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3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32" r:id="rId63"/>
    <p:sldId id="317" r:id="rId64"/>
    <p:sldId id="318" r:id="rId65"/>
    <p:sldId id="319" r:id="rId66"/>
    <p:sldId id="320" r:id="rId67"/>
    <p:sldId id="321" r:id="rId68"/>
    <p:sldId id="322" r:id="rId69"/>
    <p:sldId id="323" r:id="rId70"/>
    <p:sldId id="324" r:id="rId71"/>
    <p:sldId id="325" r:id="rId72"/>
    <p:sldId id="326" r:id="rId73"/>
    <p:sldId id="328" r:id="rId74"/>
    <p:sldId id="327" r:id="rId75"/>
    <p:sldId id="329" r:id="rId76"/>
    <p:sldId id="330" r:id="rId77"/>
    <p:sldId id="331" r:id="rId78"/>
    <p:sldId id="342" r:id="rId79"/>
    <p:sldId id="333" r:id="rId80"/>
    <p:sldId id="334" r:id="rId81"/>
    <p:sldId id="341" r:id="rId82"/>
    <p:sldId id="335" r:id="rId83"/>
    <p:sldId id="336" r:id="rId84"/>
    <p:sldId id="337" r:id="rId85"/>
    <p:sldId id="338" r:id="rId86"/>
    <p:sldId id="343" r:id="rId87"/>
    <p:sldId id="344" r:id="rId88"/>
    <p:sldId id="345" r:id="rId89"/>
    <p:sldId id="346" r:id="rId90"/>
    <p:sldId id="347" r:id="rId91"/>
    <p:sldId id="348" r:id="rId92"/>
    <p:sldId id="349" r:id="rId93"/>
    <p:sldId id="350" r:id="rId94"/>
    <p:sldId id="351" r:id="rId95"/>
    <p:sldId id="352" r:id="rId96"/>
    <p:sldId id="353" r:id="rId97"/>
    <p:sldId id="354" r:id="rId98"/>
    <p:sldId id="355" r:id="rId99"/>
    <p:sldId id="356" r:id="rId100"/>
    <p:sldId id="357" r:id="rId101"/>
    <p:sldId id="358" r:id="rId102"/>
    <p:sldId id="359" r:id="rId103"/>
    <p:sldId id="360" r:id="rId104"/>
    <p:sldId id="361" r:id="rId105"/>
    <p:sldId id="459" r:id="rId106"/>
    <p:sldId id="362" r:id="rId107"/>
    <p:sldId id="363" r:id="rId108"/>
    <p:sldId id="364" r:id="rId109"/>
    <p:sldId id="365" r:id="rId110"/>
    <p:sldId id="366" r:id="rId111"/>
    <p:sldId id="367" r:id="rId112"/>
    <p:sldId id="368" r:id="rId113"/>
    <p:sldId id="369" r:id="rId114"/>
    <p:sldId id="370" r:id="rId115"/>
    <p:sldId id="371" r:id="rId116"/>
    <p:sldId id="372" r:id="rId117"/>
    <p:sldId id="373" r:id="rId118"/>
    <p:sldId id="374" r:id="rId119"/>
    <p:sldId id="375" r:id="rId120"/>
    <p:sldId id="376" r:id="rId121"/>
    <p:sldId id="377" r:id="rId122"/>
    <p:sldId id="378" r:id="rId123"/>
    <p:sldId id="379" r:id="rId124"/>
    <p:sldId id="380" r:id="rId125"/>
    <p:sldId id="381" r:id="rId126"/>
    <p:sldId id="382" r:id="rId127"/>
    <p:sldId id="383" r:id="rId128"/>
    <p:sldId id="384" r:id="rId129"/>
    <p:sldId id="385" r:id="rId130"/>
    <p:sldId id="386" r:id="rId131"/>
    <p:sldId id="387" r:id="rId132"/>
    <p:sldId id="388" r:id="rId133"/>
    <p:sldId id="389" r:id="rId134"/>
    <p:sldId id="390" r:id="rId135"/>
    <p:sldId id="391" r:id="rId136"/>
    <p:sldId id="392" r:id="rId137"/>
    <p:sldId id="393" r:id="rId138"/>
    <p:sldId id="394" r:id="rId139"/>
    <p:sldId id="395" r:id="rId140"/>
    <p:sldId id="396" r:id="rId141"/>
    <p:sldId id="397" r:id="rId142"/>
    <p:sldId id="398" r:id="rId143"/>
    <p:sldId id="399" r:id="rId144"/>
    <p:sldId id="400" r:id="rId145"/>
    <p:sldId id="401" r:id="rId146"/>
    <p:sldId id="402" r:id="rId147"/>
    <p:sldId id="403" r:id="rId148"/>
    <p:sldId id="404" r:id="rId149"/>
    <p:sldId id="405" r:id="rId150"/>
    <p:sldId id="406" r:id="rId151"/>
    <p:sldId id="407" r:id="rId152"/>
    <p:sldId id="408" r:id="rId153"/>
    <p:sldId id="409" r:id="rId154"/>
    <p:sldId id="410" r:id="rId155"/>
    <p:sldId id="411" r:id="rId156"/>
    <p:sldId id="412" r:id="rId157"/>
    <p:sldId id="413" r:id="rId158"/>
    <p:sldId id="414" r:id="rId159"/>
    <p:sldId id="415" r:id="rId160"/>
    <p:sldId id="416" r:id="rId161"/>
    <p:sldId id="417" r:id="rId162"/>
    <p:sldId id="418" r:id="rId163"/>
    <p:sldId id="419" r:id="rId164"/>
    <p:sldId id="420" r:id="rId165"/>
    <p:sldId id="421" r:id="rId166"/>
    <p:sldId id="422" r:id="rId167"/>
    <p:sldId id="423" r:id="rId168"/>
    <p:sldId id="424" r:id="rId169"/>
    <p:sldId id="425" r:id="rId170"/>
    <p:sldId id="426" r:id="rId171"/>
    <p:sldId id="427" r:id="rId172"/>
    <p:sldId id="428" r:id="rId173"/>
    <p:sldId id="429" r:id="rId174"/>
    <p:sldId id="430" r:id="rId175"/>
    <p:sldId id="431" r:id="rId176"/>
    <p:sldId id="432" r:id="rId177"/>
    <p:sldId id="433" r:id="rId178"/>
    <p:sldId id="434" r:id="rId179"/>
    <p:sldId id="435" r:id="rId180"/>
    <p:sldId id="436" r:id="rId181"/>
    <p:sldId id="437" r:id="rId182"/>
    <p:sldId id="438" r:id="rId183"/>
    <p:sldId id="439" r:id="rId184"/>
    <p:sldId id="440" r:id="rId185"/>
    <p:sldId id="441" r:id="rId186"/>
    <p:sldId id="442" r:id="rId187"/>
    <p:sldId id="443" r:id="rId188"/>
    <p:sldId id="444" r:id="rId189"/>
    <p:sldId id="445" r:id="rId190"/>
    <p:sldId id="446" r:id="rId191"/>
    <p:sldId id="447" r:id="rId192"/>
    <p:sldId id="448" r:id="rId193"/>
    <p:sldId id="449" r:id="rId194"/>
    <p:sldId id="450" r:id="rId195"/>
    <p:sldId id="451" r:id="rId196"/>
    <p:sldId id="452" r:id="rId197"/>
    <p:sldId id="453" r:id="rId198"/>
    <p:sldId id="454" r:id="rId199"/>
    <p:sldId id="455" r:id="rId200"/>
    <p:sldId id="456" r:id="rId201"/>
    <p:sldId id="457" r:id="rId202"/>
    <p:sldId id="458" r:id="rId203"/>
    <p:sldId id="460" r:id="rId204"/>
    <p:sldId id="461" r:id="rId205"/>
    <p:sldId id="462" r:id="rId206"/>
    <p:sldId id="463" r:id="rId207"/>
    <p:sldId id="464" r:id="rId208"/>
    <p:sldId id="465" r:id="rId209"/>
    <p:sldId id="466" r:id="rId210"/>
    <p:sldId id="467" r:id="rId211"/>
    <p:sldId id="468" r:id="rId212"/>
    <p:sldId id="478" r:id="rId213"/>
    <p:sldId id="469" r:id="rId214"/>
    <p:sldId id="470" r:id="rId215"/>
    <p:sldId id="471" r:id="rId216"/>
    <p:sldId id="472" r:id="rId217"/>
    <p:sldId id="473" r:id="rId218"/>
    <p:sldId id="474" r:id="rId219"/>
    <p:sldId id="475" r:id="rId220"/>
    <p:sldId id="477" r:id="rId221"/>
    <p:sldId id="479" r:id="rId222"/>
    <p:sldId id="480" r:id="rId223"/>
    <p:sldId id="481" r:id="rId224"/>
    <p:sldId id="482" r:id="rId225"/>
    <p:sldId id="483" r:id="rId226"/>
    <p:sldId id="484" r:id="rId227"/>
    <p:sldId id="485" r:id="rId228"/>
    <p:sldId id="486" r:id="rId229"/>
    <p:sldId id="487" r:id="rId230"/>
    <p:sldId id="488" r:id="rId231"/>
    <p:sldId id="489" r:id="rId232"/>
    <p:sldId id="490" r:id="rId233"/>
    <p:sldId id="491" r:id="rId234"/>
    <p:sldId id="492" r:id="rId235"/>
    <p:sldId id="493" r:id="rId236"/>
    <p:sldId id="494" r:id="rId237"/>
    <p:sldId id="495" r:id="rId238"/>
    <p:sldId id="496" r:id="rId239"/>
    <p:sldId id="497" r:id="rId240"/>
    <p:sldId id="498" r:id="rId241"/>
    <p:sldId id="499" r:id="rId242"/>
    <p:sldId id="500" r:id="rId243"/>
    <p:sldId id="501" r:id="rId244"/>
    <p:sldId id="502" r:id="rId245"/>
    <p:sldId id="503" r:id="rId246"/>
    <p:sldId id="504" r:id="rId247"/>
    <p:sldId id="505" r:id="rId248"/>
    <p:sldId id="506" r:id="rId249"/>
    <p:sldId id="507" r:id="rId250"/>
    <p:sldId id="508" r:id="rId251"/>
    <p:sldId id="509" r:id="rId252"/>
    <p:sldId id="510" r:id="rId253"/>
    <p:sldId id="511" r:id="rId254"/>
    <p:sldId id="512" r:id="rId255"/>
    <p:sldId id="513" r:id="rId256"/>
    <p:sldId id="514" r:id="rId257"/>
    <p:sldId id="515" r:id="rId258"/>
    <p:sldId id="516" r:id="rId259"/>
    <p:sldId id="517" r:id="rId260"/>
    <p:sldId id="518" r:id="rId261"/>
    <p:sldId id="519" r:id="rId262"/>
    <p:sldId id="520" r:id="rId263"/>
    <p:sldId id="521" r:id="rId264"/>
    <p:sldId id="522" r:id="rId265"/>
    <p:sldId id="523" r:id="rId266"/>
    <p:sldId id="524" r:id="rId267"/>
    <p:sldId id="525" r:id="rId268"/>
    <p:sldId id="526" r:id="rId269"/>
    <p:sldId id="527" r:id="rId270"/>
    <p:sldId id="554" r:id="rId271"/>
    <p:sldId id="555" r:id="rId272"/>
    <p:sldId id="556" r:id="rId273"/>
    <p:sldId id="557" r:id="rId274"/>
    <p:sldId id="558" r:id="rId275"/>
    <p:sldId id="559" r:id="rId276"/>
    <p:sldId id="560" r:id="rId277"/>
    <p:sldId id="561" r:id="rId278"/>
    <p:sldId id="562" r:id="rId279"/>
    <p:sldId id="528" r:id="rId280"/>
    <p:sldId id="529" r:id="rId281"/>
    <p:sldId id="530" r:id="rId282"/>
    <p:sldId id="531" r:id="rId283"/>
    <p:sldId id="532" r:id="rId284"/>
    <p:sldId id="533" r:id="rId285"/>
    <p:sldId id="534" r:id="rId286"/>
    <p:sldId id="535" r:id="rId287"/>
    <p:sldId id="536" r:id="rId288"/>
    <p:sldId id="537" r:id="rId289"/>
    <p:sldId id="563" r:id="rId290"/>
    <p:sldId id="564" r:id="rId291"/>
    <p:sldId id="565" r:id="rId292"/>
    <p:sldId id="566" r:id="rId293"/>
    <p:sldId id="567" r:id="rId294"/>
    <p:sldId id="568" r:id="rId295"/>
    <p:sldId id="569" r:id="rId296"/>
    <p:sldId id="570" r:id="rId297"/>
    <p:sldId id="571" r:id="rId298"/>
    <p:sldId id="572" r:id="rId299"/>
    <p:sldId id="573" r:id="rId300"/>
    <p:sldId id="574" r:id="rId301"/>
    <p:sldId id="575" r:id="rId302"/>
    <p:sldId id="576" r:id="rId303"/>
    <p:sldId id="577" r:id="rId304"/>
    <p:sldId id="578" r:id="rId305"/>
    <p:sldId id="579" r:id="rId306"/>
    <p:sldId id="580" r:id="rId307"/>
    <p:sldId id="581" r:id="rId308"/>
    <p:sldId id="583" r:id="rId309"/>
    <p:sldId id="582" r:id="rId310"/>
    <p:sldId id="584" r:id="rId311"/>
    <p:sldId id="585" r:id="rId312"/>
    <p:sldId id="586" r:id="rId313"/>
    <p:sldId id="587" r:id="rId314"/>
    <p:sldId id="588" r:id="rId315"/>
    <p:sldId id="589" r:id="rId316"/>
    <p:sldId id="590" r:id="rId317"/>
    <p:sldId id="591" r:id="rId318"/>
    <p:sldId id="592" r:id="rId319"/>
    <p:sldId id="593" r:id="rId320"/>
    <p:sldId id="538" r:id="rId321"/>
    <p:sldId id="539" r:id="rId322"/>
    <p:sldId id="540" r:id="rId323"/>
    <p:sldId id="541" r:id="rId324"/>
    <p:sldId id="542" r:id="rId325"/>
    <p:sldId id="543" r:id="rId326"/>
    <p:sldId id="544" r:id="rId327"/>
    <p:sldId id="545" r:id="rId328"/>
    <p:sldId id="546" r:id="rId329"/>
    <p:sldId id="547" r:id="rId330"/>
    <p:sldId id="548" r:id="rId331"/>
    <p:sldId id="549" r:id="rId332"/>
    <p:sldId id="550" r:id="rId333"/>
    <p:sldId id="551" r:id="rId334"/>
    <p:sldId id="552" r:id="rId335"/>
    <p:sldId id="553" r:id="rId3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33CBE09-7C52-4B2D-8FC2-04FBA7044FC9}" v="236" dt="2025-02-20T13:10:56.54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60" d="100"/>
          <a:sy n="60" d="100"/>
        </p:scale>
        <p:origin x="908"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170" Type="http://schemas.openxmlformats.org/officeDocument/2006/relationships/slide" Target="slides/slide169.xml"/><Relationship Id="rId226" Type="http://schemas.openxmlformats.org/officeDocument/2006/relationships/slide" Target="slides/slide225.xml"/><Relationship Id="rId268" Type="http://schemas.openxmlformats.org/officeDocument/2006/relationships/slide" Target="slides/slide26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279" Type="http://schemas.openxmlformats.org/officeDocument/2006/relationships/slide" Target="slides/slide278.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248" Type="http://schemas.openxmlformats.org/officeDocument/2006/relationships/slide" Target="slides/slide247.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65" Type="http://schemas.openxmlformats.org/officeDocument/2006/relationships/slide" Target="slides/slide64.xml"/><Relationship Id="rId130" Type="http://schemas.openxmlformats.org/officeDocument/2006/relationships/slide" Target="slides/slide129.xml"/><Relationship Id="rId172" Type="http://schemas.openxmlformats.org/officeDocument/2006/relationships/slide" Target="slides/slide171.xml"/><Relationship Id="rId228" Type="http://schemas.openxmlformats.org/officeDocument/2006/relationships/slide" Target="slides/slide227.xml"/><Relationship Id="rId281" Type="http://schemas.openxmlformats.org/officeDocument/2006/relationships/slide" Target="slides/slide280.xml"/><Relationship Id="rId337" Type="http://schemas.openxmlformats.org/officeDocument/2006/relationships/notesMaster" Target="notesMasters/notesMaster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240" Type="http://schemas.openxmlformats.org/officeDocument/2006/relationships/slide" Target="slides/slide239.xml"/><Relationship Id="rId261" Type="http://schemas.openxmlformats.org/officeDocument/2006/relationships/slide" Target="slides/slide260.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17" Type="http://schemas.openxmlformats.org/officeDocument/2006/relationships/slide" Target="slides/slide316.xml"/><Relationship Id="rId338" Type="http://schemas.openxmlformats.org/officeDocument/2006/relationships/presProps" Target="presProps.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slide" Target="slides/slide271.xml"/><Relationship Id="rId293" Type="http://schemas.openxmlformats.org/officeDocument/2006/relationships/slide" Target="slides/slide292.xml"/><Relationship Id="rId307" Type="http://schemas.openxmlformats.org/officeDocument/2006/relationships/slide" Target="slides/slide306.xml"/><Relationship Id="rId328" Type="http://schemas.openxmlformats.org/officeDocument/2006/relationships/slide" Target="slides/slide327.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283" Type="http://schemas.openxmlformats.org/officeDocument/2006/relationships/slide" Target="slides/slide282.xml"/><Relationship Id="rId318" Type="http://schemas.openxmlformats.org/officeDocument/2006/relationships/slide" Target="slides/slide317.xml"/><Relationship Id="rId339" Type="http://schemas.openxmlformats.org/officeDocument/2006/relationships/viewProps" Target="viewProps.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308" Type="http://schemas.openxmlformats.org/officeDocument/2006/relationships/slide" Target="slides/slide307.xml"/><Relationship Id="rId329" Type="http://schemas.openxmlformats.org/officeDocument/2006/relationships/slide" Target="slides/slide328.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340" Type="http://schemas.openxmlformats.org/officeDocument/2006/relationships/theme" Target="theme/theme1.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19" Type="http://schemas.openxmlformats.org/officeDocument/2006/relationships/slide" Target="slides/slide318.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330" Type="http://schemas.openxmlformats.org/officeDocument/2006/relationships/slide" Target="slides/slide329.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slide" Target="slides/slide308.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slide" Target="slides/slide319.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341" Type="http://schemas.openxmlformats.org/officeDocument/2006/relationships/tableStyles" Target="tableStyles.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microsoft.com/office/2015/10/relationships/revisionInfo" Target="revisionInfo.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303" Type="http://schemas.openxmlformats.org/officeDocument/2006/relationships/slide" Target="slides/slide302.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107" Type="http://schemas.openxmlformats.org/officeDocument/2006/relationships/slide" Target="slides/slide106.xml"/><Relationship Id="rId289" Type="http://schemas.openxmlformats.org/officeDocument/2006/relationships/slide" Target="slides/slide288.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258" Type="http://schemas.openxmlformats.org/officeDocument/2006/relationships/slide" Target="slides/slide25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6" Type="http://schemas.openxmlformats.org/officeDocument/2006/relationships/slide" Target="slides/slide5.xml"/><Relationship Id="rId238" Type="http://schemas.openxmlformats.org/officeDocument/2006/relationships/slide" Target="slides/slide237.xml"/><Relationship Id="rId291" Type="http://schemas.openxmlformats.org/officeDocument/2006/relationships/slide" Target="slides/slide290.xml"/><Relationship Id="rId305" Type="http://schemas.openxmlformats.org/officeDocument/2006/relationships/slide" Target="slides/slide304.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162" Type="http://schemas.openxmlformats.org/officeDocument/2006/relationships/slide" Target="slides/slide161.xml"/><Relationship Id="rId218" Type="http://schemas.openxmlformats.org/officeDocument/2006/relationships/slide" Target="slides/slide217.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173" Type="http://schemas.openxmlformats.org/officeDocument/2006/relationships/slide" Target="slides/slide172.xml"/><Relationship Id="rId229" Type="http://schemas.openxmlformats.org/officeDocument/2006/relationships/slide" Target="slides/slide2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88AC4C8-8A79-4153-A569-6AFD3DF52595}" type="datetimeFigureOut">
              <a:rPr lang="en-GB" smtClean="0"/>
              <a:t>22/02/2025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8B31F63-E7AE-47B6-B562-FBC05BC4880F}" type="slidenum">
              <a:rPr lang="en-GB" smtClean="0"/>
              <a:t>‹#›</a:t>
            </a:fld>
            <a:endParaRPr lang="en-GB"/>
          </a:p>
        </p:txBody>
      </p:sp>
    </p:spTree>
    <p:extLst>
      <p:ext uri="{BB962C8B-B14F-4D97-AF65-F5344CB8AC3E}">
        <p14:creationId xmlns:p14="http://schemas.microsoft.com/office/powerpoint/2010/main" val="14653350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8B31F63-E7AE-47B6-B562-FBC05BC4880F}" type="slidenum">
              <a:rPr lang="en-GB" smtClean="0"/>
              <a:t>167</a:t>
            </a:fld>
            <a:endParaRPr lang="en-GB"/>
          </a:p>
        </p:txBody>
      </p:sp>
    </p:spTree>
    <p:extLst>
      <p:ext uri="{BB962C8B-B14F-4D97-AF65-F5344CB8AC3E}">
        <p14:creationId xmlns:p14="http://schemas.microsoft.com/office/powerpoint/2010/main" val="22947705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BF0A8F-A55A-F3B0-E4DD-A4D5A376904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66D74150-BD17-B4E8-EF11-70CDCCA6DBD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D2BFE941-41D8-BD15-0983-EA6BDB8D7712}"/>
              </a:ext>
            </a:extLst>
          </p:cNvPr>
          <p:cNvSpPr>
            <a:spLocks noGrp="1"/>
          </p:cNvSpPr>
          <p:nvPr>
            <p:ph type="dt" sz="half" idx="10"/>
          </p:nvPr>
        </p:nvSpPr>
        <p:spPr/>
        <p:txBody>
          <a:bodyPr/>
          <a:lstStyle/>
          <a:p>
            <a:fld id="{D51E7843-45E2-43F9-9743-2EBB02E2A852}" type="datetimeFigureOut">
              <a:rPr lang="en-GB" smtClean="0"/>
              <a:t>22/02/2025</a:t>
            </a:fld>
            <a:endParaRPr lang="en-GB"/>
          </a:p>
        </p:txBody>
      </p:sp>
      <p:sp>
        <p:nvSpPr>
          <p:cNvPr id="5" name="Footer Placeholder 4">
            <a:extLst>
              <a:ext uri="{FF2B5EF4-FFF2-40B4-BE49-F238E27FC236}">
                <a16:creationId xmlns:a16="http://schemas.microsoft.com/office/drawing/2014/main" id="{703FCAC7-0940-39E9-B635-2403CEB6CE3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4B266B7-5B3D-7EB6-5232-052431233FB0}"/>
              </a:ext>
            </a:extLst>
          </p:cNvPr>
          <p:cNvSpPr>
            <a:spLocks noGrp="1"/>
          </p:cNvSpPr>
          <p:nvPr>
            <p:ph type="sldNum" sz="quarter" idx="12"/>
          </p:nvPr>
        </p:nvSpPr>
        <p:spPr/>
        <p:txBody>
          <a:bodyPr/>
          <a:lstStyle/>
          <a:p>
            <a:fld id="{517D15E9-AD08-4E7B-BFAC-58652F1B9308}" type="slidenum">
              <a:rPr lang="en-GB" smtClean="0"/>
              <a:t>‹#›</a:t>
            </a:fld>
            <a:endParaRPr lang="en-GB"/>
          </a:p>
        </p:txBody>
      </p:sp>
    </p:spTree>
    <p:extLst>
      <p:ext uri="{BB962C8B-B14F-4D97-AF65-F5344CB8AC3E}">
        <p14:creationId xmlns:p14="http://schemas.microsoft.com/office/powerpoint/2010/main" val="29833798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28C4E-3350-A3B2-4DCB-CC0F678DA7AF}"/>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C20D3BC0-64B3-FA19-3B7E-FFBDC2444E6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F9CD3F6C-A614-02C4-8E80-CB44470BAC96}"/>
              </a:ext>
            </a:extLst>
          </p:cNvPr>
          <p:cNvSpPr>
            <a:spLocks noGrp="1"/>
          </p:cNvSpPr>
          <p:nvPr>
            <p:ph type="dt" sz="half" idx="10"/>
          </p:nvPr>
        </p:nvSpPr>
        <p:spPr/>
        <p:txBody>
          <a:bodyPr/>
          <a:lstStyle/>
          <a:p>
            <a:fld id="{D51E7843-45E2-43F9-9743-2EBB02E2A852}" type="datetimeFigureOut">
              <a:rPr lang="en-GB" smtClean="0"/>
              <a:t>22/02/2025</a:t>
            </a:fld>
            <a:endParaRPr lang="en-GB"/>
          </a:p>
        </p:txBody>
      </p:sp>
      <p:sp>
        <p:nvSpPr>
          <p:cNvPr id="5" name="Footer Placeholder 4">
            <a:extLst>
              <a:ext uri="{FF2B5EF4-FFF2-40B4-BE49-F238E27FC236}">
                <a16:creationId xmlns:a16="http://schemas.microsoft.com/office/drawing/2014/main" id="{07676D52-6207-6C74-788D-19F66C401FB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7BE4BBED-A28A-451B-E71F-CE7F02B99BE3}"/>
              </a:ext>
            </a:extLst>
          </p:cNvPr>
          <p:cNvSpPr>
            <a:spLocks noGrp="1"/>
          </p:cNvSpPr>
          <p:nvPr>
            <p:ph type="sldNum" sz="quarter" idx="12"/>
          </p:nvPr>
        </p:nvSpPr>
        <p:spPr/>
        <p:txBody>
          <a:bodyPr/>
          <a:lstStyle/>
          <a:p>
            <a:fld id="{517D15E9-AD08-4E7B-BFAC-58652F1B9308}" type="slidenum">
              <a:rPr lang="en-GB" smtClean="0"/>
              <a:t>‹#›</a:t>
            </a:fld>
            <a:endParaRPr lang="en-GB"/>
          </a:p>
        </p:txBody>
      </p:sp>
    </p:spTree>
    <p:extLst>
      <p:ext uri="{BB962C8B-B14F-4D97-AF65-F5344CB8AC3E}">
        <p14:creationId xmlns:p14="http://schemas.microsoft.com/office/powerpoint/2010/main" val="32498738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2B550F2-78A1-A743-0BE1-116E95CE8CF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39A2B38A-640F-A824-CDC4-3A06169CA3A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885A013-BBD2-97BA-102F-4E7C996A5A44}"/>
              </a:ext>
            </a:extLst>
          </p:cNvPr>
          <p:cNvSpPr>
            <a:spLocks noGrp="1"/>
          </p:cNvSpPr>
          <p:nvPr>
            <p:ph type="dt" sz="half" idx="10"/>
          </p:nvPr>
        </p:nvSpPr>
        <p:spPr/>
        <p:txBody>
          <a:bodyPr/>
          <a:lstStyle/>
          <a:p>
            <a:fld id="{D51E7843-45E2-43F9-9743-2EBB02E2A852}" type="datetimeFigureOut">
              <a:rPr lang="en-GB" smtClean="0"/>
              <a:t>22/02/2025</a:t>
            </a:fld>
            <a:endParaRPr lang="en-GB"/>
          </a:p>
        </p:txBody>
      </p:sp>
      <p:sp>
        <p:nvSpPr>
          <p:cNvPr id="5" name="Footer Placeholder 4">
            <a:extLst>
              <a:ext uri="{FF2B5EF4-FFF2-40B4-BE49-F238E27FC236}">
                <a16:creationId xmlns:a16="http://schemas.microsoft.com/office/drawing/2014/main" id="{6E6ECA31-C5B4-622E-6DC2-97AFD67EDE9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FD0D2C25-10E4-1EEC-FD75-2614021B5E94}"/>
              </a:ext>
            </a:extLst>
          </p:cNvPr>
          <p:cNvSpPr>
            <a:spLocks noGrp="1"/>
          </p:cNvSpPr>
          <p:nvPr>
            <p:ph type="sldNum" sz="quarter" idx="12"/>
          </p:nvPr>
        </p:nvSpPr>
        <p:spPr/>
        <p:txBody>
          <a:bodyPr/>
          <a:lstStyle/>
          <a:p>
            <a:fld id="{517D15E9-AD08-4E7B-BFAC-58652F1B9308}" type="slidenum">
              <a:rPr lang="en-GB" smtClean="0"/>
              <a:t>‹#›</a:t>
            </a:fld>
            <a:endParaRPr lang="en-GB"/>
          </a:p>
        </p:txBody>
      </p:sp>
    </p:spTree>
    <p:extLst>
      <p:ext uri="{BB962C8B-B14F-4D97-AF65-F5344CB8AC3E}">
        <p14:creationId xmlns:p14="http://schemas.microsoft.com/office/powerpoint/2010/main" val="28607234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7F87D-FDC7-8B29-91FF-CC4DE75FF558}"/>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EA36CD3B-E6F9-98BF-CC68-14756A3DFAB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5B8DDD1F-39FE-5EC0-A0DB-BDE872DEB87B}"/>
              </a:ext>
            </a:extLst>
          </p:cNvPr>
          <p:cNvSpPr>
            <a:spLocks noGrp="1"/>
          </p:cNvSpPr>
          <p:nvPr>
            <p:ph type="dt" sz="half" idx="10"/>
          </p:nvPr>
        </p:nvSpPr>
        <p:spPr/>
        <p:txBody>
          <a:bodyPr/>
          <a:lstStyle/>
          <a:p>
            <a:fld id="{D51E7843-45E2-43F9-9743-2EBB02E2A852}" type="datetimeFigureOut">
              <a:rPr lang="en-GB" smtClean="0"/>
              <a:t>22/02/2025</a:t>
            </a:fld>
            <a:endParaRPr lang="en-GB"/>
          </a:p>
        </p:txBody>
      </p:sp>
      <p:sp>
        <p:nvSpPr>
          <p:cNvPr id="5" name="Footer Placeholder 4">
            <a:extLst>
              <a:ext uri="{FF2B5EF4-FFF2-40B4-BE49-F238E27FC236}">
                <a16:creationId xmlns:a16="http://schemas.microsoft.com/office/drawing/2014/main" id="{5F2A4A62-6566-6BB6-27BD-A3FE64A3B44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F3ADC7A2-8E7E-9B79-AB7F-2B61FE168819}"/>
              </a:ext>
            </a:extLst>
          </p:cNvPr>
          <p:cNvSpPr>
            <a:spLocks noGrp="1"/>
          </p:cNvSpPr>
          <p:nvPr>
            <p:ph type="sldNum" sz="quarter" idx="12"/>
          </p:nvPr>
        </p:nvSpPr>
        <p:spPr/>
        <p:txBody>
          <a:bodyPr/>
          <a:lstStyle/>
          <a:p>
            <a:fld id="{517D15E9-AD08-4E7B-BFAC-58652F1B9308}" type="slidenum">
              <a:rPr lang="en-GB" smtClean="0"/>
              <a:t>‹#›</a:t>
            </a:fld>
            <a:endParaRPr lang="en-GB"/>
          </a:p>
        </p:txBody>
      </p:sp>
    </p:spTree>
    <p:extLst>
      <p:ext uri="{BB962C8B-B14F-4D97-AF65-F5344CB8AC3E}">
        <p14:creationId xmlns:p14="http://schemas.microsoft.com/office/powerpoint/2010/main" val="31569960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2EF887-0447-31EE-C6E0-57C997D6A82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00957009-E4BB-D7BD-5BBE-5E2C41E5F483}"/>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3E98519-D260-EF76-FD2F-32793F0F6AC6}"/>
              </a:ext>
            </a:extLst>
          </p:cNvPr>
          <p:cNvSpPr>
            <a:spLocks noGrp="1"/>
          </p:cNvSpPr>
          <p:nvPr>
            <p:ph type="dt" sz="half" idx="10"/>
          </p:nvPr>
        </p:nvSpPr>
        <p:spPr/>
        <p:txBody>
          <a:bodyPr/>
          <a:lstStyle/>
          <a:p>
            <a:fld id="{D51E7843-45E2-43F9-9743-2EBB02E2A852}" type="datetimeFigureOut">
              <a:rPr lang="en-GB" smtClean="0"/>
              <a:t>22/02/2025</a:t>
            </a:fld>
            <a:endParaRPr lang="en-GB"/>
          </a:p>
        </p:txBody>
      </p:sp>
      <p:sp>
        <p:nvSpPr>
          <p:cNvPr id="5" name="Footer Placeholder 4">
            <a:extLst>
              <a:ext uri="{FF2B5EF4-FFF2-40B4-BE49-F238E27FC236}">
                <a16:creationId xmlns:a16="http://schemas.microsoft.com/office/drawing/2014/main" id="{CA4E174A-2F24-5374-CAC9-0221CF43FC5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7872A391-EA70-7A43-3B83-F17CACA72043}"/>
              </a:ext>
            </a:extLst>
          </p:cNvPr>
          <p:cNvSpPr>
            <a:spLocks noGrp="1"/>
          </p:cNvSpPr>
          <p:nvPr>
            <p:ph type="sldNum" sz="quarter" idx="12"/>
          </p:nvPr>
        </p:nvSpPr>
        <p:spPr/>
        <p:txBody>
          <a:bodyPr/>
          <a:lstStyle/>
          <a:p>
            <a:fld id="{517D15E9-AD08-4E7B-BFAC-58652F1B9308}" type="slidenum">
              <a:rPr lang="en-GB" smtClean="0"/>
              <a:t>‹#›</a:t>
            </a:fld>
            <a:endParaRPr lang="en-GB"/>
          </a:p>
        </p:txBody>
      </p:sp>
    </p:spTree>
    <p:extLst>
      <p:ext uri="{BB962C8B-B14F-4D97-AF65-F5344CB8AC3E}">
        <p14:creationId xmlns:p14="http://schemas.microsoft.com/office/powerpoint/2010/main" val="38892394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C3E7E-5216-10D7-8620-0B784D50B2B9}"/>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1955EB57-C98D-C5C4-576A-E672545D215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7A3876FF-701B-8D47-9DBC-26E2D488C45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D4193325-0F3F-0791-D775-6FDF58E522A1}"/>
              </a:ext>
            </a:extLst>
          </p:cNvPr>
          <p:cNvSpPr>
            <a:spLocks noGrp="1"/>
          </p:cNvSpPr>
          <p:nvPr>
            <p:ph type="dt" sz="half" idx="10"/>
          </p:nvPr>
        </p:nvSpPr>
        <p:spPr/>
        <p:txBody>
          <a:bodyPr/>
          <a:lstStyle/>
          <a:p>
            <a:fld id="{D51E7843-45E2-43F9-9743-2EBB02E2A852}" type="datetimeFigureOut">
              <a:rPr lang="en-GB" smtClean="0"/>
              <a:t>22/02/2025</a:t>
            </a:fld>
            <a:endParaRPr lang="en-GB"/>
          </a:p>
        </p:txBody>
      </p:sp>
      <p:sp>
        <p:nvSpPr>
          <p:cNvPr id="6" name="Footer Placeholder 5">
            <a:extLst>
              <a:ext uri="{FF2B5EF4-FFF2-40B4-BE49-F238E27FC236}">
                <a16:creationId xmlns:a16="http://schemas.microsoft.com/office/drawing/2014/main" id="{70DB365C-CAEF-2A72-197A-5FF34D6B1CD8}"/>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572EE4C-95E7-1BF9-F0BD-E1AE9ADEE08A}"/>
              </a:ext>
            </a:extLst>
          </p:cNvPr>
          <p:cNvSpPr>
            <a:spLocks noGrp="1"/>
          </p:cNvSpPr>
          <p:nvPr>
            <p:ph type="sldNum" sz="quarter" idx="12"/>
          </p:nvPr>
        </p:nvSpPr>
        <p:spPr/>
        <p:txBody>
          <a:bodyPr/>
          <a:lstStyle/>
          <a:p>
            <a:fld id="{517D15E9-AD08-4E7B-BFAC-58652F1B9308}" type="slidenum">
              <a:rPr lang="en-GB" smtClean="0"/>
              <a:t>‹#›</a:t>
            </a:fld>
            <a:endParaRPr lang="en-GB"/>
          </a:p>
        </p:txBody>
      </p:sp>
    </p:spTree>
    <p:extLst>
      <p:ext uri="{BB962C8B-B14F-4D97-AF65-F5344CB8AC3E}">
        <p14:creationId xmlns:p14="http://schemas.microsoft.com/office/powerpoint/2010/main" val="25489945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7813E3-24DF-7F91-77D3-2237F7E61EA5}"/>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F9159DD5-0A26-AF63-2C50-117FDED096A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BD6A7B4-1760-9EFA-ADD3-5BF32962136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99E31D5F-90CA-1B9C-278B-438E35821D4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E655185-CB45-4B00-C676-BFEFDEC2D69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4C2B4210-4CF6-362F-0893-4DC8467D576C}"/>
              </a:ext>
            </a:extLst>
          </p:cNvPr>
          <p:cNvSpPr>
            <a:spLocks noGrp="1"/>
          </p:cNvSpPr>
          <p:nvPr>
            <p:ph type="dt" sz="half" idx="10"/>
          </p:nvPr>
        </p:nvSpPr>
        <p:spPr/>
        <p:txBody>
          <a:bodyPr/>
          <a:lstStyle/>
          <a:p>
            <a:fld id="{D51E7843-45E2-43F9-9743-2EBB02E2A852}" type="datetimeFigureOut">
              <a:rPr lang="en-GB" smtClean="0"/>
              <a:t>22/02/2025</a:t>
            </a:fld>
            <a:endParaRPr lang="en-GB"/>
          </a:p>
        </p:txBody>
      </p:sp>
      <p:sp>
        <p:nvSpPr>
          <p:cNvPr id="8" name="Footer Placeholder 7">
            <a:extLst>
              <a:ext uri="{FF2B5EF4-FFF2-40B4-BE49-F238E27FC236}">
                <a16:creationId xmlns:a16="http://schemas.microsoft.com/office/drawing/2014/main" id="{730B8FBA-6418-75AF-E6A3-13E307C01560}"/>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73832C10-F0FD-E9E9-DE95-9F10BA96FF76}"/>
              </a:ext>
            </a:extLst>
          </p:cNvPr>
          <p:cNvSpPr>
            <a:spLocks noGrp="1"/>
          </p:cNvSpPr>
          <p:nvPr>
            <p:ph type="sldNum" sz="quarter" idx="12"/>
          </p:nvPr>
        </p:nvSpPr>
        <p:spPr/>
        <p:txBody>
          <a:bodyPr/>
          <a:lstStyle/>
          <a:p>
            <a:fld id="{517D15E9-AD08-4E7B-BFAC-58652F1B9308}" type="slidenum">
              <a:rPr lang="en-GB" smtClean="0"/>
              <a:t>‹#›</a:t>
            </a:fld>
            <a:endParaRPr lang="en-GB"/>
          </a:p>
        </p:txBody>
      </p:sp>
    </p:spTree>
    <p:extLst>
      <p:ext uri="{BB962C8B-B14F-4D97-AF65-F5344CB8AC3E}">
        <p14:creationId xmlns:p14="http://schemas.microsoft.com/office/powerpoint/2010/main" val="21181945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365D57-783B-19FF-6D05-7201749CD93A}"/>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0705F885-F665-6A83-0F49-6C94B350F486}"/>
              </a:ext>
            </a:extLst>
          </p:cNvPr>
          <p:cNvSpPr>
            <a:spLocks noGrp="1"/>
          </p:cNvSpPr>
          <p:nvPr>
            <p:ph type="dt" sz="half" idx="10"/>
          </p:nvPr>
        </p:nvSpPr>
        <p:spPr/>
        <p:txBody>
          <a:bodyPr/>
          <a:lstStyle/>
          <a:p>
            <a:fld id="{D51E7843-45E2-43F9-9743-2EBB02E2A852}" type="datetimeFigureOut">
              <a:rPr lang="en-GB" smtClean="0"/>
              <a:t>22/02/2025</a:t>
            </a:fld>
            <a:endParaRPr lang="en-GB"/>
          </a:p>
        </p:txBody>
      </p:sp>
      <p:sp>
        <p:nvSpPr>
          <p:cNvPr id="4" name="Footer Placeholder 3">
            <a:extLst>
              <a:ext uri="{FF2B5EF4-FFF2-40B4-BE49-F238E27FC236}">
                <a16:creationId xmlns:a16="http://schemas.microsoft.com/office/drawing/2014/main" id="{28DFC62C-BDDD-7C91-1F14-2992B0DF9A88}"/>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68DA94C8-F631-49FB-37E9-C3C9EFBFF494}"/>
              </a:ext>
            </a:extLst>
          </p:cNvPr>
          <p:cNvSpPr>
            <a:spLocks noGrp="1"/>
          </p:cNvSpPr>
          <p:nvPr>
            <p:ph type="sldNum" sz="quarter" idx="12"/>
          </p:nvPr>
        </p:nvSpPr>
        <p:spPr/>
        <p:txBody>
          <a:bodyPr/>
          <a:lstStyle/>
          <a:p>
            <a:fld id="{517D15E9-AD08-4E7B-BFAC-58652F1B9308}" type="slidenum">
              <a:rPr lang="en-GB" smtClean="0"/>
              <a:t>‹#›</a:t>
            </a:fld>
            <a:endParaRPr lang="en-GB"/>
          </a:p>
        </p:txBody>
      </p:sp>
    </p:spTree>
    <p:extLst>
      <p:ext uri="{BB962C8B-B14F-4D97-AF65-F5344CB8AC3E}">
        <p14:creationId xmlns:p14="http://schemas.microsoft.com/office/powerpoint/2010/main" val="42906260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919A505-A191-A531-2BCE-D02232D26472}"/>
              </a:ext>
            </a:extLst>
          </p:cNvPr>
          <p:cNvSpPr>
            <a:spLocks noGrp="1"/>
          </p:cNvSpPr>
          <p:nvPr>
            <p:ph type="dt" sz="half" idx="10"/>
          </p:nvPr>
        </p:nvSpPr>
        <p:spPr/>
        <p:txBody>
          <a:bodyPr/>
          <a:lstStyle/>
          <a:p>
            <a:fld id="{D51E7843-45E2-43F9-9743-2EBB02E2A852}" type="datetimeFigureOut">
              <a:rPr lang="en-GB" smtClean="0"/>
              <a:t>22/02/2025</a:t>
            </a:fld>
            <a:endParaRPr lang="en-GB"/>
          </a:p>
        </p:txBody>
      </p:sp>
      <p:sp>
        <p:nvSpPr>
          <p:cNvPr id="3" name="Footer Placeholder 2">
            <a:extLst>
              <a:ext uri="{FF2B5EF4-FFF2-40B4-BE49-F238E27FC236}">
                <a16:creationId xmlns:a16="http://schemas.microsoft.com/office/drawing/2014/main" id="{3FD6AC2A-7B66-B861-EA7E-CAF0274C4D61}"/>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61433451-D09E-671B-4AE2-9A5BA3A99830}"/>
              </a:ext>
            </a:extLst>
          </p:cNvPr>
          <p:cNvSpPr>
            <a:spLocks noGrp="1"/>
          </p:cNvSpPr>
          <p:nvPr>
            <p:ph type="sldNum" sz="quarter" idx="12"/>
          </p:nvPr>
        </p:nvSpPr>
        <p:spPr/>
        <p:txBody>
          <a:bodyPr/>
          <a:lstStyle/>
          <a:p>
            <a:fld id="{517D15E9-AD08-4E7B-BFAC-58652F1B9308}" type="slidenum">
              <a:rPr lang="en-GB" smtClean="0"/>
              <a:t>‹#›</a:t>
            </a:fld>
            <a:endParaRPr lang="en-GB"/>
          </a:p>
        </p:txBody>
      </p:sp>
    </p:spTree>
    <p:extLst>
      <p:ext uri="{BB962C8B-B14F-4D97-AF65-F5344CB8AC3E}">
        <p14:creationId xmlns:p14="http://schemas.microsoft.com/office/powerpoint/2010/main" val="36381163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11476F-4FEF-D023-DFA2-4E286B39374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966AFD94-C230-1818-C58C-7691F1875B2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60B379B8-4313-C89D-2EC0-21D62BAEB81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DFB22A1-8274-EDE9-51EA-5FAE88BCB1A6}"/>
              </a:ext>
            </a:extLst>
          </p:cNvPr>
          <p:cNvSpPr>
            <a:spLocks noGrp="1"/>
          </p:cNvSpPr>
          <p:nvPr>
            <p:ph type="dt" sz="half" idx="10"/>
          </p:nvPr>
        </p:nvSpPr>
        <p:spPr/>
        <p:txBody>
          <a:bodyPr/>
          <a:lstStyle/>
          <a:p>
            <a:fld id="{D51E7843-45E2-43F9-9743-2EBB02E2A852}" type="datetimeFigureOut">
              <a:rPr lang="en-GB" smtClean="0"/>
              <a:t>22/02/2025</a:t>
            </a:fld>
            <a:endParaRPr lang="en-GB"/>
          </a:p>
        </p:txBody>
      </p:sp>
      <p:sp>
        <p:nvSpPr>
          <p:cNvPr id="6" name="Footer Placeholder 5">
            <a:extLst>
              <a:ext uri="{FF2B5EF4-FFF2-40B4-BE49-F238E27FC236}">
                <a16:creationId xmlns:a16="http://schemas.microsoft.com/office/drawing/2014/main" id="{541DFD04-BA55-C3F2-8536-4AB332697C6C}"/>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EC165FD1-AFC9-189E-E0B6-CB267883E530}"/>
              </a:ext>
            </a:extLst>
          </p:cNvPr>
          <p:cNvSpPr>
            <a:spLocks noGrp="1"/>
          </p:cNvSpPr>
          <p:nvPr>
            <p:ph type="sldNum" sz="quarter" idx="12"/>
          </p:nvPr>
        </p:nvSpPr>
        <p:spPr/>
        <p:txBody>
          <a:bodyPr/>
          <a:lstStyle/>
          <a:p>
            <a:fld id="{517D15E9-AD08-4E7B-BFAC-58652F1B9308}" type="slidenum">
              <a:rPr lang="en-GB" smtClean="0"/>
              <a:t>‹#›</a:t>
            </a:fld>
            <a:endParaRPr lang="en-GB"/>
          </a:p>
        </p:txBody>
      </p:sp>
    </p:spTree>
    <p:extLst>
      <p:ext uri="{BB962C8B-B14F-4D97-AF65-F5344CB8AC3E}">
        <p14:creationId xmlns:p14="http://schemas.microsoft.com/office/powerpoint/2010/main" val="6302412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F11A3-F656-362D-1FAB-CE6E061191A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70E50412-F31D-2C94-4FF1-0E53717248E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35C732A3-08EB-97E7-C1DC-64EBC2DBD3D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54DD25F-E0CF-F1BB-E80B-EEA2B5394868}"/>
              </a:ext>
            </a:extLst>
          </p:cNvPr>
          <p:cNvSpPr>
            <a:spLocks noGrp="1"/>
          </p:cNvSpPr>
          <p:nvPr>
            <p:ph type="dt" sz="half" idx="10"/>
          </p:nvPr>
        </p:nvSpPr>
        <p:spPr/>
        <p:txBody>
          <a:bodyPr/>
          <a:lstStyle/>
          <a:p>
            <a:fld id="{D51E7843-45E2-43F9-9743-2EBB02E2A852}" type="datetimeFigureOut">
              <a:rPr lang="en-GB" smtClean="0"/>
              <a:t>22/02/2025</a:t>
            </a:fld>
            <a:endParaRPr lang="en-GB"/>
          </a:p>
        </p:txBody>
      </p:sp>
      <p:sp>
        <p:nvSpPr>
          <p:cNvPr id="6" name="Footer Placeholder 5">
            <a:extLst>
              <a:ext uri="{FF2B5EF4-FFF2-40B4-BE49-F238E27FC236}">
                <a16:creationId xmlns:a16="http://schemas.microsoft.com/office/drawing/2014/main" id="{042469C2-F12C-3878-FE3E-762209FF1440}"/>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0513FE24-64A8-A736-B9A7-5442397DDFC7}"/>
              </a:ext>
            </a:extLst>
          </p:cNvPr>
          <p:cNvSpPr>
            <a:spLocks noGrp="1"/>
          </p:cNvSpPr>
          <p:nvPr>
            <p:ph type="sldNum" sz="quarter" idx="12"/>
          </p:nvPr>
        </p:nvSpPr>
        <p:spPr/>
        <p:txBody>
          <a:bodyPr/>
          <a:lstStyle/>
          <a:p>
            <a:fld id="{517D15E9-AD08-4E7B-BFAC-58652F1B9308}" type="slidenum">
              <a:rPr lang="en-GB" smtClean="0"/>
              <a:t>‹#›</a:t>
            </a:fld>
            <a:endParaRPr lang="en-GB"/>
          </a:p>
        </p:txBody>
      </p:sp>
    </p:spTree>
    <p:extLst>
      <p:ext uri="{BB962C8B-B14F-4D97-AF65-F5344CB8AC3E}">
        <p14:creationId xmlns:p14="http://schemas.microsoft.com/office/powerpoint/2010/main" val="2151450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E1073DF-0401-50B8-A15C-4235EDAFE06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6F57E2C1-A4D7-6112-089D-F9D0CB44F34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35E5078C-5A94-CE72-A242-DF7497D50C2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D51E7843-45E2-43F9-9743-2EBB02E2A852}" type="datetimeFigureOut">
              <a:rPr lang="en-GB" smtClean="0"/>
              <a:t>22/02/2025</a:t>
            </a:fld>
            <a:endParaRPr lang="en-GB"/>
          </a:p>
        </p:txBody>
      </p:sp>
      <p:sp>
        <p:nvSpPr>
          <p:cNvPr id="5" name="Footer Placeholder 4">
            <a:extLst>
              <a:ext uri="{FF2B5EF4-FFF2-40B4-BE49-F238E27FC236}">
                <a16:creationId xmlns:a16="http://schemas.microsoft.com/office/drawing/2014/main" id="{00DE7516-8D42-5BCB-C2DC-C5C48FF542B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GB"/>
          </a:p>
        </p:txBody>
      </p:sp>
      <p:sp>
        <p:nvSpPr>
          <p:cNvPr id="6" name="Slide Number Placeholder 5">
            <a:extLst>
              <a:ext uri="{FF2B5EF4-FFF2-40B4-BE49-F238E27FC236}">
                <a16:creationId xmlns:a16="http://schemas.microsoft.com/office/drawing/2014/main" id="{CF9D4E3D-8668-14BD-9EFC-0D3EE5769C3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517D15E9-AD08-4E7B-BFAC-58652F1B9308}" type="slidenum">
              <a:rPr lang="en-GB" smtClean="0"/>
              <a:t>‹#›</a:t>
            </a:fld>
            <a:endParaRPr lang="en-GB"/>
          </a:p>
        </p:txBody>
      </p:sp>
    </p:spTree>
    <p:extLst>
      <p:ext uri="{BB962C8B-B14F-4D97-AF65-F5344CB8AC3E}">
        <p14:creationId xmlns:p14="http://schemas.microsoft.com/office/powerpoint/2010/main" val="371706337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221.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0.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3.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294.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29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296.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297.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298.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0.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301.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302.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303.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304.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8.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309.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0.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311.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312.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313.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314.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6.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317.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318.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4.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8.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0.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2.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4522B21E-B2B9-4C72-9A71-C87EFD1374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5EB7D2A2-F448-44D4-938C-DC84CBCB3B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441258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871AEA07-1E14-44B4-8E55-64EF049CD6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551962"/>
            <a:ext cx="10999072" cy="4618549"/>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289CDC46-7AEB-B9EB-28C8-DD1C3BFBECB5}"/>
              </a:ext>
            </a:extLst>
          </p:cNvPr>
          <p:cNvSpPr/>
          <p:nvPr/>
        </p:nvSpPr>
        <p:spPr>
          <a:xfrm>
            <a:off x="1524000" y="1293338"/>
            <a:ext cx="9144000" cy="3274592"/>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7200" b="1" kern="1200" cap="none" spc="0" dirty="0">
                <a:ln w="12700">
                  <a:solidFill>
                    <a:schemeClr val="accent3">
                      <a:lumMod val="50000"/>
                    </a:schemeClr>
                  </a:solidFill>
                  <a:prstDash val="solid"/>
                </a:ln>
                <a:solidFill>
                  <a:schemeClr val="tx1"/>
                </a:solidFill>
                <a:effectLst>
                  <a:innerShdw blurRad="177800">
                    <a:schemeClr val="accent3">
                      <a:lumMod val="50000"/>
                    </a:schemeClr>
                  </a:innerShdw>
                </a:effectLst>
                <a:latin typeface="+mj-lt"/>
                <a:ea typeface="+mj-ea"/>
                <a:cs typeface="+mj-cs"/>
              </a:rPr>
              <a:t>Python –OOPS Concept</a:t>
            </a:r>
          </a:p>
        </p:txBody>
      </p:sp>
      <p:cxnSp>
        <p:nvCxnSpPr>
          <p:cNvPr id="17" name="Straight Connector 16">
            <a:extLst>
              <a:ext uri="{FF2B5EF4-FFF2-40B4-BE49-F238E27FC236}">
                <a16:creationId xmlns:a16="http://schemas.microsoft.com/office/drawing/2014/main" id="{F7C8EA93-3210-4C62-99E9-153C275E3A8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96464" y="6354708"/>
            <a:ext cx="11000232" cy="0"/>
          </a:xfrm>
          <a:prstGeom prst="line">
            <a:avLst/>
          </a:prstGeom>
          <a:ln w="1016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924010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79D24B-DC8E-D0B5-F62F-644A72F53740}"/>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CC5496CE-348E-4691-CBE4-98DCD6A5D38F}"/>
              </a:ext>
            </a:extLst>
          </p:cNvPr>
          <p:cNvSpPr txBox="1"/>
          <p:nvPr/>
        </p:nvSpPr>
        <p:spPr>
          <a:xfrm>
            <a:off x="744279" y="542261"/>
            <a:ext cx="8402379" cy="4832092"/>
          </a:xfrm>
          <a:prstGeom prst="rect">
            <a:avLst/>
          </a:prstGeom>
          <a:noFill/>
        </p:spPr>
        <p:txBody>
          <a:bodyPr wrap="square">
            <a:spAutoFit/>
          </a:bodyPr>
          <a:lstStyle/>
          <a:p>
            <a:r>
              <a:rPr lang="en-GB" sz="2400" b="1" dirty="0"/>
              <a:t>Example of Python class:</a:t>
            </a:r>
          </a:p>
          <a:p>
            <a:endParaRPr lang="en-GB" sz="2400" b="1" dirty="0"/>
          </a:p>
          <a:p>
            <a:r>
              <a:rPr lang="en-GB" sz="2000" dirty="0"/>
              <a:t>class Dog:</a:t>
            </a:r>
          </a:p>
          <a:p>
            <a:r>
              <a:rPr lang="en-GB" sz="2000" dirty="0"/>
              <a:t>    # Constructor (__</a:t>
            </a:r>
            <a:r>
              <a:rPr lang="en-GB" sz="2000" dirty="0" err="1"/>
              <a:t>init</a:t>
            </a:r>
            <a:r>
              <a:rPr lang="en-GB" sz="2000" dirty="0"/>
              <a:t>__) method to initialize the object</a:t>
            </a:r>
          </a:p>
          <a:p>
            <a:r>
              <a:rPr lang="en-GB" sz="2000" dirty="0"/>
              <a:t>    def __</a:t>
            </a:r>
            <a:r>
              <a:rPr lang="en-GB" sz="2000" dirty="0" err="1"/>
              <a:t>init</a:t>
            </a:r>
            <a:r>
              <a:rPr lang="en-GB" sz="2000" dirty="0"/>
              <a:t>__(self, name, breed):</a:t>
            </a:r>
          </a:p>
          <a:p>
            <a:r>
              <a:rPr lang="en-GB" sz="2000" dirty="0"/>
              <a:t>        self.name = name  # Attribute</a:t>
            </a:r>
          </a:p>
          <a:p>
            <a:r>
              <a:rPr lang="en-GB" sz="2000" dirty="0"/>
              <a:t>        </a:t>
            </a:r>
            <a:r>
              <a:rPr lang="en-GB" sz="2000" dirty="0" err="1"/>
              <a:t>self.breed</a:t>
            </a:r>
            <a:r>
              <a:rPr lang="en-GB" sz="2000" dirty="0"/>
              <a:t> = breed  # Attribute</a:t>
            </a:r>
          </a:p>
          <a:p>
            <a:endParaRPr lang="en-GB" sz="2000" dirty="0"/>
          </a:p>
          <a:p>
            <a:r>
              <a:rPr lang="en-GB" sz="2000" dirty="0"/>
              <a:t>    # Method inside the class</a:t>
            </a:r>
          </a:p>
          <a:p>
            <a:r>
              <a:rPr lang="en-GB" sz="2000" dirty="0"/>
              <a:t>    def bark(self):</a:t>
            </a:r>
          </a:p>
          <a:p>
            <a:r>
              <a:rPr lang="en-GB" sz="2000" dirty="0"/>
              <a:t>        print(f"{self.name} says Woof!")</a:t>
            </a:r>
          </a:p>
          <a:p>
            <a:endParaRPr lang="en-GB" sz="2000" dirty="0"/>
          </a:p>
          <a:p>
            <a:r>
              <a:rPr lang="en-GB" sz="2000" dirty="0"/>
              <a:t># Creating an object (instance) of the Dog class</a:t>
            </a:r>
          </a:p>
          <a:p>
            <a:r>
              <a:rPr lang="en-GB" sz="2000" dirty="0"/>
              <a:t>dog1 = Dog("Buddy", "Golden Retriever")</a:t>
            </a:r>
          </a:p>
          <a:p>
            <a:r>
              <a:rPr lang="en-GB" sz="2000" dirty="0"/>
              <a:t>dog1.bark()  # Output: Buddy says Woof!</a:t>
            </a:r>
          </a:p>
        </p:txBody>
      </p:sp>
    </p:spTree>
    <p:extLst>
      <p:ext uri="{BB962C8B-B14F-4D97-AF65-F5344CB8AC3E}">
        <p14:creationId xmlns:p14="http://schemas.microsoft.com/office/powerpoint/2010/main" val="34831016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63ED2C8-A0A0-6C81-D47F-0BED16558E85}"/>
            </a:ext>
          </a:extLst>
        </p:cNvPr>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A8DB9CD9-59B1-4D73-BC4C-98796A48EF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874A6A9-41FF-4E33-AFA8-F9F81436A5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gradFill flip="none" rotWithShape="1">
            <a:gsLst>
              <a:gs pos="16000">
                <a:schemeClr val="accent6">
                  <a:alpha val="20000"/>
                </a:schemeClr>
              </a:gs>
              <a:gs pos="85000">
                <a:schemeClr val="accent1">
                  <a:alpha val="4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721D730E-1F97-4071-B143-B05E6D2599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03402" y="3985"/>
            <a:ext cx="9772765" cy="6858000"/>
            <a:chOff x="1303402" y="3985"/>
            <a:chExt cx="9772765" cy="6858000"/>
          </a:xfrm>
        </p:grpSpPr>
        <p:sp>
          <p:nvSpPr>
            <p:cNvPr id="12" name="Freeform: Shape 11">
              <a:extLst>
                <a:ext uri="{FF2B5EF4-FFF2-40B4-BE49-F238E27FC236}">
                  <a16:creationId xmlns:a16="http://schemas.microsoft.com/office/drawing/2014/main" id="{B3849C6A-9EE5-4604-8EAE-DD4796B79D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60551" y="3985"/>
              <a:ext cx="9313016" cy="6858000"/>
            </a:xfrm>
            <a:custGeom>
              <a:avLst/>
              <a:gdLst>
                <a:gd name="connsiteX0" fmla="*/ 6993556 w 9313016"/>
                <a:gd name="connsiteY0" fmla="*/ 0 h 6858000"/>
                <a:gd name="connsiteX1" fmla="*/ 7358516 w 9313016"/>
                <a:gd name="connsiteY1" fmla="*/ 0 h 6858000"/>
                <a:gd name="connsiteX2" fmla="*/ 7475006 w 9313016"/>
                <a:gd name="connsiteY2" fmla="*/ 82722 h 6858000"/>
                <a:gd name="connsiteX3" fmla="*/ 7816357 w 9313016"/>
                <a:gd name="connsiteY3" fmla="*/ 358482 h 6858000"/>
                <a:gd name="connsiteX4" fmla="*/ 8421752 w 9313016"/>
                <a:gd name="connsiteY4" fmla="*/ 995405 h 6858000"/>
                <a:gd name="connsiteX5" fmla="*/ 8897059 w 9313016"/>
                <a:gd name="connsiteY5" fmla="*/ 1737211 h 6858000"/>
                <a:gd name="connsiteX6" fmla="*/ 9206633 w 9313016"/>
                <a:gd name="connsiteY6" fmla="*/ 2564460 h 6858000"/>
                <a:gd name="connsiteX7" fmla="*/ 9286787 w 9313016"/>
                <a:gd name="connsiteY7" fmla="*/ 3000164 h 6858000"/>
                <a:gd name="connsiteX8" fmla="*/ 9312914 w 9313016"/>
                <a:gd name="connsiteY8" fmla="*/ 3442493 h 6858000"/>
                <a:gd name="connsiteX9" fmla="*/ 9190562 w 9313016"/>
                <a:gd name="connsiteY9" fmla="*/ 4316686 h 6858000"/>
                <a:gd name="connsiteX10" fmla="*/ 9043416 w 9313016"/>
                <a:gd name="connsiteY10" fmla="*/ 4734917 h 6858000"/>
                <a:gd name="connsiteX11" fmla="*/ 8809657 w 9313016"/>
                <a:gd name="connsiteY11" fmla="*/ 5128718 h 6858000"/>
                <a:gd name="connsiteX12" fmla="*/ 8645997 w 9313016"/>
                <a:gd name="connsiteY12" fmla="*/ 5297441 h 6858000"/>
                <a:gd name="connsiteX13" fmla="*/ 8457787 w 9313016"/>
                <a:gd name="connsiteY13" fmla="*/ 5433763 h 6858000"/>
                <a:gd name="connsiteX14" fmla="*/ 8260803 w 9313016"/>
                <a:gd name="connsiteY14" fmla="*/ 5541237 h 6858000"/>
                <a:gd name="connsiteX15" fmla="*/ 8066136 w 9313016"/>
                <a:gd name="connsiteY15" fmla="*/ 5635704 h 6858000"/>
                <a:gd name="connsiteX16" fmla="*/ 7698638 w 9313016"/>
                <a:gd name="connsiteY16" fmla="*/ 5837163 h 6858000"/>
                <a:gd name="connsiteX17" fmla="*/ 7370135 w 9313016"/>
                <a:gd name="connsiteY17" fmla="*/ 6090081 h 6858000"/>
                <a:gd name="connsiteX18" fmla="*/ 7218897 w 9313016"/>
                <a:gd name="connsiteY18" fmla="*/ 6235860 h 6858000"/>
                <a:gd name="connsiteX19" fmla="*/ 7070665 w 9313016"/>
                <a:gd name="connsiteY19" fmla="*/ 6387205 h 6858000"/>
                <a:gd name="connsiteX20" fmla="*/ 6779035 w 9313016"/>
                <a:gd name="connsiteY20" fmla="*/ 6697100 h 6858000"/>
                <a:gd name="connsiteX21" fmla="*/ 6631837 w 9313016"/>
                <a:gd name="connsiteY21" fmla="*/ 6852239 h 6858000"/>
                <a:gd name="connsiteX22" fmla="*/ 6626221 w 9313016"/>
                <a:gd name="connsiteY22" fmla="*/ 6858000 h 6858000"/>
                <a:gd name="connsiteX23" fmla="*/ 6424725 w 9313016"/>
                <a:gd name="connsiteY23" fmla="*/ 6858000 h 6858000"/>
                <a:gd name="connsiteX24" fmla="*/ 6527382 w 9313016"/>
                <a:gd name="connsiteY24" fmla="*/ 6756333 h 6858000"/>
                <a:gd name="connsiteX25" fmla="*/ 6674233 w 9313016"/>
                <a:gd name="connsiteY25" fmla="*/ 6603450 h 6858000"/>
                <a:gd name="connsiteX26" fmla="*/ 6965813 w 9313016"/>
                <a:gd name="connsiteY26" fmla="*/ 6292932 h 6858000"/>
                <a:gd name="connsiteX27" fmla="*/ 7112961 w 9313016"/>
                <a:gd name="connsiteY27" fmla="*/ 6137505 h 6858000"/>
                <a:gd name="connsiteX28" fmla="*/ 7264790 w 9313016"/>
                <a:gd name="connsiteY28" fmla="*/ 5983710 h 6858000"/>
                <a:gd name="connsiteX29" fmla="*/ 7974595 w 9313016"/>
                <a:gd name="connsiteY29" fmla="*/ 5470773 h 6858000"/>
                <a:gd name="connsiteX30" fmla="*/ 8331591 w 9313016"/>
                <a:gd name="connsiteY30" fmla="*/ 5254048 h 6858000"/>
                <a:gd name="connsiteX31" fmla="*/ 8599807 w 9313016"/>
                <a:gd name="connsiteY31" fmla="*/ 4980010 h 6858000"/>
                <a:gd name="connsiteX32" fmla="*/ 8766474 w 9313016"/>
                <a:gd name="connsiteY32" fmla="*/ 4631524 h 6858000"/>
                <a:gd name="connsiteX33" fmla="*/ 8865755 w 9313016"/>
                <a:gd name="connsiteY33" fmla="*/ 4244445 h 6858000"/>
                <a:gd name="connsiteX34" fmla="*/ 8882911 w 9313016"/>
                <a:gd name="connsiteY34" fmla="*/ 4145659 h 6858000"/>
                <a:gd name="connsiteX35" fmla="*/ 8897403 w 9313016"/>
                <a:gd name="connsiteY35" fmla="*/ 4046633 h 6858000"/>
                <a:gd name="connsiteX36" fmla="*/ 8908298 w 9313016"/>
                <a:gd name="connsiteY36" fmla="*/ 3947271 h 6858000"/>
                <a:gd name="connsiteX37" fmla="*/ 8916184 w 9313016"/>
                <a:gd name="connsiteY37" fmla="*/ 3847765 h 6858000"/>
                <a:gd name="connsiteX38" fmla="*/ 8920670 w 9313016"/>
                <a:gd name="connsiteY38" fmla="*/ 3449597 h 6858000"/>
                <a:gd name="connsiteX39" fmla="*/ 8914607 w 9313016"/>
                <a:gd name="connsiteY39" fmla="*/ 3350283 h 6858000"/>
                <a:gd name="connsiteX40" fmla="*/ 8905340 w 9313016"/>
                <a:gd name="connsiteY40" fmla="*/ 3251209 h 6858000"/>
                <a:gd name="connsiteX41" fmla="*/ 8893854 w 9313016"/>
                <a:gd name="connsiteY41" fmla="*/ 3152376 h 6858000"/>
                <a:gd name="connsiteX42" fmla="*/ 8879706 w 9313016"/>
                <a:gd name="connsiteY42" fmla="*/ 3053878 h 6858000"/>
                <a:gd name="connsiteX43" fmla="*/ 8797531 w 9313016"/>
                <a:gd name="connsiteY43" fmla="*/ 2663966 h 6858000"/>
                <a:gd name="connsiteX44" fmla="*/ 8520442 w 9313016"/>
                <a:gd name="connsiteY44" fmla="*/ 1911983 h 6858000"/>
                <a:gd name="connsiteX45" fmla="*/ 8332626 w 9313016"/>
                <a:gd name="connsiteY45" fmla="*/ 1553608 h 6858000"/>
                <a:gd name="connsiteX46" fmla="*/ 8116317 w 9313016"/>
                <a:gd name="connsiteY46" fmla="*/ 1208529 h 6858000"/>
                <a:gd name="connsiteX47" fmla="*/ 7873293 w 9313016"/>
                <a:gd name="connsiteY47" fmla="*/ 878284 h 6858000"/>
                <a:gd name="connsiteX48" fmla="*/ 7604337 w 9313016"/>
                <a:gd name="connsiteY48" fmla="*/ 565125 h 6858000"/>
                <a:gd name="connsiteX49" fmla="*/ 7311128 w 9313016"/>
                <a:gd name="connsiteY49" fmla="*/ 270591 h 6858000"/>
                <a:gd name="connsiteX50" fmla="*/ 1752019 w 9313016"/>
                <a:gd name="connsiteY50" fmla="*/ 0 h 6858000"/>
                <a:gd name="connsiteX51" fmla="*/ 2155804 w 9313016"/>
                <a:gd name="connsiteY51" fmla="*/ 0 h 6858000"/>
                <a:gd name="connsiteX52" fmla="*/ 2103975 w 9313016"/>
                <a:gd name="connsiteY52" fmla="*/ 40789 h 6858000"/>
                <a:gd name="connsiteX53" fmla="*/ 1656310 w 9313016"/>
                <a:gd name="connsiteY53" fmla="*/ 470035 h 6858000"/>
                <a:gd name="connsiteX54" fmla="*/ 806013 w 9313016"/>
                <a:gd name="connsiteY54" fmla="*/ 1841133 h 6858000"/>
                <a:gd name="connsiteX55" fmla="*/ 580685 w 9313016"/>
                <a:gd name="connsiteY55" fmla="*/ 2606364 h 6858000"/>
                <a:gd name="connsiteX56" fmla="*/ 503489 w 9313016"/>
                <a:gd name="connsiteY56" fmla="*/ 3397276 h 6858000"/>
                <a:gd name="connsiteX57" fmla="*/ 570135 w 9313016"/>
                <a:gd name="connsiteY57" fmla="*/ 4188235 h 6858000"/>
                <a:gd name="connsiteX58" fmla="*/ 783387 w 9313016"/>
                <a:gd name="connsiteY58" fmla="*/ 4953850 h 6858000"/>
                <a:gd name="connsiteX59" fmla="*/ 1628014 w 9313016"/>
                <a:gd name="connsiteY59" fmla="*/ 6308245 h 6858000"/>
                <a:gd name="connsiteX60" fmla="*/ 2235998 w 9313016"/>
                <a:gd name="connsiteY60" fmla="*/ 6844829 h 6858000"/>
                <a:gd name="connsiteX61" fmla="*/ 2255028 w 9313016"/>
                <a:gd name="connsiteY61" fmla="*/ 6858000 h 6858000"/>
                <a:gd name="connsiteX62" fmla="*/ 1578787 w 9313016"/>
                <a:gd name="connsiteY62" fmla="*/ 6858000 h 6858000"/>
                <a:gd name="connsiteX63" fmla="*/ 1465153 w 9313016"/>
                <a:gd name="connsiteY63" fmla="*/ 6759050 h 6858000"/>
                <a:gd name="connsiteX64" fmla="*/ 1303650 w 9313016"/>
                <a:gd name="connsiteY64" fmla="*/ 6604267 h 6858000"/>
                <a:gd name="connsiteX65" fmla="*/ 323708 w 9313016"/>
                <a:gd name="connsiteY65" fmla="*/ 5126365 h 6858000"/>
                <a:gd name="connsiteX66" fmla="*/ 872 w 9313016"/>
                <a:gd name="connsiteY66" fmla="*/ 3391228 h 6858000"/>
                <a:gd name="connsiteX67" fmla="*/ 105428 w 9313016"/>
                <a:gd name="connsiteY67" fmla="*/ 2511899 h 6858000"/>
                <a:gd name="connsiteX68" fmla="*/ 384933 w 9313016"/>
                <a:gd name="connsiteY68" fmla="*/ 1670971 h 6858000"/>
                <a:gd name="connsiteX69" fmla="*/ 1433593 w 9313016"/>
                <a:gd name="connsiteY69" fmla="*/ 256095 h 6858000"/>
                <a:gd name="connsiteX70" fmla="*/ 1602664 w 9313016"/>
                <a:gd name="connsiteY70" fmla="*/ 1137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9313016" h="6858000">
                  <a:moveTo>
                    <a:pt x="6993556" y="0"/>
                  </a:moveTo>
                  <a:lnTo>
                    <a:pt x="7358516" y="0"/>
                  </a:lnTo>
                  <a:lnTo>
                    <a:pt x="7475006" y="82722"/>
                  </a:lnTo>
                  <a:cubicBezTo>
                    <a:pt x="7592423" y="169778"/>
                    <a:pt x="7706366" y="261748"/>
                    <a:pt x="7816357" y="358482"/>
                  </a:cubicBezTo>
                  <a:cubicBezTo>
                    <a:pt x="8036559" y="551589"/>
                    <a:pt x="8239655" y="764905"/>
                    <a:pt x="8421752" y="995405"/>
                  </a:cubicBezTo>
                  <a:cubicBezTo>
                    <a:pt x="8604736" y="1225282"/>
                    <a:pt x="8763567" y="1474646"/>
                    <a:pt x="8897059" y="1737211"/>
                  </a:cubicBezTo>
                  <a:cubicBezTo>
                    <a:pt x="9029909" y="2000162"/>
                    <a:pt x="9134317" y="2277990"/>
                    <a:pt x="9206633" y="2564460"/>
                  </a:cubicBezTo>
                  <a:cubicBezTo>
                    <a:pt x="9242322" y="2707791"/>
                    <a:pt x="9269041" y="2853474"/>
                    <a:pt x="9286787" y="3000164"/>
                  </a:cubicBezTo>
                  <a:cubicBezTo>
                    <a:pt x="9304977" y="3146856"/>
                    <a:pt x="9314097" y="3294698"/>
                    <a:pt x="9312914" y="3442493"/>
                  </a:cubicBezTo>
                  <a:cubicBezTo>
                    <a:pt x="9309906" y="3737987"/>
                    <a:pt x="9270717" y="4033288"/>
                    <a:pt x="9190562" y="4316686"/>
                  </a:cubicBezTo>
                  <a:cubicBezTo>
                    <a:pt x="9150486" y="4458240"/>
                    <a:pt x="9103951" y="4597587"/>
                    <a:pt x="9043416" y="4734917"/>
                  </a:cubicBezTo>
                  <a:cubicBezTo>
                    <a:pt x="8982980" y="4871817"/>
                    <a:pt x="8908740" y="5007131"/>
                    <a:pt x="8809657" y="5128718"/>
                  </a:cubicBezTo>
                  <a:cubicBezTo>
                    <a:pt x="8760312" y="5189247"/>
                    <a:pt x="8706137" y="5246945"/>
                    <a:pt x="8645997" y="5297441"/>
                  </a:cubicBezTo>
                  <a:cubicBezTo>
                    <a:pt x="8586252" y="5348274"/>
                    <a:pt x="8522809" y="5393730"/>
                    <a:pt x="8457787" y="5433763"/>
                  </a:cubicBezTo>
                  <a:cubicBezTo>
                    <a:pt x="8392816" y="5474132"/>
                    <a:pt x="8326219" y="5508213"/>
                    <a:pt x="8260803" y="5541237"/>
                  </a:cubicBezTo>
                  <a:cubicBezTo>
                    <a:pt x="8195289" y="5574071"/>
                    <a:pt x="8130023" y="5604838"/>
                    <a:pt x="8066136" y="5635704"/>
                  </a:cubicBezTo>
                  <a:cubicBezTo>
                    <a:pt x="7938313" y="5697433"/>
                    <a:pt x="7815222" y="5762186"/>
                    <a:pt x="7698638" y="5837163"/>
                  </a:cubicBezTo>
                  <a:cubicBezTo>
                    <a:pt x="7582449" y="5912381"/>
                    <a:pt x="7471881" y="5996094"/>
                    <a:pt x="7370135" y="6090081"/>
                  </a:cubicBezTo>
                  <a:cubicBezTo>
                    <a:pt x="7319460" y="6136593"/>
                    <a:pt x="7268881" y="6186082"/>
                    <a:pt x="7218897" y="6235860"/>
                  </a:cubicBezTo>
                  <a:cubicBezTo>
                    <a:pt x="7168763" y="6285493"/>
                    <a:pt x="7119665" y="6336229"/>
                    <a:pt x="7070665" y="6387205"/>
                  </a:cubicBezTo>
                  <a:cubicBezTo>
                    <a:pt x="6972715" y="6489208"/>
                    <a:pt x="6876195" y="6593131"/>
                    <a:pt x="6779035" y="6697100"/>
                  </a:cubicBezTo>
                  <a:cubicBezTo>
                    <a:pt x="6730379" y="6748989"/>
                    <a:pt x="6681528" y="6800878"/>
                    <a:pt x="6631837" y="6852239"/>
                  </a:cubicBezTo>
                  <a:lnTo>
                    <a:pt x="6626221" y="6858000"/>
                  </a:lnTo>
                  <a:lnTo>
                    <a:pt x="6424725" y="6858000"/>
                  </a:lnTo>
                  <a:lnTo>
                    <a:pt x="6527382" y="6756333"/>
                  </a:lnTo>
                  <a:cubicBezTo>
                    <a:pt x="6576726" y="6705932"/>
                    <a:pt x="6625480" y="6654811"/>
                    <a:pt x="6674233" y="6603450"/>
                  </a:cubicBezTo>
                  <a:cubicBezTo>
                    <a:pt x="6771788" y="6500920"/>
                    <a:pt x="6868309" y="6396757"/>
                    <a:pt x="6965813" y="6292932"/>
                  </a:cubicBezTo>
                  <a:lnTo>
                    <a:pt x="7112961" y="6137505"/>
                  </a:lnTo>
                  <a:cubicBezTo>
                    <a:pt x="7162354" y="6085808"/>
                    <a:pt x="7211945" y="6034640"/>
                    <a:pt x="7264790" y="5983710"/>
                  </a:cubicBezTo>
                  <a:cubicBezTo>
                    <a:pt x="7472373" y="5779130"/>
                    <a:pt x="7721610" y="5610648"/>
                    <a:pt x="7974595" y="5470773"/>
                  </a:cubicBezTo>
                  <a:cubicBezTo>
                    <a:pt x="8099903" y="5399395"/>
                    <a:pt x="8224127" y="5332529"/>
                    <a:pt x="8331591" y="5254048"/>
                  </a:cubicBezTo>
                  <a:cubicBezTo>
                    <a:pt x="8439351" y="5176047"/>
                    <a:pt x="8529660" y="5085949"/>
                    <a:pt x="8599807" y="4980010"/>
                  </a:cubicBezTo>
                  <a:cubicBezTo>
                    <a:pt x="8671187" y="4875128"/>
                    <a:pt x="8723982" y="4756086"/>
                    <a:pt x="8766474" y="4631524"/>
                  </a:cubicBezTo>
                  <a:cubicBezTo>
                    <a:pt x="8808968" y="4507010"/>
                    <a:pt x="8840615" y="4375872"/>
                    <a:pt x="8865755" y="4244445"/>
                  </a:cubicBezTo>
                  <a:cubicBezTo>
                    <a:pt x="8871375" y="4211468"/>
                    <a:pt x="8878129" y="4178731"/>
                    <a:pt x="8882911" y="4145659"/>
                  </a:cubicBezTo>
                  <a:lnTo>
                    <a:pt x="8897403" y="4046633"/>
                  </a:lnTo>
                  <a:lnTo>
                    <a:pt x="8908298" y="3947271"/>
                  </a:lnTo>
                  <a:cubicBezTo>
                    <a:pt x="8912389" y="3914247"/>
                    <a:pt x="8913425" y="3880886"/>
                    <a:pt x="8916184" y="3847765"/>
                  </a:cubicBezTo>
                  <a:cubicBezTo>
                    <a:pt x="8925797" y="3715091"/>
                    <a:pt x="8925945" y="3582127"/>
                    <a:pt x="8920670" y="3449597"/>
                  </a:cubicBezTo>
                  <a:lnTo>
                    <a:pt x="8914607" y="3350283"/>
                  </a:lnTo>
                  <a:cubicBezTo>
                    <a:pt x="8911995" y="3317211"/>
                    <a:pt x="8908348" y="3284233"/>
                    <a:pt x="8905340" y="3251209"/>
                  </a:cubicBezTo>
                  <a:cubicBezTo>
                    <a:pt x="8902628" y="3218185"/>
                    <a:pt x="8897551" y="3185305"/>
                    <a:pt x="8893854" y="3152376"/>
                  </a:cubicBezTo>
                  <a:cubicBezTo>
                    <a:pt x="8890305" y="3119399"/>
                    <a:pt x="8884932" y="3086662"/>
                    <a:pt x="8879706" y="3053878"/>
                  </a:cubicBezTo>
                  <a:cubicBezTo>
                    <a:pt x="8858707" y="2922835"/>
                    <a:pt x="8831249" y="2792705"/>
                    <a:pt x="8797531" y="2663966"/>
                  </a:cubicBezTo>
                  <a:cubicBezTo>
                    <a:pt x="8728616" y="2406777"/>
                    <a:pt x="8635497" y="2155109"/>
                    <a:pt x="8520442" y="1911983"/>
                  </a:cubicBezTo>
                  <a:cubicBezTo>
                    <a:pt x="8462667" y="1790541"/>
                    <a:pt x="8400112" y="1670923"/>
                    <a:pt x="8332626" y="1553608"/>
                  </a:cubicBezTo>
                  <a:cubicBezTo>
                    <a:pt x="8265683" y="1436006"/>
                    <a:pt x="8192973" y="1321188"/>
                    <a:pt x="8116317" y="1208529"/>
                  </a:cubicBezTo>
                  <a:cubicBezTo>
                    <a:pt x="8039811" y="1095776"/>
                    <a:pt x="7958079" y="986094"/>
                    <a:pt x="7873293" y="878284"/>
                  </a:cubicBezTo>
                  <a:cubicBezTo>
                    <a:pt x="7787814" y="771002"/>
                    <a:pt x="7697999" y="666551"/>
                    <a:pt x="7604337" y="565125"/>
                  </a:cubicBezTo>
                  <a:cubicBezTo>
                    <a:pt x="7510479" y="463891"/>
                    <a:pt x="7413367" y="364818"/>
                    <a:pt x="7311128" y="270591"/>
                  </a:cubicBezTo>
                  <a:close/>
                  <a:moveTo>
                    <a:pt x="1752019" y="0"/>
                  </a:moveTo>
                  <a:lnTo>
                    <a:pt x="2155804" y="0"/>
                  </a:lnTo>
                  <a:lnTo>
                    <a:pt x="2103975" y="40789"/>
                  </a:lnTo>
                  <a:cubicBezTo>
                    <a:pt x="1943592" y="173585"/>
                    <a:pt x="1793955" y="317500"/>
                    <a:pt x="1656310" y="470035"/>
                  </a:cubicBezTo>
                  <a:cubicBezTo>
                    <a:pt x="1288172" y="876939"/>
                    <a:pt x="1002998" y="1344708"/>
                    <a:pt x="806013" y="1841133"/>
                  </a:cubicBezTo>
                  <a:cubicBezTo>
                    <a:pt x="707818" y="2089538"/>
                    <a:pt x="630868" y="2345480"/>
                    <a:pt x="580685" y="2606364"/>
                  </a:cubicBezTo>
                  <a:cubicBezTo>
                    <a:pt x="530749" y="2867250"/>
                    <a:pt x="504868" y="3132119"/>
                    <a:pt x="503489" y="3397276"/>
                  </a:cubicBezTo>
                  <a:cubicBezTo>
                    <a:pt x="501467" y="3662434"/>
                    <a:pt x="524093" y="3927351"/>
                    <a:pt x="570135" y="4188235"/>
                  </a:cubicBezTo>
                  <a:cubicBezTo>
                    <a:pt x="615734" y="4449264"/>
                    <a:pt x="688642" y="4705493"/>
                    <a:pt x="783387" y="4953850"/>
                  </a:cubicBezTo>
                  <a:cubicBezTo>
                    <a:pt x="974357" y="5449796"/>
                    <a:pt x="1259630" y="5913773"/>
                    <a:pt x="1628014" y="6308245"/>
                  </a:cubicBezTo>
                  <a:cubicBezTo>
                    <a:pt x="1812182" y="6505481"/>
                    <a:pt x="2016215" y="6685052"/>
                    <a:pt x="2235998" y="6844829"/>
                  </a:cubicBezTo>
                  <a:lnTo>
                    <a:pt x="2255028" y="6858000"/>
                  </a:lnTo>
                  <a:lnTo>
                    <a:pt x="1578787" y="6858000"/>
                  </a:lnTo>
                  <a:lnTo>
                    <a:pt x="1465153" y="6759050"/>
                  </a:lnTo>
                  <a:cubicBezTo>
                    <a:pt x="1410086" y="6708726"/>
                    <a:pt x="1356236" y="6657104"/>
                    <a:pt x="1303650" y="6604267"/>
                  </a:cubicBezTo>
                  <a:cubicBezTo>
                    <a:pt x="883506" y="6181043"/>
                    <a:pt x="548150" y="5676072"/>
                    <a:pt x="323708" y="5126365"/>
                  </a:cubicBezTo>
                  <a:cubicBezTo>
                    <a:pt x="97737" y="4577139"/>
                    <a:pt x="-10958" y="3981927"/>
                    <a:pt x="872" y="3391228"/>
                  </a:cubicBezTo>
                  <a:cubicBezTo>
                    <a:pt x="5951" y="3095783"/>
                    <a:pt x="40506" y="2800528"/>
                    <a:pt x="105428" y="2511899"/>
                  </a:cubicBezTo>
                  <a:cubicBezTo>
                    <a:pt x="170104" y="2223317"/>
                    <a:pt x="262089" y="1940399"/>
                    <a:pt x="384933" y="1670971"/>
                  </a:cubicBezTo>
                  <a:cubicBezTo>
                    <a:pt x="629092" y="1131344"/>
                    <a:pt x="991955" y="646919"/>
                    <a:pt x="1433593" y="256095"/>
                  </a:cubicBezTo>
                  <a:cubicBezTo>
                    <a:pt x="1488791" y="207206"/>
                    <a:pt x="1545179" y="159733"/>
                    <a:pt x="1602664" y="113704"/>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Freeform: Shape 12">
              <a:extLst>
                <a:ext uri="{FF2B5EF4-FFF2-40B4-BE49-F238E27FC236}">
                  <a16:creationId xmlns:a16="http://schemas.microsoft.com/office/drawing/2014/main" id="{308677BE-069B-4A4D-8732-E26B6EF567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59468" y="3985"/>
              <a:ext cx="9065550" cy="6858000"/>
            </a:xfrm>
            <a:custGeom>
              <a:avLst/>
              <a:gdLst>
                <a:gd name="connsiteX0" fmla="*/ 1839951 w 9065550"/>
                <a:gd name="connsiteY0" fmla="*/ 0 h 6858000"/>
                <a:gd name="connsiteX1" fmla="*/ 6979427 w 9065550"/>
                <a:gd name="connsiteY1" fmla="*/ 0 h 6858000"/>
                <a:gd name="connsiteX2" fmla="*/ 6989586 w 9065550"/>
                <a:gd name="connsiteY2" fmla="*/ 6825 h 6858000"/>
                <a:gd name="connsiteX3" fmla="*/ 8932062 w 9065550"/>
                <a:gd name="connsiteY3" fmla="*/ 4580835 h 6858000"/>
                <a:gd name="connsiteX4" fmla="*/ 7166294 w 9065550"/>
                <a:gd name="connsiteY4" fmla="*/ 6259703 h 6858000"/>
                <a:gd name="connsiteX5" fmla="*/ 6868878 w 9065550"/>
                <a:gd name="connsiteY5" fmla="*/ 6564765 h 6858000"/>
                <a:gd name="connsiteX6" fmla="*/ 6591881 w 9065550"/>
                <a:gd name="connsiteY6" fmla="*/ 6858000 h 6858000"/>
                <a:gd name="connsiteX7" fmla="*/ 5184648 w 9065550"/>
                <a:gd name="connsiteY7" fmla="*/ 6858000 h 6858000"/>
                <a:gd name="connsiteX8" fmla="*/ 5244877 w 9065550"/>
                <a:gd name="connsiteY8" fmla="*/ 6817615 h 6858000"/>
                <a:gd name="connsiteX9" fmla="*/ 6033853 w 9065550"/>
                <a:gd name="connsiteY9" fmla="*/ 6069135 h 6858000"/>
                <a:gd name="connsiteX10" fmla="*/ 6480248 w 9065550"/>
                <a:gd name="connsiteY10" fmla="*/ 5607082 h 6858000"/>
                <a:gd name="connsiteX11" fmla="*/ 7551502 w 9065550"/>
                <a:gd name="connsiteY11" fmla="*/ 4859004 h 6858000"/>
                <a:gd name="connsiteX12" fmla="*/ 7844227 w 9065550"/>
                <a:gd name="connsiteY12" fmla="*/ 4683074 h 6858000"/>
                <a:gd name="connsiteX13" fmla="*/ 8005810 w 9065550"/>
                <a:gd name="connsiteY13" fmla="*/ 4330239 h 6858000"/>
                <a:gd name="connsiteX14" fmla="*/ 8016191 w 9065550"/>
                <a:gd name="connsiteY14" fmla="*/ 2956574 h 6858000"/>
                <a:gd name="connsiteX15" fmla="*/ 7346424 w 9065550"/>
                <a:gd name="connsiteY15" fmla="*/ 1636739 h 6858000"/>
                <a:gd name="connsiteX16" fmla="*/ 5995751 w 9065550"/>
                <a:gd name="connsiteY16" fmla="*/ 493319 h 6858000"/>
                <a:gd name="connsiteX17" fmla="*/ 4494836 w 9065550"/>
                <a:gd name="connsiteY17" fmla="*/ 75383 h 6858000"/>
                <a:gd name="connsiteX18" fmla="*/ 2002499 w 9065550"/>
                <a:gd name="connsiteY18" fmla="*/ 1094261 h 6858000"/>
                <a:gd name="connsiteX19" fmla="*/ 1241306 w 9065550"/>
                <a:gd name="connsiteY19" fmla="*/ 2206935 h 6858000"/>
                <a:gd name="connsiteX20" fmla="*/ 961736 w 9065550"/>
                <a:gd name="connsiteY20" fmla="*/ 3573719 h 6858000"/>
                <a:gd name="connsiteX21" fmla="*/ 1193878 w 9065550"/>
                <a:gd name="connsiteY21" fmla="*/ 4824208 h 6858000"/>
                <a:gd name="connsiteX22" fmla="*/ 1832096 w 9065550"/>
                <a:gd name="connsiteY22" fmla="*/ 5873050 h 6858000"/>
                <a:gd name="connsiteX23" fmla="*/ 3010752 w 9065550"/>
                <a:gd name="connsiteY23" fmla="*/ 6749475 h 6858000"/>
                <a:gd name="connsiteX24" fmla="*/ 3187037 w 9065550"/>
                <a:gd name="connsiteY24" fmla="*/ 6824756 h 6858000"/>
                <a:gd name="connsiteX25" fmla="*/ 3278211 w 9065550"/>
                <a:gd name="connsiteY25" fmla="*/ 6858000 h 6858000"/>
                <a:gd name="connsiteX26" fmla="*/ 1480830 w 9065550"/>
                <a:gd name="connsiteY26" fmla="*/ 6858000 h 6858000"/>
                <a:gd name="connsiteX27" fmla="*/ 1427607 w 9065550"/>
                <a:gd name="connsiteY27" fmla="*/ 6811515 h 6858000"/>
                <a:gd name="connsiteX28" fmla="*/ 1100739 w 9065550"/>
                <a:gd name="connsiteY28" fmla="*/ 6477651 h 6858000"/>
                <a:gd name="connsiteX29" fmla="*/ 0 w 9065550"/>
                <a:gd name="connsiteY29" fmla="*/ 3573620 h 6858000"/>
                <a:gd name="connsiteX30" fmla="*/ 1805513 w 9065550"/>
                <a:gd name="connsiteY30"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065550" h="6858000">
                  <a:moveTo>
                    <a:pt x="1839951" y="0"/>
                  </a:moveTo>
                  <a:lnTo>
                    <a:pt x="6979427" y="0"/>
                  </a:lnTo>
                  <a:lnTo>
                    <a:pt x="6989586" y="6825"/>
                  </a:lnTo>
                  <a:cubicBezTo>
                    <a:pt x="8438828" y="1031353"/>
                    <a:pt x="9439169" y="2823601"/>
                    <a:pt x="8932062" y="4580835"/>
                  </a:cubicBezTo>
                  <a:cubicBezTo>
                    <a:pt x="8592517" y="5757293"/>
                    <a:pt x="7979652" y="5458140"/>
                    <a:pt x="7166294" y="6259703"/>
                  </a:cubicBezTo>
                  <a:cubicBezTo>
                    <a:pt x="7064618" y="6359905"/>
                    <a:pt x="6966014" y="6462297"/>
                    <a:pt x="6868878" y="6564765"/>
                  </a:cubicBezTo>
                  <a:lnTo>
                    <a:pt x="6591881" y="6858000"/>
                  </a:lnTo>
                  <a:lnTo>
                    <a:pt x="5184648" y="6858000"/>
                  </a:lnTo>
                  <a:lnTo>
                    <a:pt x="5244877" y="6817615"/>
                  </a:lnTo>
                  <a:cubicBezTo>
                    <a:pt x="5481027" y="6649287"/>
                    <a:pt x="5723665" y="6398593"/>
                    <a:pt x="6033853" y="6069135"/>
                  </a:cubicBezTo>
                  <a:cubicBezTo>
                    <a:pt x="6175680" y="5918484"/>
                    <a:pt x="6322395" y="5762660"/>
                    <a:pt x="6480248" y="5607082"/>
                  </a:cubicBezTo>
                  <a:cubicBezTo>
                    <a:pt x="6893276" y="5200077"/>
                    <a:pt x="7273697" y="5002920"/>
                    <a:pt x="7551502" y="4859004"/>
                  </a:cubicBezTo>
                  <a:cubicBezTo>
                    <a:pt x="7687884" y="4788339"/>
                    <a:pt x="7795540" y="4732559"/>
                    <a:pt x="7844227" y="4683074"/>
                  </a:cubicBezTo>
                  <a:cubicBezTo>
                    <a:pt x="7898759" y="4627636"/>
                    <a:pt x="7956165" y="4502313"/>
                    <a:pt x="8005810" y="4330239"/>
                  </a:cubicBezTo>
                  <a:cubicBezTo>
                    <a:pt x="8132968" y="3889611"/>
                    <a:pt x="8136446" y="3427460"/>
                    <a:pt x="8016191" y="2956574"/>
                  </a:cubicBezTo>
                  <a:cubicBezTo>
                    <a:pt x="7900876" y="2505064"/>
                    <a:pt x="7669287" y="2048671"/>
                    <a:pt x="7346424" y="1636739"/>
                  </a:cubicBezTo>
                  <a:cubicBezTo>
                    <a:pt x="6979764" y="1168830"/>
                    <a:pt x="6512706" y="773489"/>
                    <a:pt x="5995751" y="493319"/>
                  </a:cubicBezTo>
                  <a:cubicBezTo>
                    <a:pt x="5491195" y="219884"/>
                    <a:pt x="4972174" y="75383"/>
                    <a:pt x="4494836" y="75383"/>
                  </a:cubicBezTo>
                  <a:cubicBezTo>
                    <a:pt x="3554318" y="75383"/>
                    <a:pt x="2669191" y="437197"/>
                    <a:pt x="2002499" y="1094261"/>
                  </a:cubicBezTo>
                  <a:cubicBezTo>
                    <a:pt x="1676360" y="1415667"/>
                    <a:pt x="1420225" y="1790023"/>
                    <a:pt x="1241306" y="2206935"/>
                  </a:cubicBezTo>
                  <a:cubicBezTo>
                    <a:pt x="1055782" y="2639169"/>
                    <a:pt x="961736" y="3099027"/>
                    <a:pt x="961736" y="3573719"/>
                  </a:cubicBezTo>
                  <a:cubicBezTo>
                    <a:pt x="961736" y="4005124"/>
                    <a:pt x="1039805" y="4425841"/>
                    <a:pt x="1193878" y="4824208"/>
                  </a:cubicBezTo>
                  <a:cubicBezTo>
                    <a:pt x="1342457" y="5208423"/>
                    <a:pt x="1557214" y="5561306"/>
                    <a:pt x="1832096" y="5873050"/>
                  </a:cubicBezTo>
                  <a:cubicBezTo>
                    <a:pt x="2157126" y="6241599"/>
                    <a:pt x="2564661" y="6544656"/>
                    <a:pt x="3010752" y="6749475"/>
                  </a:cubicBezTo>
                  <a:cubicBezTo>
                    <a:pt x="3069003" y="6776219"/>
                    <a:pt x="3127773" y="6801314"/>
                    <a:pt x="3187037" y="6824756"/>
                  </a:cubicBezTo>
                  <a:lnTo>
                    <a:pt x="3278211" y="6858000"/>
                  </a:lnTo>
                  <a:lnTo>
                    <a:pt x="1480830" y="6858000"/>
                  </a:lnTo>
                  <a:lnTo>
                    <a:pt x="1427607" y="6811515"/>
                  </a:lnTo>
                  <a:cubicBezTo>
                    <a:pt x="1312870" y="6705919"/>
                    <a:pt x="1203751" y="6594470"/>
                    <a:pt x="1100739" y="6477651"/>
                  </a:cubicBezTo>
                  <a:cubicBezTo>
                    <a:pt x="415045" y="5700097"/>
                    <a:pt x="0" y="4684635"/>
                    <a:pt x="0" y="3573620"/>
                  </a:cubicBezTo>
                  <a:cubicBezTo>
                    <a:pt x="0" y="2121118"/>
                    <a:pt x="709459" y="831902"/>
                    <a:pt x="1805513" y="24133"/>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Shape 13">
              <a:extLst>
                <a:ext uri="{FF2B5EF4-FFF2-40B4-BE49-F238E27FC236}">
                  <a16:creationId xmlns:a16="http://schemas.microsoft.com/office/drawing/2014/main" id="{9A9A575B-DD07-4388-963B-0AF3FDDCF3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48217" y="3985"/>
              <a:ext cx="9088051" cy="6858000"/>
            </a:xfrm>
            <a:custGeom>
              <a:avLst/>
              <a:gdLst>
                <a:gd name="connsiteX0" fmla="*/ 5158786 w 9088051"/>
                <a:gd name="connsiteY0" fmla="*/ 0 h 6858000"/>
                <a:gd name="connsiteX1" fmla="*/ 6996771 w 9088051"/>
                <a:gd name="connsiteY1" fmla="*/ 0 h 6858000"/>
                <a:gd name="connsiteX2" fmla="*/ 7006955 w 9088051"/>
                <a:gd name="connsiteY2" fmla="*/ 6825 h 6858000"/>
                <a:gd name="connsiteX3" fmla="*/ 8954230 w 9088051"/>
                <a:gd name="connsiteY3" fmla="*/ 4580835 h 6858000"/>
                <a:gd name="connsiteX4" fmla="*/ 7184080 w 9088051"/>
                <a:gd name="connsiteY4" fmla="*/ 6259703 h 6858000"/>
                <a:gd name="connsiteX5" fmla="*/ 6885926 w 9088051"/>
                <a:gd name="connsiteY5" fmla="*/ 6564765 h 6858000"/>
                <a:gd name="connsiteX6" fmla="*/ 6608241 w 9088051"/>
                <a:gd name="connsiteY6" fmla="*/ 6858000 h 6858000"/>
                <a:gd name="connsiteX7" fmla="*/ 5462870 w 9088051"/>
                <a:gd name="connsiteY7" fmla="*/ 6858000 h 6858000"/>
                <a:gd name="connsiteX8" fmla="*/ 5529056 w 9088051"/>
                <a:gd name="connsiteY8" fmla="*/ 6804645 h 6858000"/>
                <a:gd name="connsiteX9" fmla="*/ 6167613 w 9088051"/>
                <a:gd name="connsiteY9" fmla="*/ 6173667 h 6858000"/>
                <a:gd name="connsiteX10" fmla="*/ 6610973 w 9088051"/>
                <a:gd name="connsiteY10" fmla="*/ 5715860 h 6858000"/>
                <a:gd name="connsiteX11" fmla="*/ 7646083 w 9088051"/>
                <a:gd name="connsiteY11" fmla="*/ 4995842 h 6858000"/>
                <a:gd name="connsiteX12" fmla="*/ 7980054 w 9088051"/>
                <a:gd name="connsiteY12" fmla="*/ 4790095 h 6858000"/>
                <a:gd name="connsiteX13" fmla="*/ 8180437 w 9088051"/>
                <a:gd name="connsiteY13" fmla="*/ 4371964 h 6858000"/>
                <a:gd name="connsiteX14" fmla="*/ 8192058 w 9088051"/>
                <a:gd name="connsiteY14" fmla="*/ 2919242 h 6858000"/>
                <a:gd name="connsiteX15" fmla="*/ 7492638 w 9088051"/>
                <a:gd name="connsiteY15" fmla="*/ 1542845 h 6858000"/>
                <a:gd name="connsiteX16" fmla="*/ 6089097 w 9088051"/>
                <a:gd name="connsiteY16" fmla="*/ 357847 h 6858000"/>
                <a:gd name="connsiteX17" fmla="*/ 5288639 w 9088051"/>
                <a:gd name="connsiteY17" fmla="*/ 31627 h 6858000"/>
                <a:gd name="connsiteX18" fmla="*/ 1844517 w 9088051"/>
                <a:gd name="connsiteY18" fmla="*/ 0 h 6858000"/>
                <a:gd name="connsiteX19" fmla="*/ 3734467 w 9088051"/>
                <a:gd name="connsiteY19" fmla="*/ 0 h 6858000"/>
                <a:gd name="connsiteX20" fmla="*/ 3603618 w 9088051"/>
                <a:gd name="connsiteY20" fmla="*/ 28853 h 6858000"/>
                <a:gd name="connsiteX21" fmla="*/ 1892878 w 9088051"/>
                <a:gd name="connsiteY21" fmla="*/ 985434 h 6858000"/>
                <a:gd name="connsiteX22" fmla="*/ 1096045 w 9088051"/>
                <a:gd name="connsiteY22" fmla="*/ 2147349 h 6858000"/>
                <a:gd name="connsiteX23" fmla="*/ 803453 w 9088051"/>
                <a:gd name="connsiteY23" fmla="*/ 3573669 h 6858000"/>
                <a:gd name="connsiteX24" fmla="*/ 1046377 w 9088051"/>
                <a:gd name="connsiteY24" fmla="*/ 4878573 h 6858000"/>
                <a:gd name="connsiteX25" fmla="*/ 1714473 w 9088051"/>
                <a:gd name="connsiteY25" fmla="*/ 5973776 h 6858000"/>
                <a:gd name="connsiteX26" fmla="*/ 2776083 w 9088051"/>
                <a:gd name="connsiteY26" fmla="*/ 6804641 h 6858000"/>
                <a:gd name="connsiteX27" fmla="*/ 2884836 w 9088051"/>
                <a:gd name="connsiteY27" fmla="*/ 6858000 h 6858000"/>
                <a:gd name="connsiteX28" fmla="*/ 1484505 w 9088051"/>
                <a:gd name="connsiteY28" fmla="*/ 6858000 h 6858000"/>
                <a:gd name="connsiteX29" fmla="*/ 1431151 w 9088051"/>
                <a:gd name="connsiteY29" fmla="*/ 6811515 h 6858000"/>
                <a:gd name="connsiteX30" fmla="*/ 1103471 w 9088051"/>
                <a:gd name="connsiteY30" fmla="*/ 6477651 h 6858000"/>
                <a:gd name="connsiteX31" fmla="*/ 0 w 9088051"/>
                <a:gd name="connsiteY31" fmla="*/ 3573620 h 6858000"/>
                <a:gd name="connsiteX32" fmla="*/ 1809994 w 9088051"/>
                <a:gd name="connsiteY32"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088051" h="6858000">
                  <a:moveTo>
                    <a:pt x="5158786" y="0"/>
                  </a:moveTo>
                  <a:lnTo>
                    <a:pt x="6996771" y="0"/>
                  </a:lnTo>
                  <a:lnTo>
                    <a:pt x="7006955" y="6825"/>
                  </a:lnTo>
                  <a:cubicBezTo>
                    <a:pt x="8459794" y="1031353"/>
                    <a:pt x="9462596" y="2823601"/>
                    <a:pt x="8954230" y="4580835"/>
                  </a:cubicBezTo>
                  <a:cubicBezTo>
                    <a:pt x="8613842" y="5757293"/>
                    <a:pt x="7999457" y="5458140"/>
                    <a:pt x="7184080" y="6259703"/>
                  </a:cubicBezTo>
                  <a:cubicBezTo>
                    <a:pt x="7082152" y="6359905"/>
                    <a:pt x="6983303" y="6462297"/>
                    <a:pt x="6885926" y="6564765"/>
                  </a:cubicBezTo>
                  <a:lnTo>
                    <a:pt x="6608241" y="6858000"/>
                  </a:lnTo>
                  <a:lnTo>
                    <a:pt x="5462870" y="6858000"/>
                  </a:lnTo>
                  <a:lnTo>
                    <a:pt x="5529056" y="6804645"/>
                  </a:lnTo>
                  <a:cubicBezTo>
                    <a:pt x="5740217" y="6626505"/>
                    <a:pt x="5949382" y="6404876"/>
                    <a:pt x="6167613" y="6173667"/>
                  </a:cubicBezTo>
                  <a:cubicBezTo>
                    <a:pt x="6308782" y="6024091"/>
                    <a:pt x="6454799" y="5869390"/>
                    <a:pt x="6610973" y="5715860"/>
                  </a:cubicBezTo>
                  <a:cubicBezTo>
                    <a:pt x="7007847" y="5325741"/>
                    <a:pt x="7376733" y="5135074"/>
                    <a:pt x="7646083" y="4995842"/>
                  </a:cubicBezTo>
                  <a:cubicBezTo>
                    <a:pt x="7816858" y="4907561"/>
                    <a:pt x="7916545" y="4854514"/>
                    <a:pt x="7980054" y="4790095"/>
                  </a:cubicBezTo>
                  <a:cubicBezTo>
                    <a:pt x="8054629" y="4714405"/>
                    <a:pt x="8122031" y="4573758"/>
                    <a:pt x="8180437" y="4371964"/>
                  </a:cubicBezTo>
                  <a:cubicBezTo>
                    <a:pt x="8315441" y="3905228"/>
                    <a:pt x="8319381" y="3416431"/>
                    <a:pt x="8192058" y="2919242"/>
                  </a:cubicBezTo>
                  <a:cubicBezTo>
                    <a:pt x="8071251" y="2447381"/>
                    <a:pt x="7829388" y="1971467"/>
                    <a:pt x="7492638" y="1542845"/>
                  </a:cubicBezTo>
                  <a:cubicBezTo>
                    <a:pt x="7111829" y="1058099"/>
                    <a:pt x="6626484" y="648361"/>
                    <a:pt x="6089097" y="357847"/>
                  </a:cubicBezTo>
                  <a:cubicBezTo>
                    <a:pt x="5824244" y="214687"/>
                    <a:pt x="5554957" y="105262"/>
                    <a:pt x="5288639" y="31627"/>
                  </a:cubicBezTo>
                  <a:close/>
                  <a:moveTo>
                    <a:pt x="1844517" y="0"/>
                  </a:moveTo>
                  <a:lnTo>
                    <a:pt x="3734467" y="0"/>
                  </a:lnTo>
                  <a:lnTo>
                    <a:pt x="3603618" y="28853"/>
                  </a:lnTo>
                  <a:cubicBezTo>
                    <a:pt x="2962049" y="186733"/>
                    <a:pt x="2373277" y="513136"/>
                    <a:pt x="1892878" y="985434"/>
                  </a:cubicBezTo>
                  <a:cubicBezTo>
                    <a:pt x="1551428" y="1321091"/>
                    <a:pt x="1283341" y="1711990"/>
                    <a:pt x="1096045" y="2147349"/>
                  </a:cubicBezTo>
                  <a:cubicBezTo>
                    <a:pt x="901876" y="2598519"/>
                    <a:pt x="803453" y="3078432"/>
                    <a:pt x="803453" y="3573669"/>
                  </a:cubicBezTo>
                  <a:cubicBezTo>
                    <a:pt x="803453" y="4023717"/>
                    <a:pt x="885151" y="4462735"/>
                    <a:pt x="1046377" y="4878573"/>
                  </a:cubicBezTo>
                  <a:cubicBezTo>
                    <a:pt x="1201945" y="5279770"/>
                    <a:pt x="1426681" y="5648221"/>
                    <a:pt x="1714473" y="5973776"/>
                  </a:cubicBezTo>
                  <a:cubicBezTo>
                    <a:pt x="2012357" y="6310732"/>
                    <a:pt x="2376505" y="6595304"/>
                    <a:pt x="2776083" y="6804641"/>
                  </a:cubicBezTo>
                  <a:lnTo>
                    <a:pt x="2884836" y="6858000"/>
                  </a:lnTo>
                  <a:lnTo>
                    <a:pt x="1484505" y="6858000"/>
                  </a:lnTo>
                  <a:lnTo>
                    <a:pt x="1431151" y="6811515"/>
                  </a:lnTo>
                  <a:cubicBezTo>
                    <a:pt x="1316128" y="6705919"/>
                    <a:pt x="1206738" y="6594470"/>
                    <a:pt x="1103471" y="6477651"/>
                  </a:cubicBezTo>
                  <a:cubicBezTo>
                    <a:pt x="416075" y="5700097"/>
                    <a:pt x="0" y="4684635"/>
                    <a:pt x="0" y="3573620"/>
                  </a:cubicBezTo>
                  <a:cubicBezTo>
                    <a:pt x="0" y="2121118"/>
                    <a:pt x="711220" y="831902"/>
                    <a:pt x="1809994" y="24133"/>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 name="Freeform: Shape 14">
              <a:extLst>
                <a:ext uri="{FF2B5EF4-FFF2-40B4-BE49-F238E27FC236}">
                  <a16:creationId xmlns:a16="http://schemas.microsoft.com/office/drawing/2014/main" id="{D55285E4-21EB-4EC1-AB8E-36E881E899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29061" y="3985"/>
              <a:ext cx="9107210" cy="6858000"/>
            </a:xfrm>
            <a:custGeom>
              <a:avLst/>
              <a:gdLst>
                <a:gd name="connsiteX0" fmla="*/ 6184722 w 9107210"/>
                <a:gd name="connsiteY0" fmla="*/ 0 h 6858000"/>
                <a:gd name="connsiteX1" fmla="*/ 6985680 w 9107210"/>
                <a:gd name="connsiteY1" fmla="*/ 0 h 6858000"/>
                <a:gd name="connsiteX2" fmla="*/ 7324323 w 9107210"/>
                <a:gd name="connsiteY2" fmla="*/ 247136 h 6858000"/>
                <a:gd name="connsiteX3" fmla="*/ 7652712 w 9107210"/>
                <a:gd name="connsiteY3" fmla="*/ 528495 h 6858000"/>
                <a:gd name="connsiteX4" fmla="*/ 8236677 w 9107210"/>
                <a:gd name="connsiteY4" fmla="*/ 1166289 h 6858000"/>
                <a:gd name="connsiteX5" fmla="*/ 8704298 w 9107210"/>
                <a:gd name="connsiteY5" fmla="*/ 1897038 h 6858000"/>
                <a:gd name="connsiteX6" fmla="*/ 8885160 w 9107210"/>
                <a:gd name="connsiteY6" fmla="*/ 2294087 h 6858000"/>
                <a:gd name="connsiteX7" fmla="*/ 8924247 w 9107210"/>
                <a:gd name="connsiteY7" fmla="*/ 2396286 h 6858000"/>
                <a:gd name="connsiteX8" fmla="*/ 8960022 w 9107210"/>
                <a:gd name="connsiteY8" fmla="*/ 2499767 h 6858000"/>
                <a:gd name="connsiteX9" fmla="*/ 8991720 w 9107210"/>
                <a:gd name="connsiteY9" fmla="*/ 2604671 h 6858000"/>
                <a:gd name="connsiteX10" fmla="*/ 9019646 w 9107210"/>
                <a:gd name="connsiteY10" fmla="*/ 2710708 h 6858000"/>
                <a:gd name="connsiteX11" fmla="*/ 9105822 w 9107210"/>
                <a:gd name="connsiteY11" fmla="*/ 3582266 h 6858000"/>
                <a:gd name="connsiteX12" fmla="*/ 9057716 w 9107210"/>
                <a:gd name="connsiteY12" fmla="*/ 4017873 h 6858000"/>
                <a:gd name="connsiteX13" fmla="*/ 8945600 w 9107210"/>
                <a:gd name="connsiteY13" fmla="*/ 4439659 h 6858000"/>
                <a:gd name="connsiteX14" fmla="*/ 8796080 w 9107210"/>
                <a:gd name="connsiteY14" fmla="*/ 4847428 h 6858000"/>
                <a:gd name="connsiteX15" fmla="*/ 8702056 w 9107210"/>
                <a:gd name="connsiteY15" fmla="*/ 5050108 h 6858000"/>
                <a:gd name="connsiteX16" fmla="*/ 8581125 w 9107210"/>
                <a:gd name="connsiteY16" fmla="*/ 5247525 h 6858000"/>
                <a:gd name="connsiteX17" fmla="*/ 8426254 w 9107210"/>
                <a:gd name="connsiteY17" fmla="*/ 5429647 h 6858000"/>
                <a:gd name="connsiteX18" fmla="*/ 8337174 w 9107210"/>
                <a:gd name="connsiteY18" fmla="*/ 5510552 h 6858000"/>
                <a:gd name="connsiteX19" fmla="*/ 8243200 w 9107210"/>
                <a:gd name="connsiteY19" fmla="*/ 5582948 h 6858000"/>
                <a:gd name="connsiteX20" fmla="*/ 7868330 w 9107210"/>
                <a:gd name="connsiteY20" fmla="*/ 5811104 h 6858000"/>
                <a:gd name="connsiteX21" fmla="*/ 7538916 w 9107210"/>
                <a:gd name="connsiteY21" fmla="*/ 6018899 h 6858000"/>
                <a:gd name="connsiteX22" fmla="*/ 7391280 w 9107210"/>
                <a:gd name="connsiteY22" fmla="*/ 6134132 h 6858000"/>
                <a:gd name="connsiteX23" fmla="*/ 7252511 w 9107210"/>
                <a:gd name="connsiteY23" fmla="*/ 6259105 h 6858000"/>
                <a:gd name="connsiteX24" fmla="*/ 7185601 w 9107210"/>
                <a:gd name="connsiteY24" fmla="*/ 6325894 h 6858000"/>
                <a:gd name="connsiteX25" fmla="*/ 7116651 w 9107210"/>
                <a:gd name="connsiteY25" fmla="*/ 6397010 h 6858000"/>
                <a:gd name="connsiteX26" fmla="*/ 6978545 w 9107210"/>
                <a:gd name="connsiteY26" fmla="*/ 6541607 h 6858000"/>
                <a:gd name="connsiteX27" fmla="*/ 6693009 w 9107210"/>
                <a:gd name="connsiteY27" fmla="*/ 6832716 h 6858000"/>
                <a:gd name="connsiteX28" fmla="*/ 6667488 w 9107210"/>
                <a:gd name="connsiteY28" fmla="*/ 6858000 h 6858000"/>
                <a:gd name="connsiteX29" fmla="*/ 6056793 w 9107210"/>
                <a:gd name="connsiteY29" fmla="*/ 6858000 h 6858000"/>
                <a:gd name="connsiteX30" fmla="*/ 6077345 w 9107210"/>
                <a:gd name="connsiteY30" fmla="*/ 6835420 h 6858000"/>
                <a:gd name="connsiteX31" fmla="*/ 6208519 w 9107210"/>
                <a:gd name="connsiteY31" fmla="*/ 6683989 h 6858000"/>
                <a:gd name="connsiteX32" fmla="*/ 6340001 w 9107210"/>
                <a:gd name="connsiteY32" fmla="*/ 6529852 h 6858000"/>
                <a:gd name="connsiteX33" fmla="*/ 6611419 w 9107210"/>
                <a:gd name="connsiteY33" fmla="*/ 6219317 h 6858000"/>
                <a:gd name="connsiteX34" fmla="*/ 6757678 w 9107210"/>
                <a:gd name="connsiteY34" fmla="*/ 6068228 h 6858000"/>
                <a:gd name="connsiteX35" fmla="*/ 6833713 w 9107210"/>
                <a:gd name="connsiteY35" fmla="*/ 5994061 h 6858000"/>
                <a:gd name="connsiteX36" fmla="*/ 6915148 w 9107210"/>
                <a:gd name="connsiteY36" fmla="*/ 5918812 h 6858000"/>
                <a:gd name="connsiteX37" fmla="*/ 7276311 w 9107210"/>
                <a:gd name="connsiteY37" fmla="*/ 5650229 h 6858000"/>
                <a:gd name="connsiteX38" fmla="*/ 7664942 w 9107210"/>
                <a:gd name="connsiteY38" fmla="*/ 5445681 h 6858000"/>
                <a:gd name="connsiteX39" fmla="*/ 7848505 w 9107210"/>
                <a:gd name="connsiteY39" fmla="*/ 5358333 h 6858000"/>
                <a:gd name="connsiteX40" fmla="*/ 8011785 w 9107210"/>
                <a:gd name="connsiteY40" fmla="*/ 5267788 h 6858000"/>
                <a:gd name="connsiteX41" fmla="*/ 8260273 w 9107210"/>
                <a:gd name="connsiteY41" fmla="*/ 5034370 h 6858000"/>
                <a:gd name="connsiteX42" fmla="*/ 8417589 w 9107210"/>
                <a:gd name="connsiteY42" fmla="*/ 4714488 h 6858000"/>
                <a:gd name="connsiteX43" fmla="*/ 8495000 w 9107210"/>
                <a:gd name="connsiteY43" fmla="*/ 4346409 h 6858000"/>
                <a:gd name="connsiteX44" fmla="*/ 8508556 w 9107210"/>
                <a:gd name="connsiteY44" fmla="*/ 3971101 h 6858000"/>
                <a:gd name="connsiteX45" fmla="*/ 8483330 w 9107210"/>
                <a:gd name="connsiteY45" fmla="*/ 3600710 h 6858000"/>
                <a:gd name="connsiteX46" fmla="*/ 8425336 w 9107210"/>
                <a:gd name="connsiteY46" fmla="*/ 3236121 h 6858000"/>
                <a:gd name="connsiteX47" fmla="*/ 8334575 w 9107210"/>
                <a:gd name="connsiteY47" fmla="*/ 2877977 h 6858000"/>
                <a:gd name="connsiteX48" fmla="*/ 8087513 w 9107210"/>
                <a:gd name="connsiteY48" fmla="*/ 2174622 h 6858000"/>
                <a:gd name="connsiteX49" fmla="*/ 7723650 w 9107210"/>
                <a:gd name="connsiteY49" fmla="*/ 1507613 h 6858000"/>
                <a:gd name="connsiteX50" fmla="*/ 7501815 w 9107210"/>
                <a:gd name="connsiteY50" fmla="*/ 1192947 h 6858000"/>
                <a:gd name="connsiteX51" fmla="*/ 7254399 w 9107210"/>
                <a:gd name="connsiteY51" fmla="*/ 894361 h 6858000"/>
                <a:gd name="connsiteX52" fmla="*/ 6689339 w 9107210"/>
                <a:gd name="connsiteY52" fmla="*/ 354046 h 6858000"/>
                <a:gd name="connsiteX53" fmla="*/ 6206651 w 9107210"/>
                <a:gd name="connsiteY53" fmla="*/ 12626 h 6858000"/>
                <a:gd name="connsiteX54" fmla="*/ 1827105 w 9107210"/>
                <a:gd name="connsiteY54" fmla="*/ 0 h 6858000"/>
                <a:gd name="connsiteX55" fmla="*/ 2807607 w 9107210"/>
                <a:gd name="connsiteY55" fmla="*/ 0 h 6858000"/>
                <a:gd name="connsiteX56" fmla="*/ 2667958 w 9107210"/>
                <a:gd name="connsiteY56" fmla="*/ 88235 h 6858000"/>
                <a:gd name="connsiteX57" fmla="*/ 2354723 w 9107210"/>
                <a:gd name="connsiteY57" fmla="*/ 314947 h 6858000"/>
                <a:gd name="connsiteX58" fmla="*/ 2059963 w 9107210"/>
                <a:gd name="connsiteY58" fmla="*/ 561545 h 6858000"/>
                <a:gd name="connsiteX59" fmla="*/ 1780798 w 9107210"/>
                <a:gd name="connsiteY59" fmla="*/ 824425 h 6858000"/>
                <a:gd name="connsiteX60" fmla="*/ 954714 w 9107210"/>
                <a:gd name="connsiteY60" fmla="*/ 2094309 h 6858000"/>
                <a:gd name="connsiteX61" fmla="*/ 732676 w 9107210"/>
                <a:gd name="connsiteY61" fmla="*/ 2813646 h 6858000"/>
                <a:gd name="connsiteX62" fmla="*/ 673867 w 9107210"/>
                <a:gd name="connsiteY62" fmla="*/ 3183989 h 6858000"/>
                <a:gd name="connsiteX63" fmla="*/ 647621 w 9107210"/>
                <a:gd name="connsiteY63" fmla="*/ 3557281 h 6858000"/>
                <a:gd name="connsiteX64" fmla="*/ 653381 w 9107210"/>
                <a:gd name="connsiteY64" fmla="*/ 3931214 h 6858000"/>
                <a:gd name="connsiteX65" fmla="*/ 690428 w 9107210"/>
                <a:gd name="connsiteY65" fmla="*/ 4303719 h 6858000"/>
                <a:gd name="connsiteX66" fmla="*/ 871801 w 9107210"/>
                <a:gd name="connsiteY66" fmla="*/ 5033041 h 6858000"/>
                <a:gd name="connsiteX67" fmla="*/ 1197749 w 9107210"/>
                <a:gd name="connsiteY67" fmla="*/ 5718494 h 6858000"/>
                <a:gd name="connsiteX68" fmla="*/ 1411480 w 9107210"/>
                <a:gd name="connsiteY68" fmla="*/ 6036703 h 6858000"/>
                <a:gd name="connsiteX69" fmla="*/ 1530170 w 9107210"/>
                <a:gd name="connsiteY69" fmla="*/ 6188430 h 6858000"/>
                <a:gd name="connsiteX70" fmla="*/ 1657165 w 9107210"/>
                <a:gd name="connsiteY70" fmla="*/ 6335385 h 6858000"/>
                <a:gd name="connsiteX71" fmla="*/ 1931343 w 9107210"/>
                <a:gd name="connsiteY71" fmla="*/ 6612896 h 6858000"/>
                <a:gd name="connsiteX72" fmla="*/ 2220133 w 9107210"/>
                <a:gd name="connsiteY72" fmla="*/ 6858000 h 6858000"/>
                <a:gd name="connsiteX73" fmla="*/ 1539862 w 9107210"/>
                <a:gd name="connsiteY73" fmla="*/ 6858000 h 6858000"/>
                <a:gd name="connsiteX74" fmla="*/ 1307111 w 9107210"/>
                <a:gd name="connsiteY74" fmla="*/ 6648873 h 6858000"/>
                <a:gd name="connsiteX75" fmla="*/ 750258 w 9107210"/>
                <a:gd name="connsiteY75" fmla="*/ 5987570 h 6858000"/>
                <a:gd name="connsiteX76" fmla="*/ 335382 w 9107210"/>
                <a:gd name="connsiteY76" fmla="*/ 5229279 h 6858000"/>
                <a:gd name="connsiteX77" fmla="*/ 79351 w 9107210"/>
                <a:gd name="connsiteY77" fmla="*/ 4403854 h 6858000"/>
                <a:gd name="connsiteX78" fmla="*/ 16007 w 9107210"/>
                <a:gd name="connsiteY78" fmla="*/ 3975723 h 6858000"/>
                <a:gd name="connsiteX79" fmla="*/ 871 w 9107210"/>
                <a:gd name="connsiteY79" fmla="*/ 3543362 h 6858000"/>
                <a:gd name="connsiteX80" fmla="*/ 32519 w 9107210"/>
                <a:gd name="connsiteY80" fmla="*/ 3112085 h 6858000"/>
                <a:gd name="connsiteX81" fmla="*/ 108502 w 9107210"/>
                <a:gd name="connsiteY81" fmla="*/ 2686511 h 6858000"/>
                <a:gd name="connsiteX82" fmla="*/ 378239 w 9107210"/>
                <a:gd name="connsiteY82" fmla="*/ 1865955 h 6858000"/>
                <a:gd name="connsiteX83" fmla="*/ 1343701 w 9107210"/>
                <a:gd name="connsiteY83" fmla="*/ 431508 h 6858000"/>
                <a:gd name="connsiteX84" fmla="*/ 1661853 w 9107210"/>
                <a:gd name="connsiteY84" fmla="*/ 1302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9107210" h="6858000">
                  <a:moveTo>
                    <a:pt x="6184722" y="0"/>
                  </a:moveTo>
                  <a:lnTo>
                    <a:pt x="6985680" y="0"/>
                  </a:lnTo>
                  <a:lnTo>
                    <a:pt x="7324323" y="247136"/>
                  </a:lnTo>
                  <a:cubicBezTo>
                    <a:pt x="7437502" y="336500"/>
                    <a:pt x="7547171" y="430254"/>
                    <a:pt x="7652712" y="528495"/>
                  </a:cubicBezTo>
                  <a:cubicBezTo>
                    <a:pt x="7863743" y="724929"/>
                    <a:pt x="8060097" y="937593"/>
                    <a:pt x="8236677" y="1166289"/>
                  </a:cubicBezTo>
                  <a:cubicBezTo>
                    <a:pt x="8413818" y="1394594"/>
                    <a:pt x="8570168" y="1639471"/>
                    <a:pt x="8704298" y="1897038"/>
                  </a:cubicBezTo>
                  <a:cubicBezTo>
                    <a:pt x="8770803" y="2026141"/>
                    <a:pt x="8830836" y="2158786"/>
                    <a:pt x="8885160" y="2294087"/>
                  </a:cubicBezTo>
                  <a:cubicBezTo>
                    <a:pt x="8898360" y="2328071"/>
                    <a:pt x="8912169" y="2361810"/>
                    <a:pt x="8924247" y="2396286"/>
                  </a:cubicBezTo>
                  <a:lnTo>
                    <a:pt x="8960022" y="2499767"/>
                  </a:lnTo>
                  <a:lnTo>
                    <a:pt x="8991720" y="2604671"/>
                  </a:lnTo>
                  <a:cubicBezTo>
                    <a:pt x="9002116" y="2639690"/>
                    <a:pt x="9010474" y="2675346"/>
                    <a:pt x="9019646" y="2710708"/>
                  </a:cubicBezTo>
                  <a:cubicBezTo>
                    <a:pt x="9089055" y="2995079"/>
                    <a:pt x="9113620" y="3289927"/>
                    <a:pt x="9105822" y="3582266"/>
                  </a:cubicBezTo>
                  <a:cubicBezTo>
                    <a:pt x="9101796" y="3728484"/>
                    <a:pt x="9085744" y="3874458"/>
                    <a:pt x="9057716" y="4017873"/>
                  </a:cubicBezTo>
                  <a:cubicBezTo>
                    <a:pt x="9029534" y="4161336"/>
                    <a:pt x="8990497" y="4302046"/>
                    <a:pt x="8945600" y="4439659"/>
                  </a:cubicBezTo>
                  <a:cubicBezTo>
                    <a:pt x="8900857" y="4577566"/>
                    <a:pt x="8852901" y="4711784"/>
                    <a:pt x="8796080" y="4847428"/>
                  </a:cubicBezTo>
                  <a:cubicBezTo>
                    <a:pt x="8767695" y="4915152"/>
                    <a:pt x="8737016" y="4982926"/>
                    <a:pt x="8702056" y="5050108"/>
                  </a:cubicBezTo>
                  <a:cubicBezTo>
                    <a:pt x="8666485" y="5116997"/>
                    <a:pt x="8627347" y="5183687"/>
                    <a:pt x="8581125" y="5247525"/>
                  </a:cubicBezTo>
                  <a:cubicBezTo>
                    <a:pt x="8535565" y="5311660"/>
                    <a:pt x="8483534" y="5373185"/>
                    <a:pt x="8426254" y="5429647"/>
                  </a:cubicBezTo>
                  <a:cubicBezTo>
                    <a:pt x="8397512" y="5457779"/>
                    <a:pt x="8367801" y="5484879"/>
                    <a:pt x="8337174" y="5510552"/>
                  </a:cubicBezTo>
                  <a:cubicBezTo>
                    <a:pt x="8306444" y="5536077"/>
                    <a:pt x="8274899" y="5560029"/>
                    <a:pt x="8243200" y="5582948"/>
                  </a:cubicBezTo>
                  <a:cubicBezTo>
                    <a:pt x="8115543" y="5674574"/>
                    <a:pt x="7986203" y="5743233"/>
                    <a:pt x="7868330" y="5811104"/>
                  </a:cubicBezTo>
                  <a:cubicBezTo>
                    <a:pt x="7749844" y="5878385"/>
                    <a:pt x="7640685" y="5945126"/>
                    <a:pt x="7538916" y="6018899"/>
                  </a:cubicBezTo>
                  <a:cubicBezTo>
                    <a:pt x="7487749" y="6055392"/>
                    <a:pt x="7438777" y="6093950"/>
                    <a:pt x="7391280" y="6134132"/>
                  </a:cubicBezTo>
                  <a:cubicBezTo>
                    <a:pt x="7343427" y="6173921"/>
                    <a:pt x="7297511" y="6215922"/>
                    <a:pt x="7252511" y="6259105"/>
                  </a:cubicBezTo>
                  <a:cubicBezTo>
                    <a:pt x="7229784" y="6280990"/>
                    <a:pt x="7208635" y="6302433"/>
                    <a:pt x="7185601" y="6325894"/>
                  </a:cubicBezTo>
                  <a:lnTo>
                    <a:pt x="7116651" y="6397010"/>
                  </a:lnTo>
                  <a:lnTo>
                    <a:pt x="6978545" y="6541607"/>
                  </a:lnTo>
                  <a:cubicBezTo>
                    <a:pt x="6885693" y="6638397"/>
                    <a:pt x="6789885" y="6734943"/>
                    <a:pt x="6693009" y="6832716"/>
                  </a:cubicBezTo>
                  <a:lnTo>
                    <a:pt x="6667488" y="6858000"/>
                  </a:lnTo>
                  <a:lnTo>
                    <a:pt x="6056793" y="6858000"/>
                  </a:lnTo>
                  <a:lnTo>
                    <a:pt x="6077345" y="6835420"/>
                  </a:lnTo>
                  <a:cubicBezTo>
                    <a:pt x="6121427" y="6785747"/>
                    <a:pt x="6164948" y="6735090"/>
                    <a:pt x="6208519" y="6683989"/>
                  </a:cubicBezTo>
                  <a:lnTo>
                    <a:pt x="6340001" y="6529852"/>
                  </a:lnTo>
                  <a:cubicBezTo>
                    <a:pt x="6428315" y="6426667"/>
                    <a:pt x="6516733" y="6321417"/>
                    <a:pt x="6611419" y="6219317"/>
                  </a:cubicBezTo>
                  <a:cubicBezTo>
                    <a:pt x="6658864" y="6168363"/>
                    <a:pt x="6707584" y="6117950"/>
                    <a:pt x="6757678" y="6068228"/>
                  </a:cubicBezTo>
                  <a:lnTo>
                    <a:pt x="6833713" y="5994061"/>
                  </a:lnTo>
                  <a:cubicBezTo>
                    <a:pt x="6859346" y="5969422"/>
                    <a:pt x="6887579" y="5943404"/>
                    <a:pt x="6915148" y="5918812"/>
                  </a:cubicBezTo>
                  <a:cubicBezTo>
                    <a:pt x="7026295" y="5819219"/>
                    <a:pt x="7148602" y="5729117"/>
                    <a:pt x="7276311" y="5650229"/>
                  </a:cubicBezTo>
                  <a:cubicBezTo>
                    <a:pt x="7403918" y="5571046"/>
                    <a:pt x="7537794" y="5505190"/>
                    <a:pt x="7664942" y="5445681"/>
                  </a:cubicBezTo>
                  <a:cubicBezTo>
                    <a:pt x="7728491" y="5416024"/>
                    <a:pt x="7790410" y="5387449"/>
                    <a:pt x="7848505" y="5358333"/>
                  </a:cubicBezTo>
                  <a:cubicBezTo>
                    <a:pt x="7906805" y="5329315"/>
                    <a:pt x="7961843" y="5300101"/>
                    <a:pt x="8011785" y="5267788"/>
                  </a:cubicBezTo>
                  <a:cubicBezTo>
                    <a:pt x="8112281" y="5203950"/>
                    <a:pt x="8193615" y="5128111"/>
                    <a:pt x="8260273" y="5034370"/>
                  </a:cubicBezTo>
                  <a:cubicBezTo>
                    <a:pt x="8326370" y="4940776"/>
                    <a:pt x="8378657" y="4831640"/>
                    <a:pt x="8417589" y="4714488"/>
                  </a:cubicBezTo>
                  <a:cubicBezTo>
                    <a:pt x="8456372" y="4597485"/>
                    <a:pt x="8481140" y="4471332"/>
                    <a:pt x="8495000" y="4346409"/>
                  </a:cubicBezTo>
                  <a:cubicBezTo>
                    <a:pt x="8508404" y="4221044"/>
                    <a:pt x="8511359" y="4095482"/>
                    <a:pt x="8508556" y="3971101"/>
                  </a:cubicBezTo>
                  <a:cubicBezTo>
                    <a:pt x="8504530" y="3846571"/>
                    <a:pt x="8495663" y="3723222"/>
                    <a:pt x="8483330" y="3600710"/>
                  </a:cubicBezTo>
                  <a:cubicBezTo>
                    <a:pt x="8470793" y="3478148"/>
                    <a:pt x="8451888" y="3356421"/>
                    <a:pt x="8425336" y="3236121"/>
                  </a:cubicBezTo>
                  <a:cubicBezTo>
                    <a:pt x="8399091" y="3115774"/>
                    <a:pt x="8367801" y="2996655"/>
                    <a:pt x="8334575" y="2877977"/>
                  </a:cubicBezTo>
                  <a:cubicBezTo>
                    <a:pt x="8268222" y="2640772"/>
                    <a:pt x="8190100" y="2404057"/>
                    <a:pt x="8087513" y="2174622"/>
                  </a:cubicBezTo>
                  <a:cubicBezTo>
                    <a:pt x="7985081" y="1945237"/>
                    <a:pt x="7863233" y="1721900"/>
                    <a:pt x="7723650" y="1507613"/>
                  </a:cubicBezTo>
                  <a:cubicBezTo>
                    <a:pt x="7653527" y="1400692"/>
                    <a:pt x="7579684" y="1295589"/>
                    <a:pt x="7501815" y="1192947"/>
                  </a:cubicBezTo>
                  <a:cubicBezTo>
                    <a:pt x="7423844" y="1090353"/>
                    <a:pt x="7340778" y="991103"/>
                    <a:pt x="7254399" y="894361"/>
                  </a:cubicBezTo>
                  <a:cubicBezTo>
                    <a:pt x="7082047" y="700485"/>
                    <a:pt x="6893083" y="519052"/>
                    <a:pt x="6689339" y="354046"/>
                  </a:cubicBezTo>
                  <a:cubicBezTo>
                    <a:pt x="6536914" y="229775"/>
                    <a:pt x="6375602" y="115325"/>
                    <a:pt x="6206651" y="12626"/>
                  </a:cubicBezTo>
                  <a:close/>
                  <a:moveTo>
                    <a:pt x="1827105" y="0"/>
                  </a:moveTo>
                  <a:lnTo>
                    <a:pt x="2807607" y="0"/>
                  </a:lnTo>
                  <a:lnTo>
                    <a:pt x="2667958" y="88235"/>
                  </a:lnTo>
                  <a:cubicBezTo>
                    <a:pt x="2560098" y="159777"/>
                    <a:pt x="2455754" y="235690"/>
                    <a:pt x="2354723" y="314947"/>
                  </a:cubicBezTo>
                  <a:cubicBezTo>
                    <a:pt x="2253464" y="394030"/>
                    <a:pt x="2156943" y="478181"/>
                    <a:pt x="2059963" y="561545"/>
                  </a:cubicBezTo>
                  <a:cubicBezTo>
                    <a:pt x="1962831" y="644811"/>
                    <a:pt x="1868297" y="731322"/>
                    <a:pt x="1780798" y="824425"/>
                  </a:cubicBezTo>
                  <a:cubicBezTo>
                    <a:pt x="1429010" y="1195013"/>
                    <a:pt x="1148011" y="1628455"/>
                    <a:pt x="954714" y="2094309"/>
                  </a:cubicBezTo>
                  <a:cubicBezTo>
                    <a:pt x="857938" y="2327186"/>
                    <a:pt x="783229" y="2568326"/>
                    <a:pt x="732676" y="2813646"/>
                  </a:cubicBezTo>
                  <a:cubicBezTo>
                    <a:pt x="707552" y="2936307"/>
                    <a:pt x="688085" y="3059952"/>
                    <a:pt x="673867" y="3183989"/>
                  </a:cubicBezTo>
                  <a:cubicBezTo>
                    <a:pt x="660056" y="3308075"/>
                    <a:pt x="651341" y="3432605"/>
                    <a:pt x="647621" y="3557281"/>
                  </a:cubicBezTo>
                  <a:cubicBezTo>
                    <a:pt x="644411" y="3681958"/>
                    <a:pt x="645329" y="3806733"/>
                    <a:pt x="653381" y="3931214"/>
                  </a:cubicBezTo>
                  <a:cubicBezTo>
                    <a:pt x="659852" y="4055792"/>
                    <a:pt x="672949" y="4179977"/>
                    <a:pt x="690428" y="4303719"/>
                  </a:cubicBezTo>
                  <a:cubicBezTo>
                    <a:pt x="726408" y="4551057"/>
                    <a:pt x="786440" y="4795835"/>
                    <a:pt x="871801" y="5033041"/>
                  </a:cubicBezTo>
                  <a:cubicBezTo>
                    <a:pt x="957007" y="5270247"/>
                    <a:pt x="1065962" y="5500322"/>
                    <a:pt x="1197749" y="5718494"/>
                  </a:cubicBezTo>
                  <a:cubicBezTo>
                    <a:pt x="1263846" y="5827433"/>
                    <a:pt x="1334937" y="5933813"/>
                    <a:pt x="1411480" y="6036703"/>
                  </a:cubicBezTo>
                  <a:cubicBezTo>
                    <a:pt x="1449548" y="6088295"/>
                    <a:pt x="1489451" y="6138609"/>
                    <a:pt x="1530170" y="6188430"/>
                  </a:cubicBezTo>
                  <a:cubicBezTo>
                    <a:pt x="1571447" y="6238055"/>
                    <a:pt x="1613644" y="6287336"/>
                    <a:pt x="1657165" y="6335385"/>
                  </a:cubicBezTo>
                  <a:cubicBezTo>
                    <a:pt x="1744079" y="6431708"/>
                    <a:pt x="1835644" y="6524282"/>
                    <a:pt x="1931343" y="6612896"/>
                  </a:cubicBezTo>
                  <a:lnTo>
                    <a:pt x="2220133" y="6858000"/>
                  </a:lnTo>
                  <a:lnTo>
                    <a:pt x="1539862" y="6858000"/>
                  </a:lnTo>
                  <a:lnTo>
                    <a:pt x="1307111" y="6648873"/>
                  </a:lnTo>
                  <a:cubicBezTo>
                    <a:pt x="1101839" y="6448063"/>
                    <a:pt x="913180" y="6225465"/>
                    <a:pt x="750258" y="5987570"/>
                  </a:cubicBezTo>
                  <a:cubicBezTo>
                    <a:pt x="587232" y="5749281"/>
                    <a:pt x="448261" y="5494813"/>
                    <a:pt x="335382" y="5229279"/>
                  </a:cubicBezTo>
                  <a:cubicBezTo>
                    <a:pt x="222298" y="4963793"/>
                    <a:pt x="137040" y="4686652"/>
                    <a:pt x="79351" y="4403854"/>
                  </a:cubicBezTo>
                  <a:cubicBezTo>
                    <a:pt x="50150" y="4262456"/>
                    <a:pt x="29767" y="4119385"/>
                    <a:pt x="16007" y="3975723"/>
                  </a:cubicBezTo>
                  <a:cubicBezTo>
                    <a:pt x="3930" y="3831964"/>
                    <a:pt x="-2441" y="3687614"/>
                    <a:pt x="871" y="3543362"/>
                  </a:cubicBezTo>
                  <a:cubicBezTo>
                    <a:pt x="3522" y="3399160"/>
                    <a:pt x="14172" y="3255105"/>
                    <a:pt x="32519" y="3112085"/>
                  </a:cubicBezTo>
                  <a:cubicBezTo>
                    <a:pt x="50508" y="2969014"/>
                    <a:pt x="76090" y="2826925"/>
                    <a:pt x="108502" y="2686511"/>
                  </a:cubicBezTo>
                  <a:cubicBezTo>
                    <a:pt x="173019" y="2405533"/>
                    <a:pt x="263474" y="2130703"/>
                    <a:pt x="378239" y="1865955"/>
                  </a:cubicBezTo>
                  <a:cubicBezTo>
                    <a:pt x="607922" y="1336607"/>
                    <a:pt x="935706" y="848228"/>
                    <a:pt x="1343701" y="431508"/>
                  </a:cubicBezTo>
                  <a:cubicBezTo>
                    <a:pt x="1446133" y="327783"/>
                    <a:pt x="1550910" y="225926"/>
                    <a:pt x="1661853" y="130268"/>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Shape 15">
              <a:extLst>
                <a:ext uri="{FF2B5EF4-FFF2-40B4-BE49-F238E27FC236}">
                  <a16:creationId xmlns:a16="http://schemas.microsoft.com/office/drawing/2014/main" id="{6A0C77B5-3FAA-4D4F-9555-89D7516088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3402" y="3985"/>
              <a:ext cx="9767847" cy="6858000"/>
            </a:xfrm>
            <a:custGeom>
              <a:avLst/>
              <a:gdLst>
                <a:gd name="connsiteX0" fmla="*/ 7145704 w 9767847"/>
                <a:gd name="connsiteY0" fmla="*/ 0 h 6858000"/>
                <a:gd name="connsiteX1" fmla="*/ 7875738 w 9767847"/>
                <a:gd name="connsiteY1" fmla="*/ 0 h 6858000"/>
                <a:gd name="connsiteX2" fmla="*/ 7990553 w 9767847"/>
                <a:gd name="connsiteY2" fmla="*/ 85415 h 6858000"/>
                <a:gd name="connsiteX3" fmla="*/ 9767847 w 9767847"/>
                <a:gd name="connsiteY3" fmla="*/ 3653129 h 6858000"/>
                <a:gd name="connsiteX4" fmla="*/ 8652597 w 9767847"/>
                <a:gd name="connsiteY4" fmla="*/ 6594103 h 6858000"/>
                <a:gd name="connsiteX5" fmla="*/ 8399240 w 9767847"/>
                <a:gd name="connsiteY5" fmla="*/ 6858000 h 6858000"/>
                <a:gd name="connsiteX6" fmla="*/ 6766926 w 9767847"/>
                <a:gd name="connsiteY6" fmla="*/ 6858000 h 6858000"/>
                <a:gd name="connsiteX7" fmla="*/ 6804586 w 9767847"/>
                <a:gd name="connsiteY7" fmla="*/ 6821201 h 6858000"/>
                <a:gd name="connsiteX8" fmla="*/ 6881735 w 9767847"/>
                <a:gd name="connsiteY8" fmla="*/ 6745295 h 6858000"/>
                <a:gd name="connsiteX9" fmla="*/ 6958883 w 9767847"/>
                <a:gd name="connsiteY9" fmla="*/ 6668920 h 6858000"/>
                <a:gd name="connsiteX10" fmla="*/ 7267925 w 9767847"/>
                <a:gd name="connsiteY10" fmla="*/ 6359792 h 6858000"/>
                <a:gd name="connsiteX11" fmla="*/ 7424360 w 9767847"/>
                <a:gd name="connsiteY11" fmla="*/ 6204783 h 6858000"/>
                <a:gd name="connsiteX12" fmla="*/ 7504938 w 9767847"/>
                <a:gd name="connsiteY12" fmla="*/ 6126806 h 6858000"/>
                <a:gd name="connsiteX13" fmla="*/ 7546396 w 9767847"/>
                <a:gd name="connsiteY13" fmla="*/ 6087795 h 6858000"/>
                <a:gd name="connsiteX14" fmla="*/ 7588002 w 9767847"/>
                <a:gd name="connsiteY14" fmla="*/ 6049630 h 6858000"/>
                <a:gd name="connsiteX15" fmla="*/ 7631000 w 9767847"/>
                <a:gd name="connsiteY15" fmla="*/ 6010807 h 6858000"/>
                <a:gd name="connsiteX16" fmla="*/ 7675440 w 9767847"/>
                <a:gd name="connsiteY16" fmla="*/ 5972407 h 6858000"/>
                <a:gd name="connsiteX17" fmla="*/ 7720626 w 9767847"/>
                <a:gd name="connsiteY17" fmla="*/ 5934949 h 6858000"/>
                <a:gd name="connsiteX18" fmla="*/ 7766458 w 9767847"/>
                <a:gd name="connsiteY18" fmla="*/ 5898432 h 6858000"/>
                <a:gd name="connsiteX19" fmla="*/ 7955254 w 9767847"/>
                <a:gd name="connsiteY19" fmla="*/ 5760926 h 6858000"/>
                <a:gd name="connsiteX20" fmla="*/ 8352678 w 9767847"/>
                <a:gd name="connsiteY20" fmla="*/ 5521728 h 6858000"/>
                <a:gd name="connsiteX21" fmla="*/ 8451350 w 9767847"/>
                <a:gd name="connsiteY21" fmla="*/ 5469352 h 6858000"/>
                <a:gd name="connsiteX22" fmla="*/ 8548532 w 9767847"/>
                <a:gd name="connsiteY22" fmla="*/ 5417493 h 6858000"/>
                <a:gd name="connsiteX23" fmla="*/ 8729473 w 9767847"/>
                <a:gd name="connsiteY23" fmla="*/ 5314059 h 6858000"/>
                <a:gd name="connsiteX24" fmla="*/ 8770781 w 9767847"/>
                <a:gd name="connsiteY24" fmla="*/ 5287330 h 6858000"/>
                <a:gd name="connsiteX25" fmla="*/ 8790964 w 9767847"/>
                <a:gd name="connsiteY25" fmla="*/ 5273590 h 6858000"/>
                <a:gd name="connsiteX26" fmla="*/ 8810499 w 9767847"/>
                <a:gd name="connsiteY26" fmla="*/ 5259801 h 6858000"/>
                <a:gd name="connsiteX27" fmla="*/ 8883571 w 9767847"/>
                <a:gd name="connsiteY27" fmla="*/ 5202577 h 6858000"/>
                <a:gd name="connsiteX28" fmla="*/ 9006651 w 9767847"/>
                <a:gd name="connsiteY28" fmla="*/ 5074625 h 6858000"/>
                <a:gd name="connsiteX29" fmla="*/ 9033494 w 9767847"/>
                <a:gd name="connsiteY29" fmla="*/ 5038203 h 6858000"/>
                <a:gd name="connsiteX30" fmla="*/ 9040305 w 9767847"/>
                <a:gd name="connsiteY30" fmla="*/ 5028649 h 6858000"/>
                <a:gd name="connsiteX31" fmla="*/ 9046568 w 9767847"/>
                <a:gd name="connsiteY31" fmla="*/ 5019379 h 6858000"/>
                <a:gd name="connsiteX32" fmla="*/ 9058846 w 9767847"/>
                <a:gd name="connsiteY32" fmla="*/ 5000743 h 6858000"/>
                <a:gd name="connsiteX33" fmla="*/ 9104529 w 9767847"/>
                <a:gd name="connsiteY33" fmla="*/ 4922203 h 6858000"/>
                <a:gd name="connsiteX34" fmla="*/ 9181081 w 9767847"/>
                <a:gd name="connsiteY34" fmla="*/ 4748792 h 6858000"/>
                <a:gd name="connsiteX35" fmla="*/ 9240731 w 9767847"/>
                <a:gd name="connsiteY35" fmla="*/ 4561970 h 6858000"/>
                <a:gd name="connsiteX36" fmla="*/ 9265388 w 9767847"/>
                <a:gd name="connsiteY36" fmla="*/ 4465171 h 6858000"/>
                <a:gd name="connsiteX37" fmla="*/ 9276571 w 9767847"/>
                <a:gd name="connsiteY37" fmla="*/ 4416041 h 6858000"/>
                <a:gd name="connsiteX38" fmla="*/ 9281841 w 9767847"/>
                <a:gd name="connsiteY38" fmla="*/ 4391477 h 6858000"/>
                <a:gd name="connsiteX39" fmla="*/ 9286513 w 9767847"/>
                <a:gd name="connsiteY39" fmla="*/ 4368936 h 6858000"/>
                <a:gd name="connsiteX40" fmla="*/ 9296754 w 9767847"/>
                <a:gd name="connsiteY40" fmla="*/ 4316136 h 6858000"/>
                <a:gd name="connsiteX41" fmla="*/ 9301029 w 9767847"/>
                <a:gd name="connsiteY41" fmla="*/ 4293172 h 6858000"/>
                <a:gd name="connsiteX42" fmla="*/ 9302818 w 9767847"/>
                <a:gd name="connsiteY42" fmla="*/ 4282679 h 6858000"/>
                <a:gd name="connsiteX43" fmla="*/ 9304658 w 9767847"/>
                <a:gd name="connsiteY43" fmla="*/ 4270914 h 6858000"/>
                <a:gd name="connsiteX44" fmla="*/ 9312810 w 9767847"/>
                <a:gd name="connsiteY44" fmla="*/ 4220043 h 6858000"/>
                <a:gd name="connsiteX45" fmla="*/ 9316887 w 9767847"/>
                <a:gd name="connsiteY45" fmla="*/ 4194584 h 6858000"/>
                <a:gd name="connsiteX46" fmla="*/ 9318923 w 9767847"/>
                <a:gd name="connsiteY46" fmla="*/ 4181878 h 6858000"/>
                <a:gd name="connsiteX47" fmla="*/ 9320515 w 9767847"/>
                <a:gd name="connsiteY47" fmla="*/ 4168984 h 6858000"/>
                <a:gd name="connsiteX48" fmla="*/ 9332445 w 9767847"/>
                <a:gd name="connsiteY48" fmla="*/ 4069079 h 6858000"/>
                <a:gd name="connsiteX49" fmla="*/ 9336173 w 9767847"/>
                <a:gd name="connsiteY49" fmla="*/ 4022774 h 6858000"/>
                <a:gd name="connsiteX50" fmla="*/ 9340199 w 9767847"/>
                <a:gd name="connsiteY50" fmla="*/ 3969269 h 6858000"/>
                <a:gd name="connsiteX51" fmla="*/ 9347557 w 9767847"/>
                <a:gd name="connsiteY51" fmla="*/ 3770070 h 6858000"/>
                <a:gd name="connsiteX52" fmla="*/ 9346364 w 9767847"/>
                <a:gd name="connsiteY52" fmla="*/ 3669036 h 6858000"/>
                <a:gd name="connsiteX53" fmla="*/ 9344921 w 9767847"/>
                <a:gd name="connsiteY53" fmla="*/ 3619341 h 6858000"/>
                <a:gd name="connsiteX54" fmla="*/ 9344524 w 9767847"/>
                <a:gd name="connsiteY54" fmla="*/ 3607624 h 6858000"/>
                <a:gd name="connsiteX55" fmla="*/ 9343728 w 9767847"/>
                <a:gd name="connsiteY55" fmla="*/ 3594872 h 6858000"/>
                <a:gd name="connsiteX56" fmla="*/ 9342188 w 9767847"/>
                <a:gd name="connsiteY56" fmla="*/ 3569366 h 6858000"/>
                <a:gd name="connsiteX57" fmla="*/ 9339056 w 9767847"/>
                <a:gd name="connsiteY57" fmla="*/ 3518354 h 6858000"/>
                <a:gd name="connsiteX58" fmla="*/ 9334334 w 9767847"/>
                <a:gd name="connsiteY58" fmla="*/ 3467155 h 6858000"/>
                <a:gd name="connsiteX59" fmla="*/ 9329363 w 9767847"/>
                <a:gd name="connsiteY59" fmla="*/ 3415908 h 6858000"/>
                <a:gd name="connsiteX60" fmla="*/ 9328319 w 9767847"/>
                <a:gd name="connsiteY60" fmla="*/ 3404755 h 6858000"/>
                <a:gd name="connsiteX61" fmla="*/ 9327177 w 9767847"/>
                <a:gd name="connsiteY61" fmla="*/ 3394214 h 6858000"/>
                <a:gd name="connsiteX62" fmla="*/ 9324293 w 9767847"/>
                <a:gd name="connsiteY62" fmla="*/ 3370872 h 6858000"/>
                <a:gd name="connsiteX63" fmla="*/ 9320763 w 9767847"/>
                <a:gd name="connsiteY63" fmla="*/ 3344427 h 6858000"/>
                <a:gd name="connsiteX64" fmla="*/ 9317184 w 9767847"/>
                <a:gd name="connsiteY64" fmla="*/ 3315343 h 6858000"/>
                <a:gd name="connsiteX65" fmla="*/ 9311021 w 9767847"/>
                <a:gd name="connsiteY65" fmla="*/ 3270309 h 6858000"/>
                <a:gd name="connsiteX66" fmla="*/ 9302719 w 9767847"/>
                <a:gd name="connsiteY66" fmla="*/ 3219815 h 6858000"/>
                <a:gd name="connsiteX67" fmla="*/ 9293970 w 9767847"/>
                <a:gd name="connsiteY67" fmla="*/ 3169887 h 6858000"/>
                <a:gd name="connsiteX68" fmla="*/ 9252065 w 9767847"/>
                <a:gd name="connsiteY68" fmla="*/ 2971205 h 6858000"/>
                <a:gd name="connsiteX69" fmla="*/ 9227211 w 9767847"/>
                <a:gd name="connsiteY69" fmla="*/ 2872571 h 6858000"/>
                <a:gd name="connsiteX70" fmla="*/ 9220699 w 9767847"/>
                <a:gd name="connsiteY70" fmla="*/ 2848524 h 6858000"/>
                <a:gd name="connsiteX71" fmla="*/ 9213740 w 9767847"/>
                <a:gd name="connsiteY71" fmla="*/ 2824289 h 6858000"/>
                <a:gd name="connsiteX72" fmla="*/ 9199374 w 9767847"/>
                <a:gd name="connsiteY72" fmla="*/ 2775536 h 6858000"/>
                <a:gd name="connsiteX73" fmla="*/ 9061829 w 9767847"/>
                <a:gd name="connsiteY73" fmla="*/ 2389515 h 6858000"/>
                <a:gd name="connsiteX74" fmla="*/ 8978865 w 9767847"/>
                <a:gd name="connsiteY74" fmla="*/ 2200953 h 6858000"/>
                <a:gd name="connsiteX75" fmla="*/ 8956694 w 9767847"/>
                <a:gd name="connsiteY75" fmla="*/ 2154317 h 6858000"/>
                <a:gd name="connsiteX76" fmla="*/ 8934176 w 9767847"/>
                <a:gd name="connsiteY76" fmla="*/ 2108012 h 6858000"/>
                <a:gd name="connsiteX77" fmla="*/ 8887151 w 9767847"/>
                <a:gd name="connsiteY77" fmla="*/ 2015448 h 6858000"/>
                <a:gd name="connsiteX78" fmla="*/ 8787533 w 9767847"/>
                <a:gd name="connsiteY78" fmla="*/ 1832625 h 6858000"/>
                <a:gd name="connsiteX79" fmla="*/ 8761485 w 9767847"/>
                <a:gd name="connsiteY79" fmla="*/ 1787496 h 6858000"/>
                <a:gd name="connsiteX80" fmla="*/ 8734791 w 9767847"/>
                <a:gd name="connsiteY80" fmla="*/ 1741991 h 6858000"/>
                <a:gd name="connsiteX81" fmla="*/ 8680808 w 9767847"/>
                <a:gd name="connsiteY81" fmla="*/ 1652910 h 6858000"/>
                <a:gd name="connsiteX82" fmla="*/ 8567024 w 9767847"/>
                <a:gd name="connsiteY82" fmla="*/ 1477004 h 6858000"/>
                <a:gd name="connsiteX83" fmla="*/ 8537446 w 9767847"/>
                <a:gd name="connsiteY83" fmla="*/ 1433428 h 6858000"/>
                <a:gd name="connsiteX84" fmla="*/ 8507423 w 9767847"/>
                <a:gd name="connsiteY84" fmla="*/ 1389994 h 6858000"/>
                <a:gd name="connsiteX85" fmla="*/ 8446529 w 9767847"/>
                <a:gd name="connsiteY85" fmla="*/ 1304393 h 6858000"/>
                <a:gd name="connsiteX86" fmla="*/ 8319224 w 9767847"/>
                <a:gd name="connsiteY86" fmla="*/ 1135124 h 6858000"/>
                <a:gd name="connsiteX87" fmla="*/ 8286366 w 9767847"/>
                <a:gd name="connsiteY87" fmla="*/ 1093148 h 6858000"/>
                <a:gd name="connsiteX88" fmla="*/ 8270161 w 9767847"/>
                <a:gd name="connsiteY88" fmla="*/ 1072538 h 6858000"/>
                <a:gd name="connsiteX89" fmla="*/ 8253856 w 9767847"/>
                <a:gd name="connsiteY89" fmla="*/ 1052254 h 6858000"/>
                <a:gd name="connsiteX90" fmla="*/ 8186352 w 9767847"/>
                <a:gd name="connsiteY90" fmla="*/ 970373 h 6858000"/>
                <a:gd name="connsiteX91" fmla="*/ 8046768 w 9767847"/>
                <a:gd name="connsiteY91" fmla="*/ 809527 h 6858000"/>
                <a:gd name="connsiteX92" fmla="*/ 8010927 w 9767847"/>
                <a:gd name="connsiteY92" fmla="*/ 769951 h 6858000"/>
                <a:gd name="connsiteX93" fmla="*/ 7974788 w 9767847"/>
                <a:gd name="connsiteY93" fmla="*/ 730751 h 6858000"/>
                <a:gd name="connsiteX94" fmla="*/ 7901070 w 9767847"/>
                <a:gd name="connsiteY94" fmla="*/ 652823 h 6858000"/>
                <a:gd name="connsiteX95" fmla="*/ 7750054 w 9767847"/>
                <a:gd name="connsiteY95" fmla="*/ 501106 h 6858000"/>
                <a:gd name="connsiteX96" fmla="*/ 7592277 w 9767847"/>
                <a:gd name="connsiteY96" fmla="*/ 355319 h 6858000"/>
                <a:gd name="connsiteX97" fmla="*/ 7257734 w 9767847"/>
                <a:gd name="connsiteY97" fmla="*/ 81062 h 6858000"/>
                <a:gd name="connsiteX98" fmla="*/ 1892109 w 9767847"/>
                <a:gd name="connsiteY98" fmla="*/ 0 h 6858000"/>
                <a:gd name="connsiteX99" fmla="*/ 2298402 w 9767847"/>
                <a:gd name="connsiteY99" fmla="*/ 0 h 6858000"/>
                <a:gd name="connsiteX100" fmla="*/ 2135542 w 9767847"/>
                <a:gd name="connsiteY100" fmla="*/ 121879 h 6858000"/>
                <a:gd name="connsiteX101" fmla="*/ 1969576 w 9767847"/>
                <a:gd name="connsiteY101" fmla="*/ 259084 h 6858000"/>
                <a:gd name="connsiteX102" fmla="*/ 1659938 w 9767847"/>
                <a:gd name="connsiteY102" fmla="*/ 553953 h 6858000"/>
                <a:gd name="connsiteX103" fmla="*/ 729383 w 9767847"/>
                <a:gd name="connsiteY103" fmla="*/ 1940578 h 6858000"/>
                <a:gd name="connsiteX104" fmla="*/ 578465 w 9767847"/>
                <a:gd name="connsiteY104" fmla="*/ 2324905 h 6858000"/>
                <a:gd name="connsiteX105" fmla="*/ 465080 w 9767847"/>
                <a:gd name="connsiteY105" fmla="*/ 2718973 h 6858000"/>
                <a:gd name="connsiteX106" fmla="*/ 423820 w 9767847"/>
                <a:gd name="connsiteY106" fmla="*/ 2919535 h 6858000"/>
                <a:gd name="connsiteX107" fmla="*/ 392355 w 9767847"/>
                <a:gd name="connsiteY107" fmla="*/ 3122169 h 6858000"/>
                <a:gd name="connsiteX108" fmla="*/ 358801 w 9767847"/>
                <a:gd name="connsiteY108" fmla="*/ 3531013 h 6858000"/>
                <a:gd name="connsiteX109" fmla="*/ 410350 w 9767847"/>
                <a:gd name="connsiteY109" fmla="*/ 4352324 h 6858000"/>
                <a:gd name="connsiteX110" fmla="*/ 449022 w 9767847"/>
                <a:gd name="connsiteY110" fmla="*/ 4555147 h 6858000"/>
                <a:gd name="connsiteX111" fmla="*/ 498882 w 9767847"/>
                <a:gd name="connsiteY111" fmla="*/ 4756463 h 6858000"/>
                <a:gd name="connsiteX112" fmla="*/ 559775 w 9767847"/>
                <a:gd name="connsiteY112" fmla="*/ 4955755 h 6858000"/>
                <a:gd name="connsiteX113" fmla="*/ 631406 w 9767847"/>
                <a:gd name="connsiteY113" fmla="*/ 5152084 h 6858000"/>
                <a:gd name="connsiteX114" fmla="*/ 1023461 w 9767847"/>
                <a:gd name="connsiteY114" fmla="*/ 5898055 h 6858000"/>
                <a:gd name="connsiteX115" fmla="*/ 1575880 w 9767847"/>
                <a:gd name="connsiteY115" fmla="*/ 6551744 h 6858000"/>
                <a:gd name="connsiteX116" fmla="*/ 1905228 w 9767847"/>
                <a:gd name="connsiteY116" fmla="*/ 6833566 h 6858000"/>
                <a:gd name="connsiteX117" fmla="*/ 1938629 w 9767847"/>
                <a:gd name="connsiteY117" fmla="*/ 6858000 h 6858000"/>
                <a:gd name="connsiteX118" fmla="*/ 1368607 w 9767847"/>
                <a:gd name="connsiteY118" fmla="*/ 6858000 h 6858000"/>
                <a:gd name="connsiteX119" fmla="*/ 1115251 w 9767847"/>
                <a:gd name="connsiteY119" fmla="*/ 6594103 h 6858000"/>
                <a:gd name="connsiteX120" fmla="*/ 0 w 9767847"/>
                <a:gd name="connsiteY120" fmla="*/ 3653129 h 6858000"/>
                <a:gd name="connsiteX121" fmla="*/ 1777294 w 9767847"/>
                <a:gd name="connsiteY121" fmla="*/ 8541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9767847" h="6858000">
                  <a:moveTo>
                    <a:pt x="7145704" y="0"/>
                  </a:moveTo>
                  <a:lnTo>
                    <a:pt x="7875738" y="0"/>
                  </a:lnTo>
                  <a:lnTo>
                    <a:pt x="7990553" y="85415"/>
                  </a:lnTo>
                  <a:cubicBezTo>
                    <a:pt x="9075991" y="933432"/>
                    <a:pt x="9767847" y="2216793"/>
                    <a:pt x="9767847" y="3653129"/>
                  </a:cubicBezTo>
                  <a:cubicBezTo>
                    <a:pt x="9767847" y="4770280"/>
                    <a:pt x="9349317" y="5794890"/>
                    <a:pt x="8652597" y="6594103"/>
                  </a:cubicBezTo>
                  <a:lnTo>
                    <a:pt x="8399240" y="6858000"/>
                  </a:lnTo>
                  <a:lnTo>
                    <a:pt x="6766926" y="6858000"/>
                  </a:lnTo>
                  <a:lnTo>
                    <a:pt x="6804586" y="6821201"/>
                  </a:lnTo>
                  <a:lnTo>
                    <a:pt x="6881735" y="6745295"/>
                  </a:lnTo>
                  <a:cubicBezTo>
                    <a:pt x="6907435" y="6719979"/>
                    <a:pt x="6933134" y="6694896"/>
                    <a:pt x="6958883" y="6668920"/>
                  </a:cubicBezTo>
                  <a:lnTo>
                    <a:pt x="7267925" y="6359792"/>
                  </a:lnTo>
                  <a:lnTo>
                    <a:pt x="7424360" y="6204783"/>
                  </a:lnTo>
                  <a:cubicBezTo>
                    <a:pt x="7450754" y="6178900"/>
                    <a:pt x="7477598" y="6152829"/>
                    <a:pt x="7504938" y="6126806"/>
                  </a:cubicBezTo>
                  <a:lnTo>
                    <a:pt x="7546396" y="6087795"/>
                  </a:lnTo>
                  <a:cubicBezTo>
                    <a:pt x="7560264" y="6074901"/>
                    <a:pt x="7574780" y="6061630"/>
                    <a:pt x="7588002" y="6049630"/>
                  </a:cubicBezTo>
                  <a:lnTo>
                    <a:pt x="7631000" y="6010807"/>
                  </a:lnTo>
                  <a:lnTo>
                    <a:pt x="7675440" y="5972407"/>
                  </a:lnTo>
                  <a:cubicBezTo>
                    <a:pt x="7690404" y="5959796"/>
                    <a:pt x="7705564" y="5947419"/>
                    <a:pt x="7720626" y="5934949"/>
                  </a:cubicBezTo>
                  <a:cubicBezTo>
                    <a:pt x="7735738" y="5922525"/>
                    <a:pt x="7751197" y="5910619"/>
                    <a:pt x="7766458" y="5898432"/>
                  </a:cubicBezTo>
                  <a:cubicBezTo>
                    <a:pt x="7827949" y="5850290"/>
                    <a:pt x="7890979" y="5804597"/>
                    <a:pt x="7955254" y="5760926"/>
                  </a:cubicBezTo>
                  <a:cubicBezTo>
                    <a:pt x="8083800" y="5673632"/>
                    <a:pt x="8216872" y="5594434"/>
                    <a:pt x="8352678" y="5521728"/>
                  </a:cubicBezTo>
                  <a:lnTo>
                    <a:pt x="8451350" y="5469352"/>
                  </a:lnTo>
                  <a:lnTo>
                    <a:pt x="8548532" y="5417493"/>
                  </a:lnTo>
                  <a:cubicBezTo>
                    <a:pt x="8612110" y="5383188"/>
                    <a:pt x="8673251" y="5349306"/>
                    <a:pt x="8729473" y="5314059"/>
                  </a:cubicBezTo>
                  <a:cubicBezTo>
                    <a:pt x="8743591" y="5305213"/>
                    <a:pt x="8757161" y="5296459"/>
                    <a:pt x="8770781" y="5287330"/>
                  </a:cubicBezTo>
                  <a:cubicBezTo>
                    <a:pt x="8777591" y="5282765"/>
                    <a:pt x="8784451" y="5278201"/>
                    <a:pt x="8790964" y="5273590"/>
                  </a:cubicBezTo>
                  <a:cubicBezTo>
                    <a:pt x="8797574" y="5268977"/>
                    <a:pt x="8804235" y="5264412"/>
                    <a:pt x="8810499" y="5259801"/>
                  </a:cubicBezTo>
                  <a:cubicBezTo>
                    <a:pt x="8835999" y="5241401"/>
                    <a:pt x="8860407" y="5222389"/>
                    <a:pt x="8883571" y="5202577"/>
                  </a:cubicBezTo>
                  <a:cubicBezTo>
                    <a:pt x="8929900" y="5162954"/>
                    <a:pt x="8971258" y="5120413"/>
                    <a:pt x="9006651" y="5074625"/>
                  </a:cubicBezTo>
                  <a:cubicBezTo>
                    <a:pt x="9015351" y="5063426"/>
                    <a:pt x="9024398" y="5050955"/>
                    <a:pt x="9033494" y="5038203"/>
                  </a:cubicBezTo>
                  <a:lnTo>
                    <a:pt x="9040305" y="5028649"/>
                  </a:lnTo>
                  <a:lnTo>
                    <a:pt x="9046568" y="5019379"/>
                  </a:lnTo>
                  <a:cubicBezTo>
                    <a:pt x="9050743" y="5013261"/>
                    <a:pt x="9054819" y="5007050"/>
                    <a:pt x="9058846" y="5000743"/>
                  </a:cubicBezTo>
                  <a:cubicBezTo>
                    <a:pt x="9075002" y="4975615"/>
                    <a:pt x="9090212" y="4949403"/>
                    <a:pt x="9104529" y="4922203"/>
                  </a:cubicBezTo>
                  <a:cubicBezTo>
                    <a:pt x="9133211" y="4867850"/>
                    <a:pt x="9158313" y="4809545"/>
                    <a:pt x="9181081" y="4748792"/>
                  </a:cubicBezTo>
                  <a:cubicBezTo>
                    <a:pt x="9203748" y="4688276"/>
                    <a:pt x="9223383" y="4625876"/>
                    <a:pt x="9240731" y="4561970"/>
                  </a:cubicBezTo>
                  <a:cubicBezTo>
                    <a:pt x="9249481" y="4530064"/>
                    <a:pt x="9257682" y="4497782"/>
                    <a:pt x="9265388" y="4465171"/>
                  </a:cubicBezTo>
                  <a:cubicBezTo>
                    <a:pt x="9269215" y="4448842"/>
                    <a:pt x="9272943" y="4432465"/>
                    <a:pt x="9276571" y="4416041"/>
                  </a:cubicBezTo>
                  <a:lnTo>
                    <a:pt x="9281841" y="4391477"/>
                  </a:lnTo>
                  <a:lnTo>
                    <a:pt x="9286513" y="4368936"/>
                  </a:lnTo>
                  <a:lnTo>
                    <a:pt x="9296754" y="4316136"/>
                  </a:lnTo>
                  <a:lnTo>
                    <a:pt x="9301029" y="4293172"/>
                  </a:lnTo>
                  <a:lnTo>
                    <a:pt x="9302818" y="4282679"/>
                  </a:lnTo>
                  <a:lnTo>
                    <a:pt x="9304658" y="4270914"/>
                  </a:lnTo>
                  <a:lnTo>
                    <a:pt x="9312810" y="4220043"/>
                  </a:lnTo>
                  <a:lnTo>
                    <a:pt x="9316887" y="4194584"/>
                  </a:lnTo>
                  <a:lnTo>
                    <a:pt x="9318923" y="4181878"/>
                  </a:lnTo>
                  <a:cubicBezTo>
                    <a:pt x="9319570" y="4177644"/>
                    <a:pt x="9319969" y="4173267"/>
                    <a:pt x="9320515" y="4168984"/>
                  </a:cubicBezTo>
                  <a:lnTo>
                    <a:pt x="9332445" y="4069079"/>
                  </a:lnTo>
                  <a:cubicBezTo>
                    <a:pt x="9333836" y="4056468"/>
                    <a:pt x="9334880" y="4040986"/>
                    <a:pt x="9336173" y="4022774"/>
                  </a:cubicBezTo>
                  <a:lnTo>
                    <a:pt x="9340199" y="3969269"/>
                  </a:lnTo>
                  <a:cubicBezTo>
                    <a:pt x="9345071" y="3903904"/>
                    <a:pt x="9347358" y="3837081"/>
                    <a:pt x="9347557" y="3770070"/>
                  </a:cubicBezTo>
                  <a:cubicBezTo>
                    <a:pt x="9347656" y="3736518"/>
                    <a:pt x="9347209" y="3702871"/>
                    <a:pt x="9346364" y="3669036"/>
                  </a:cubicBezTo>
                  <a:lnTo>
                    <a:pt x="9344921" y="3619341"/>
                  </a:lnTo>
                  <a:lnTo>
                    <a:pt x="9344524" y="3607624"/>
                  </a:lnTo>
                  <a:lnTo>
                    <a:pt x="9343728" y="3594872"/>
                  </a:lnTo>
                  <a:lnTo>
                    <a:pt x="9342188" y="3569366"/>
                  </a:lnTo>
                  <a:lnTo>
                    <a:pt x="9339056" y="3518354"/>
                  </a:lnTo>
                  <a:cubicBezTo>
                    <a:pt x="9337914" y="3501319"/>
                    <a:pt x="9335874" y="3484236"/>
                    <a:pt x="9334334" y="3467155"/>
                  </a:cubicBezTo>
                  <a:lnTo>
                    <a:pt x="9329363" y="3415908"/>
                  </a:lnTo>
                  <a:lnTo>
                    <a:pt x="9328319" y="3404755"/>
                  </a:lnTo>
                  <a:lnTo>
                    <a:pt x="9327177" y="3394214"/>
                  </a:lnTo>
                  <a:lnTo>
                    <a:pt x="9324293" y="3370872"/>
                  </a:lnTo>
                  <a:lnTo>
                    <a:pt x="9320763" y="3344427"/>
                  </a:lnTo>
                  <a:lnTo>
                    <a:pt x="9317184" y="3315343"/>
                  </a:lnTo>
                  <a:cubicBezTo>
                    <a:pt x="9315594" y="3300991"/>
                    <a:pt x="9313506" y="3286404"/>
                    <a:pt x="9311021" y="3270309"/>
                  </a:cubicBezTo>
                  <a:lnTo>
                    <a:pt x="9302719" y="3219815"/>
                  </a:lnTo>
                  <a:cubicBezTo>
                    <a:pt x="9299936" y="3203157"/>
                    <a:pt x="9297003" y="3186498"/>
                    <a:pt x="9293970" y="3169887"/>
                  </a:cubicBezTo>
                  <a:cubicBezTo>
                    <a:pt x="9281891" y="3103393"/>
                    <a:pt x="9267674" y="3037182"/>
                    <a:pt x="9252065" y="2971205"/>
                  </a:cubicBezTo>
                  <a:cubicBezTo>
                    <a:pt x="9244261" y="2938265"/>
                    <a:pt x="9235959" y="2905371"/>
                    <a:pt x="9227211" y="2872571"/>
                  </a:cubicBezTo>
                  <a:lnTo>
                    <a:pt x="9220699" y="2848524"/>
                  </a:lnTo>
                  <a:lnTo>
                    <a:pt x="9213740" y="2824289"/>
                  </a:lnTo>
                  <a:cubicBezTo>
                    <a:pt x="9209216" y="2808147"/>
                    <a:pt x="9204345" y="2791866"/>
                    <a:pt x="9199374" y="2775536"/>
                  </a:cubicBezTo>
                  <a:cubicBezTo>
                    <a:pt x="9159855" y="2645184"/>
                    <a:pt x="9114272" y="2516197"/>
                    <a:pt x="9061829" y="2389515"/>
                  </a:cubicBezTo>
                  <a:cubicBezTo>
                    <a:pt x="9035582" y="2326175"/>
                    <a:pt x="9008043" y="2263258"/>
                    <a:pt x="8978865" y="2200953"/>
                  </a:cubicBezTo>
                  <a:lnTo>
                    <a:pt x="8956694" y="2154317"/>
                  </a:lnTo>
                  <a:lnTo>
                    <a:pt x="8934176" y="2108012"/>
                  </a:lnTo>
                  <a:cubicBezTo>
                    <a:pt x="8918915" y="2077189"/>
                    <a:pt x="8903157" y="2046130"/>
                    <a:pt x="8887151" y="2015448"/>
                  </a:cubicBezTo>
                  <a:cubicBezTo>
                    <a:pt x="8854988" y="1953989"/>
                    <a:pt x="8822082" y="1892908"/>
                    <a:pt x="8787533" y="1832625"/>
                  </a:cubicBezTo>
                  <a:lnTo>
                    <a:pt x="8761485" y="1787496"/>
                  </a:lnTo>
                  <a:lnTo>
                    <a:pt x="8734791" y="1741991"/>
                  </a:lnTo>
                  <a:cubicBezTo>
                    <a:pt x="8717047" y="1711921"/>
                    <a:pt x="8699200" y="1682461"/>
                    <a:pt x="8680808" y="1652910"/>
                  </a:cubicBezTo>
                  <a:cubicBezTo>
                    <a:pt x="8644322" y="1593756"/>
                    <a:pt x="8606194" y="1535216"/>
                    <a:pt x="8567024" y="1477004"/>
                  </a:cubicBezTo>
                  <a:lnTo>
                    <a:pt x="8537446" y="1433428"/>
                  </a:lnTo>
                  <a:lnTo>
                    <a:pt x="8507423" y="1389994"/>
                  </a:lnTo>
                  <a:cubicBezTo>
                    <a:pt x="8487390" y="1361382"/>
                    <a:pt x="8467158" y="1332817"/>
                    <a:pt x="8446529" y="1304393"/>
                  </a:cubicBezTo>
                  <a:cubicBezTo>
                    <a:pt x="8405271" y="1247595"/>
                    <a:pt x="8362718" y="1191218"/>
                    <a:pt x="8319224" y="1135124"/>
                  </a:cubicBezTo>
                  <a:lnTo>
                    <a:pt x="8286366" y="1093148"/>
                  </a:lnTo>
                  <a:lnTo>
                    <a:pt x="8270161" y="1072538"/>
                  </a:lnTo>
                  <a:lnTo>
                    <a:pt x="8253856" y="1052254"/>
                  </a:lnTo>
                  <a:cubicBezTo>
                    <a:pt x="8231636" y="1024773"/>
                    <a:pt x="8209117" y="997479"/>
                    <a:pt x="8186352" y="970373"/>
                  </a:cubicBezTo>
                  <a:cubicBezTo>
                    <a:pt x="8140917" y="916020"/>
                    <a:pt x="8094240" y="862515"/>
                    <a:pt x="8046768" y="809527"/>
                  </a:cubicBezTo>
                  <a:lnTo>
                    <a:pt x="8010927" y="769951"/>
                  </a:lnTo>
                  <a:lnTo>
                    <a:pt x="7974788" y="730751"/>
                  </a:lnTo>
                  <a:cubicBezTo>
                    <a:pt x="7950382" y="704587"/>
                    <a:pt x="7925824" y="678563"/>
                    <a:pt x="7901070" y="652823"/>
                  </a:cubicBezTo>
                  <a:cubicBezTo>
                    <a:pt x="7851510" y="601387"/>
                    <a:pt x="7801404" y="550612"/>
                    <a:pt x="7750054" y="501106"/>
                  </a:cubicBezTo>
                  <a:cubicBezTo>
                    <a:pt x="7698902" y="451742"/>
                    <a:pt x="7645913" y="403036"/>
                    <a:pt x="7592277" y="355319"/>
                  </a:cubicBezTo>
                  <a:cubicBezTo>
                    <a:pt x="7484856" y="259884"/>
                    <a:pt x="7373308" y="168402"/>
                    <a:pt x="7257734" y="81062"/>
                  </a:cubicBezTo>
                  <a:close/>
                  <a:moveTo>
                    <a:pt x="1892109" y="0"/>
                  </a:moveTo>
                  <a:lnTo>
                    <a:pt x="2298402" y="0"/>
                  </a:lnTo>
                  <a:lnTo>
                    <a:pt x="2135542" y="121879"/>
                  </a:lnTo>
                  <a:cubicBezTo>
                    <a:pt x="2078998" y="166378"/>
                    <a:pt x="2023659" y="212143"/>
                    <a:pt x="1969576" y="259084"/>
                  </a:cubicBezTo>
                  <a:cubicBezTo>
                    <a:pt x="1861309" y="352918"/>
                    <a:pt x="1758064" y="451412"/>
                    <a:pt x="1659938" y="553953"/>
                  </a:cubicBezTo>
                  <a:cubicBezTo>
                    <a:pt x="1266987" y="964444"/>
                    <a:pt x="953820" y="1435593"/>
                    <a:pt x="729383" y="1940578"/>
                  </a:cubicBezTo>
                  <a:cubicBezTo>
                    <a:pt x="673260" y="2066459"/>
                    <a:pt x="622855" y="2195070"/>
                    <a:pt x="578465" y="2324905"/>
                  </a:cubicBezTo>
                  <a:cubicBezTo>
                    <a:pt x="534125" y="2454785"/>
                    <a:pt x="496147" y="2586314"/>
                    <a:pt x="465080" y="2718973"/>
                  </a:cubicBezTo>
                  <a:cubicBezTo>
                    <a:pt x="449769" y="2785089"/>
                    <a:pt x="435850" y="2852289"/>
                    <a:pt x="423820" y="2919535"/>
                  </a:cubicBezTo>
                  <a:cubicBezTo>
                    <a:pt x="411840" y="2986829"/>
                    <a:pt x="401054" y="3054358"/>
                    <a:pt x="392355" y="3122169"/>
                  </a:cubicBezTo>
                  <a:cubicBezTo>
                    <a:pt x="374509" y="3257744"/>
                    <a:pt x="363424" y="3393978"/>
                    <a:pt x="358801" y="3531013"/>
                  </a:cubicBezTo>
                  <a:cubicBezTo>
                    <a:pt x="349009" y="3804941"/>
                    <a:pt x="366357" y="4079668"/>
                    <a:pt x="410350" y="4352324"/>
                  </a:cubicBezTo>
                  <a:cubicBezTo>
                    <a:pt x="421286" y="4420230"/>
                    <a:pt x="434209" y="4487758"/>
                    <a:pt x="449022" y="4555147"/>
                  </a:cubicBezTo>
                  <a:cubicBezTo>
                    <a:pt x="463737" y="4622534"/>
                    <a:pt x="480389" y="4689686"/>
                    <a:pt x="498882" y="4756463"/>
                  </a:cubicBezTo>
                  <a:cubicBezTo>
                    <a:pt x="517373" y="4823239"/>
                    <a:pt x="537704" y="4889733"/>
                    <a:pt x="559775" y="4955755"/>
                  </a:cubicBezTo>
                  <a:cubicBezTo>
                    <a:pt x="581946" y="5021873"/>
                    <a:pt x="605358" y="5087473"/>
                    <a:pt x="631406" y="5152084"/>
                  </a:cubicBezTo>
                  <a:cubicBezTo>
                    <a:pt x="734055" y="5411706"/>
                    <a:pt x="865188" y="5662668"/>
                    <a:pt x="1023461" y="5898055"/>
                  </a:cubicBezTo>
                  <a:cubicBezTo>
                    <a:pt x="1181487" y="6133676"/>
                    <a:pt x="1367051" y="6353345"/>
                    <a:pt x="1575880" y="6551744"/>
                  </a:cubicBezTo>
                  <a:cubicBezTo>
                    <a:pt x="1680269" y="6651014"/>
                    <a:pt x="1790338" y="6745037"/>
                    <a:pt x="1905228" y="6833566"/>
                  </a:cubicBezTo>
                  <a:lnTo>
                    <a:pt x="1938629" y="6858000"/>
                  </a:lnTo>
                  <a:lnTo>
                    <a:pt x="1368607" y="6858000"/>
                  </a:lnTo>
                  <a:lnTo>
                    <a:pt x="1115251" y="6594103"/>
                  </a:lnTo>
                  <a:cubicBezTo>
                    <a:pt x="418530" y="5794890"/>
                    <a:pt x="0" y="4770280"/>
                    <a:pt x="0" y="3653129"/>
                  </a:cubicBezTo>
                  <a:cubicBezTo>
                    <a:pt x="0" y="2216793"/>
                    <a:pt x="691856" y="933432"/>
                    <a:pt x="1777294" y="85415"/>
                  </a:cubicBezTo>
                  <a:close/>
                </a:path>
              </a:pathLst>
            </a:custGeom>
            <a:solidFill>
              <a:schemeClr val="bg1">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lt1"/>
                </a:solidFill>
              </a:endParaRPr>
            </a:p>
          </p:txBody>
        </p:sp>
        <p:sp>
          <p:nvSpPr>
            <p:cNvPr id="17" name="Freeform: Shape 16">
              <a:extLst>
                <a:ext uri="{FF2B5EF4-FFF2-40B4-BE49-F238E27FC236}">
                  <a16:creationId xmlns:a16="http://schemas.microsoft.com/office/drawing/2014/main" id="{5F0C96D1-A8B7-4C8E-9997-D823FD1591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18434" y="3985"/>
              <a:ext cx="9747620" cy="6858000"/>
            </a:xfrm>
            <a:custGeom>
              <a:avLst/>
              <a:gdLst>
                <a:gd name="connsiteX0" fmla="*/ 7235453 w 9747620"/>
                <a:gd name="connsiteY0" fmla="*/ 0 h 6858000"/>
                <a:gd name="connsiteX1" fmla="*/ 7548130 w 9747620"/>
                <a:gd name="connsiteY1" fmla="*/ 0 h 6858000"/>
                <a:gd name="connsiteX2" fmla="*/ 7710334 w 9747620"/>
                <a:gd name="connsiteY2" fmla="*/ 111973 h 6858000"/>
                <a:gd name="connsiteX3" fmla="*/ 7889188 w 9747620"/>
                <a:gd name="connsiteY3" fmla="*/ 251542 h 6858000"/>
                <a:gd name="connsiteX4" fmla="*/ 8061828 w 9747620"/>
                <a:gd name="connsiteY4" fmla="*/ 398586 h 6858000"/>
                <a:gd name="connsiteX5" fmla="*/ 8145637 w 9747620"/>
                <a:gd name="connsiteY5" fmla="*/ 474218 h 6858000"/>
                <a:gd name="connsiteX6" fmla="*/ 8187242 w 9747620"/>
                <a:gd name="connsiteY6" fmla="*/ 512753 h 6858000"/>
                <a:gd name="connsiteX7" fmla="*/ 8228402 w 9747620"/>
                <a:gd name="connsiteY7" fmla="*/ 551575 h 6858000"/>
                <a:gd name="connsiteX8" fmla="*/ 8389211 w 9747620"/>
                <a:gd name="connsiteY8" fmla="*/ 710937 h 6858000"/>
                <a:gd name="connsiteX9" fmla="*/ 8467206 w 9747620"/>
                <a:gd name="connsiteY9" fmla="*/ 793088 h 6858000"/>
                <a:gd name="connsiteX10" fmla="*/ 8486791 w 9747620"/>
                <a:gd name="connsiteY10" fmla="*/ 814223 h 6858000"/>
                <a:gd name="connsiteX11" fmla="*/ 8505979 w 9747620"/>
                <a:gd name="connsiteY11" fmla="*/ 835409 h 6858000"/>
                <a:gd name="connsiteX12" fmla="*/ 8543509 w 9747620"/>
                <a:gd name="connsiteY12" fmla="*/ 877346 h 6858000"/>
                <a:gd name="connsiteX13" fmla="*/ 8690549 w 9747620"/>
                <a:gd name="connsiteY13" fmla="*/ 1048978 h 6858000"/>
                <a:gd name="connsiteX14" fmla="*/ 8761732 w 9747620"/>
                <a:gd name="connsiteY14" fmla="*/ 1137502 h 6858000"/>
                <a:gd name="connsiteX15" fmla="*/ 8796379 w 9747620"/>
                <a:gd name="connsiteY15" fmla="*/ 1182077 h 6858000"/>
                <a:gd name="connsiteX16" fmla="*/ 8830678 w 9747620"/>
                <a:gd name="connsiteY16" fmla="*/ 1226986 h 6858000"/>
                <a:gd name="connsiteX17" fmla="*/ 8963353 w 9747620"/>
                <a:gd name="connsiteY17" fmla="*/ 1410936 h 6858000"/>
                <a:gd name="connsiteX18" fmla="*/ 9026483 w 9747620"/>
                <a:gd name="connsiteY18" fmla="*/ 1505499 h 6858000"/>
                <a:gd name="connsiteX19" fmla="*/ 9057004 w 9747620"/>
                <a:gd name="connsiteY19" fmla="*/ 1552613 h 6858000"/>
                <a:gd name="connsiteX20" fmla="*/ 9087278 w 9747620"/>
                <a:gd name="connsiteY20" fmla="*/ 1600542 h 6858000"/>
                <a:gd name="connsiteX21" fmla="*/ 9202851 w 9747620"/>
                <a:gd name="connsiteY21" fmla="*/ 1795515 h 6858000"/>
                <a:gd name="connsiteX22" fmla="*/ 9257332 w 9747620"/>
                <a:gd name="connsiteY22" fmla="*/ 1894920 h 6858000"/>
                <a:gd name="connsiteX23" fmla="*/ 9283778 w 9747620"/>
                <a:gd name="connsiteY23" fmla="*/ 1945436 h 6858000"/>
                <a:gd name="connsiteX24" fmla="*/ 9309428 w 9747620"/>
                <a:gd name="connsiteY24" fmla="*/ 1996193 h 6858000"/>
                <a:gd name="connsiteX25" fmla="*/ 9405714 w 9747620"/>
                <a:gd name="connsiteY25" fmla="*/ 2202191 h 6858000"/>
                <a:gd name="connsiteX26" fmla="*/ 9566524 w 9747620"/>
                <a:gd name="connsiteY26" fmla="*/ 2627653 h 6858000"/>
                <a:gd name="connsiteX27" fmla="*/ 9583573 w 9747620"/>
                <a:gd name="connsiteY27" fmla="*/ 2682195 h 6858000"/>
                <a:gd name="connsiteX28" fmla="*/ 9591974 w 9747620"/>
                <a:gd name="connsiteY28" fmla="*/ 2709707 h 6858000"/>
                <a:gd name="connsiteX29" fmla="*/ 9600027 w 9747620"/>
                <a:gd name="connsiteY29" fmla="*/ 2737650 h 6858000"/>
                <a:gd name="connsiteX30" fmla="*/ 9629803 w 9747620"/>
                <a:gd name="connsiteY30" fmla="*/ 2847694 h 6858000"/>
                <a:gd name="connsiteX31" fmla="*/ 9679909 w 9747620"/>
                <a:gd name="connsiteY31" fmla="*/ 3070131 h 6858000"/>
                <a:gd name="connsiteX32" fmla="*/ 9690498 w 9747620"/>
                <a:gd name="connsiteY32" fmla="*/ 3126159 h 6858000"/>
                <a:gd name="connsiteX33" fmla="*/ 9700390 w 9747620"/>
                <a:gd name="connsiteY33" fmla="*/ 3181805 h 6858000"/>
                <a:gd name="connsiteX34" fmla="*/ 9709685 w 9747620"/>
                <a:gd name="connsiteY34" fmla="*/ 3243392 h 6858000"/>
                <a:gd name="connsiteX35" fmla="*/ 9713016 w 9747620"/>
                <a:gd name="connsiteY35" fmla="*/ 3267597 h 6858000"/>
                <a:gd name="connsiteX36" fmla="*/ 9716844 w 9747620"/>
                <a:gd name="connsiteY36" fmla="*/ 3294437 h 6858000"/>
                <a:gd name="connsiteX37" fmla="*/ 9720820 w 9747620"/>
                <a:gd name="connsiteY37" fmla="*/ 3324488 h 6858000"/>
                <a:gd name="connsiteX38" fmla="*/ 9722709 w 9747620"/>
                <a:gd name="connsiteY38" fmla="*/ 3340737 h 6858000"/>
                <a:gd name="connsiteX39" fmla="*/ 9724301 w 9747620"/>
                <a:gd name="connsiteY39" fmla="*/ 3356361 h 6858000"/>
                <a:gd name="connsiteX40" fmla="*/ 9730166 w 9747620"/>
                <a:gd name="connsiteY40" fmla="*/ 3412197 h 6858000"/>
                <a:gd name="connsiteX41" fmla="*/ 9735783 w 9747620"/>
                <a:gd name="connsiteY41" fmla="*/ 3468083 h 6858000"/>
                <a:gd name="connsiteX42" fmla="*/ 9739760 w 9747620"/>
                <a:gd name="connsiteY42" fmla="*/ 3524399 h 6858000"/>
                <a:gd name="connsiteX43" fmla="*/ 9741748 w 9747620"/>
                <a:gd name="connsiteY43" fmla="*/ 3552580 h 6858000"/>
                <a:gd name="connsiteX44" fmla="*/ 9742742 w 9747620"/>
                <a:gd name="connsiteY44" fmla="*/ 3566672 h 6858000"/>
                <a:gd name="connsiteX45" fmla="*/ 9743488 w 9747620"/>
                <a:gd name="connsiteY45" fmla="*/ 3581865 h 6858000"/>
                <a:gd name="connsiteX46" fmla="*/ 9744731 w 9747620"/>
                <a:gd name="connsiteY46" fmla="*/ 3611341 h 6858000"/>
                <a:gd name="connsiteX47" fmla="*/ 9745725 w 9747620"/>
                <a:gd name="connsiteY47" fmla="*/ 3639715 h 6858000"/>
                <a:gd name="connsiteX48" fmla="*/ 9747613 w 9747620"/>
                <a:gd name="connsiteY48" fmla="*/ 3753786 h 6858000"/>
                <a:gd name="connsiteX49" fmla="*/ 9740405 w 9747620"/>
                <a:gd name="connsiteY49" fmla="*/ 3984609 h 6858000"/>
                <a:gd name="connsiteX50" fmla="*/ 9736329 w 9747620"/>
                <a:gd name="connsiteY50" fmla="*/ 4038434 h 6858000"/>
                <a:gd name="connsiteX51" fmla="*/ 9731408 w 9747620"/>
                <a:gd name="connsiteY51" fmla="*/ 4099446 h 6858000"/>
                <a:gd name="connsiteX52" fmla="*/ 9717987 w 9747620"/>
                <a:gd name="connsiteY52" fmla="*/ 4213325 h 6858000"/>
                <a:gd name="connsiteX53" fmla="*/ 9716297 w 9747620"/>
                <a:gd name="connsiteY53" fmla="*/ 4227129 h 6858000"/>
                <a:gd name="connsiteX54" fmla="*/ 9714110 w 9747620"/>
                <a:gd name="connsiteY54" fmla="*/ 4240981 h 6858000"/>
                <a:gd name="connsiteX55" fmla="*/ 9709785 w 9747620"/>
                <a:gd name="connsiteY55" fmla="*/ 4268731 h 6858000"/>
                <a:gd name="connsiteX56" fmla="*/ 9701086 w 9747620"/>
                <a:gd name="connsiteY56" fmla="*/ 4324185 h 6858000"/>
                <a:gd name="connsiteX57" fmla="*/ 9698699 w 9747620"/>
                <a:gd name="connsiteY57" fmla="*/ 4338994 h 6858000"/>
                <a:gd name="connsiteX58" fmla="*/ 9695966 w 9747620"/>
                <a:gd name="connsiteY58" fmla="*/ 4355050 h 6858000"/>
                <a:gd name="connsiteX59" fmla="*/ 9690299 w 9747620"/>
                <a:gd name="connsiteY59" fmla="*/ 4385054 h 6858000"/>
                <a:gd name="connsiteX60" fmla="*/ 9679909 w 9747620"/>
                <a:gd name="connsiteY60" fmla="*/ 4437919 h 6858000"/>
                <a:gd name="connsiteX61" fmla="*/ 9673647 w 9747620"/>
                <a:gd name="connsiteY61" fmla="*/ 4468162 h 6858000"/>
                <a:gd name="connsiteX62" fmla="*/ 9667532 w 9747620"/>
                <a:gd name="connsiteY62" fmla="*/ 4496296 h 6858000"/>
                <a:gd name="connsiteX63" fmla="*/ 9654658 w 9747620"/>
                <a:gd name="connsiteY63" fmla="*/ 4552277 h 6858000"/>
                <a:gd name="connsiteX64" fmla="*/ 9625876 w 9747620"/>
                <a:gd name="connsiteY64" fmla="*/ 4664478 h 6858000"/>
                <a:gd name="connsiteX65" fmla="*/ 9552803 w 9747620"/>
                <a:gd name="connsiteY65" fmla="*/ 4888737 h 6858000"/>
                <a:gd name="connsiteX66" fmla="*/ 9452639 w 9747620"/>
                <a:gd name="connsiteY66" fmla="*/ 5110934 h 6858000"/>
                <a:gd name="connsiteX67" fmla="*/ 9388017 w 9747620"/>
                <a:gd name="connsiteY67" fmla="*/ 5220020 h 6858000"/>
                <a:gd name="connsiteX68" fmla="*/ 9370073 w 9747620"/>
                <a:gd name="connsiteY68" fmla="*/ 5246811 h 6858000"/>
                <a:gd name="connsiteX69" fmla="*/ 9360926 w 9747620"/>
                <a:gd name="connsiteY69" fmla="*/ 5260040 h 6858000"/>
                <a:gd name="connsiteX70" fmla="*/ 9351829 w 9747620"/>
                <a:gd name="connsiteY70" fmla="*/ 5272646 h 6858000"/>
                <a:gd name="connsiteX71" fmla="*/ 9313305 w 9747620"/>
                <a:gd name="connsiteY71" fmla="*/ 5323881 h 6858000"/>
                <a:gd name="connsiteX72" fmla="*/ 9130375 w 9747620"/>
                <a:gd name="connsiteY72" fmla="*/ 5510802 h 6858000"/>
                <a:gd name="connsiteX73" fmla="*/ 9028422 w 9747620"/>
                <a:gd name="connsiteY73" fmla="*/ 5588878 h 6858000"/>
                <a:gd name="connsiteX74" fmla="*/ 9002424 w 9747620"/>
                <a:gd name="connsiteY74" fmla="*/ 5606707 h 6858000"/>
                <a:gd name="connsiteX75" fmla="*/ 8976525 w 9747620"/>
                <a:gd name="connsiteY75" fmla="*/ 5623866 h 6858000"/>
                <a:gd name="connsiteX76" fmla="*/ 8924181 w 9747620"/>
                <a:gd name="connsiteY76" fmla="*/ 5656793 h 6858000"/>
                <a:gd name="connsiteX77" fmla="*/ 8717291 w 9747620"/>
                <a:gd name="connsiteY77" fmla="*/ 5771582 h 6858000"/>
                <a:gd name="connsiteX78" fmla="*/ 8617129 w 9747620"/>
                <a:gd name="connsiteY78" fmla="*/ 5823105 h 6858000"/>
                <a:gd name="connsiteX79" fmla="*/ 8518207 w 9747620"/>
                <a:gd name="connsiteY79" fmla="*/ 5873671 h 6858000"/>
                <a:gd name="connsiteX80" fmla="*/ 8150558 w 9747620"/>
                <a:gd name="connsiteY80" fmla="*/ 6086761 h 6858000"/>
                <a:gd name="connsiteX81" fmla="*/ 7979410 w 9747620"/>
                <a:gd name="connsiteY81" fmla="*/ 6207158 h 6858000"/>
                <a:gd name="connsiteX82" fmla="*/ 7938300 w 9747620"/>
                <a:gd name="connsiteY82" fmla="*/ 6238887 h 6858000"/>
                <a:gd name="connsiteX83" fmla="*/ 7897936 w 9747620"/>
                <a:gd name="connsiteY83" fmla="*/ 6271286 h 6858000"/>
                <a:gd name="connsiteX84" fmla="*/ 7858367 w 9747620"/>
                <a:gd name="connsiteY84" fmla="*/ 6304357 h 6858000"/>
                <a:gd name="connsiteX85" fmla="*/ 7819048 w 9747620"/>
                <a:gd name="connsiteY85" fmla="*/ 6338770 h 6858000"/>
                <a:gd name="connsiteX86" fmla="*/ 7778882 w 9747620"/>
                <a:gd name="connsiteY86" fmla="*/ 6374477 h 6858000"/>
                <a:gd name="connsiteX87" fmla="*/ 7739563 w 9747620"/>
                <a:gd name="connsiteY87" fmla="*/ 6410328 h 6858000"/>
                <a:gd name="connsiteX88" fmla="*/ 7660824 w 9747620"/>
                <a:gd name="connsiteY88" fmla="*/ 6484138 h 6858000"/>
                <a:gd name="connsiteX89" fmla="*/ 7502302 w 9747620"/>
                <a:gd name="connsiteY89" fmla="*/ 6636360 h 6858000"/>
                <a:gd name="connsiteX90" fmla="*/ 7273394 w 9747620"/>
                <a:gd name="connsiteY90" fmla="*/ 6858000 h 6858000"/>
                <a:gd name="connsiteX91" fmla="*/ 6780690 w 9747620"/>
                <a:gd name="connsiteY91" fmla="*/ 6858000 h 6858000"/>
                <a:gd name="connsiteX92" fmla="*/ 6854939 w 9747620"/>
                <a:gd name="connsiteY92" fmla="*/ 6783597 h 6858000"/>
                <a:gd name="connsiteX93" fmla="*/ 6932087 w 9747620"/>
                <a:gd name="connsiteY93" fmla="*/ 6705809 h 6858000"/>
                <a:gd name="connsiteX94" fmla="*/ 7241130 w 9747620"/>
                <a:gd name="connsiteY94" fmla="*/ 6390965 h 6858000"/>
                <a:gd name="connsiteX95" fmla="*/ 7397564 w 9747620"/>
                <a:gd name="connsiteY95" fmla="*/ 6233087 h 6858000"/>
                <a:gd name="connsiteX96" fmla="*/ 7478142 w 9747620"/>
                <a:gd name="connsiteY96" fmla="*/ 6153670 h 6858000"/>
                <a:gd name="connsiteX97" fmla="*/ 7519600 w 9747620"/>
                <a:gd name="connsiteY97" fmla="*/ 6113937 h 6858000"/>
                <a:gd name="connsiteX98" fmla="*/ 7561207 w 9747620"/>
                <a:gd name="connsiteY98" fmla="*/ 6075067 h 6858000"/>
                <a:gd name="connsiteX99" fmla="*/ 7604204 w 9747620"/>
                <a:gd name="connsiteY99" fmla="*/ 6035526 h 6858000"/>
                <a:gd name="connsiteX100" fmla="*/ 7648644 w 9747620"/>
                <a:gd name="connsiteY100" fmla="*/ 5996416 h 6858000"/>
                <a:gd name="connsiteX101" fmla="*/ 7693830 w 9747620"/>
                <a:gd name="connsiteY101" fmla="*/ 5958264 h 6858000"/>
                <a:gd name="connsiteX102" fmla="*/ 7739662 w 9747620"/>
                <a:gd name="connsiteY102" fmla="*/ 5921073 h 6858000"/>
                <a:gd name="connsiteX103" fmla="*/ 7928458 w 9747620"/>
                <a:gd name="connsiteY103" fmla="*/ 5781025 h 6858000"/>
                <a:gd name="connsiteX104" fmla="*/ 8325882 w 9747620"/>
                <a:gd name="connsiteY104" fmla="*/ 5537450 h 6858000"/>
                <a:gd name="connsiteX105" fmla="*/ 8424555 w 9747620"/>
                <a:gd name="connsiteY105" fmla="*/ 5484106 h 6858000"/>
                <a:gd name="connsiteX106" fmla="*/ 8521737 w 9747620"/>
                <a:gd name="connsiteY106" fmla="*/ 5431289 h 6858000"/>
                <a:gd name="connsiteX107" fmla="*/ 8702677 w 9747620"/>
                <a:gd name="connsiteY107" fmla="*/ 5325942 h 6858000"/>
                <a:gd name="connsiteX108" fmla="*/ 8743986 w 9747620"/>
                <a:gd name="connsiteY108" fmla="*/ 5298717 h 6858000"/>
                <a:gd name="connsiteX109" fmla="*/ 8764167 w 9747620"/>
                <a:gd name="connsiteY109" fmla="*/ 5284723 h 6858000"/>
                <a:gd name="connsiteX110" fmla="*/ 8783704 w 9747620"/>
                <a:gd name="connsiteY110" fmla="*/ 5270679 h 6858000"/>
                <a:gd name="connsiteX111" fmla="*/ 8856776 w 9747620"/>
                <a:gd name="connsiteY111" fmla="*/ 5212399 h 6858000"/>
                <a:gd name="connsiteX112" fmla="*/ 8979856 w 9747620"/>
                <a:gd name="connsiteY112" fmla="*/ 5082081 h 6858000"/>
                <a:gd name="connsiteX113" fmla="*/ 9006699 w 9747620"/>
                <a:gd name="connsiteY113" fmla="*/ 5044984 h 6858000"/>
                <a:gd name="connsiteX114" fmla="*/ 9013509 w 9747620"/>
                <a:gd name="connsiteY114" fmla="*/ 5035254 h 6858000"/>
                <a:gd name="connsiteX115" fmla="*/ 9019773 w 9747620"/>
                <a:gd name="connsiteY115" fmla="*/ 5025812 h 6858000"/>
                <a:gd name="connsiteX116" fmla="*/ 9032050 w 9747620"/>
                <a:gd name="connsiteY116" fmla="*/ 5006833 h 6858000"/>
                <a:gd name="connsiteX117" fmla="*/ 9077733 w 9747620"/>
                <a:gd name="connsiteY117" fmla="*/ 4926839 h 6858000"/>
                <a:gd name="connsiteX118" fmla="*/ 9154285 w 9747620"/>
                <a:gd name="connsiteY118" fmla="*/ 4750223 h 6858000"/>
                <a:gd name="connsiteX119" fmla="*/ 9213936 w 9747620"/>
                <a:gd name="connsiteY119" fmla="*/ 4559945 h 6858000"/>
                <a:gd name="connsiteX120" fmla="*/ 9238592 w 9747620"/>
                <a:gd name="connsiteY120" fmla="*/ 4461357 h 6858000"/>
                <a:gd name="connsiteX121" fmla="*/ 9249776 w 9747620"/>
                <a:gd name="connsiteY121" fmla="*/ 4411319 h 6858000"/>
                <a:gd name="connsiteX122" fmla="*/ 9255046 w 9747620"/>
                <a:gd name="connsiteY122" fmla="*/ 4386299 h 6858000"/>
                <a:gd name="connsiteX123" fmla="*/ 9259718 w 9747620"/>
                <a:gd name="connsiteY123" fmla="*/ 4363342 h 6858000"/>
                <a:gd name="connsiteX124" fmla="*/ 9269959 w 9747620"/>
                <a:gd name="connsiteY124" fmla="*/ 4309566 h 6858000"/>
                <a:gd name="connsiteX125" fmla="*/ 9274233 w 9747620"/>
                <a:gd name="connsiteY125" fmla="*/ 4286176 h 6858000"/>
                <a:gd name="connsiteX126" fmla="*/ 9276022 w 9747620"/>
                <a:gd name="connsiteY126" fmla="*/ 4275489 h 6858000"/>
                <a:gd name="connsiteX127" fmla="*/ 9277861 w 9747620"/>
                <a:gd name="connsiteY127" fmla="*/ 4263506 h 6858000"/>
                <a:gd name="connsiteX128" fmla="*/ 9286014 w 9747620"/>
                <a:gd name="connsiteY128" fmla="*/ 4211696 h 6858000"/>
                <a:gd name="connsiteX129" fmla="*/ 9290092 w 9747620"/>
                <a:gd name="connsiteY129" fmla="*/ 4185767 h 6858000"/>
                <a:gd name="connsiteX130" fmla="*/ 9292128 w 9747620"/>
                <a:gd name="connsiteY130" fmla="*/ 4172826 h 6858000"/>
                <a:gd name="connsiteX131" fmla="*/ 9293720 w 9747620"/>
                <a:gd name="connsiteY131" fmla="*/ 4159693 h 6858000"/>
                <a:gd name="connsiteX132" fmla="*/ 9305650 w 9747620"/>
                <a:gd name="connsiteY132" fmla="*/ 4057941 h 6858000"/>
                <a:gd name="connsiteX133" fmla="*/ 9309378 w 9747620"/>
                <a:gd name="connsiteY133" fmla="*/ 4010779 h 6858000"/>
                <a:gd name="connsiteX134" fmla="*/ 9313454 w 9747620"/>
                <a:gd name="connsiteY134" fmla="*/ 3956428 h 6858000"/>
                <a:gd name="connsiteX135" fmla="*/ 9320811 w 9747620"/>
                <a:gd name="connsiteY135" fmla="*/ 3753546 h 6858000"/>
                <a:gd name="connsiteX136" fmla="*/ 9319617 w 9747620"/>
                <a:gd name="connsiteY136" fmla="*/ 3650643 h 6858000"/>
                <a:gd name="connsiteX137" fmla="*/ 9318176 w 9747620"/>
                <a:gd name="connsiteY137" fmla="*/ 3600030 h 6858000"/>
                <a:gd name="connsiteX138" fmla="*/ 9317778 w 9747620"/>
                <a:gd name="connsiteY138" fmla="*/ 3588096 h 6858000"/>
                <a:gd name="connsiteX139" fmla="*/ 9316983 w 9747620"/>
                <a:gd name="connsiteY139" fmla="*/ 3575107 h 6858000"/>
                <a:gd name="connsiteX140" fmla="*/ 9315443 w 9747620"/>
                <a:gd name="connsiteY140" fmla="*/ 3549130 h 6858000"/>
                <a:gd name="connsiteX141" fmla="*/ 9312311 w 9747620"/>
                <a:gd name="connsiteY141" fmla="*/ 3497176 h 6858000"/>
                <a:gd name="connsiteX142" fmla="*/ 9307587 w 9747620"/>
                <a:gd name="connsiteY142" fmla="*/ 3445029 h 6858000"/>
                <a:gd name="connsiteX143" fmla="*/ 9302618 w 9747620"/>
                <a:gd name="connsiteY143" fmla="*/ 3392835 h 6858000"/>
                <a:gd name="connsiteX144" fmla="*/ 9301574 w 9747620"/>
                <a:gd name="connsiteY144" fmla="*/ 3381476 h 6858000"/>
                <a:gd name="connsiteX145" fmla="*/ 9300430 w 9747620"/>
                <a:gd name="connsiteY145" fmla="*/ 3370740 h 6858000"/>
                <a:gd name="connsiteX146" fmla="*/ 9297547 w 9747620"/>
                <a:gd name="connsiteY146" fmla="*/ 3346966 h 6858000"/>
                <a:gd name="connsiteX147" fmla="*/ 9294017 w 9747620"/>
                <a:gd name="connsiteY147" fmla="*/ 3320030 h 6858000"/>
                <a:gd name="connsiteX148" fmla="*/ 9290439 w 9747620"/>
                <a:gd name="connsiteY148" fmla="*/ 3290410 h 6858000"/>
                <a:gd name="connsiteX149" fmla="*/ 9284275 w 9747620"/>
                <a:gd name="connsiteY149" fmla="*/ 3244544 h 6858000"/>
                <a:gd name="connsiteX150" fmla="*/ 9275974 w 9747620"/>
                <a:gd name="connsiteY150" fmla="*/ 3193116 h 6858000"/>
                <a:gd name="connsiteX151" fmla="*/ 9267224 w 9747620"/>
                <a:gd name="connsiteY151" fmla="*/ 3142264 h 6858000"/>
                <a:gd name="connsiteX152" fmla="*/ 9225320 w 9747620"/>
                <a:gd name="connsiteY152" fmla="*/ 2939909 h 6858000"/>
                <a:gd name="connsiteX153" fmla="*/ 9200466 w 9747620"/>
                <a:gd name="connsiteY153" fmla="*/ 2839449 h 6858000"/>
                <a:gd name="connsiteX154" fmla="*/ 9193953 w 9747620"/>
                <a:gd name="connsiteY154" fmla="*/ 2814958 h 6858000"/>
                <a:gd name="connsiteX155" fmla="*/ 9186993 w 9747620"/>
                <a:gd name="connsiteY155" fmla="*/ 2790276 h 6858000"/>
                <a:gd name="connsiteX156" fmla="*/ 9172628 w 9747620"/>
                <a:gd name="connsiteY156" fmla="*/ 2740621 h 6858000"/>
                <a:gd name="connsiteX157" fmla="*/ 9035082 w 9747620"/>
                <a:gd name="connsiteY157" fmla="*/ 2347463 h 6858000"/>
                <a:gd name="connsiteX158" fmla="*/ 8952118 w 9747620"/>
                <a:gd name="connsiteY158" fmla="*/ 2155413 h 6858000"/>
                <a:gd name="connsiteX159" fmla="*/ 8929948 w 9747620"/>
                <a:gd name="connsiteY159" fmla="*/ 2107915 h 6858000"/>
                <a:gd name="connsiteX160" fmla="*/ 8907429 w 9747620"/>
                <a:gd name="connsiteY160" fmla="*/ 2060753 h 6858000"/>
                <a:gd name="connsiteX161" fmla="*/ 8860404 w 9747620"/>
                <a:gd name="connsiteY161" fmla="*/ 1966478 h 6858000"/>
                <a:gd name="connsiteX162" fmla="*/ 8760788 w 9747620"/>
                <a:gd name="connsiteY162" fmla="*/ 1780274 h 6858000"/>
                <a:gd name="connsiteX163" fmla="*/ 8734740 w 9747620"/>
                <a:gd name="connsiteY163" fmla="*/ 1734311 h 6858000"/>
                <a:gd name="connsiteX164" fmla="*/ 8708046 w 9747620"/>
                <a:gd name="connsiteY164" fmla="*/ 1687963 h 6858000"/>
                <a:gd name="connsiteX165" fmla="*/ 8654062 w 9747620"/>
                <a:gd name="connsiteY165" fmla="*/ 1597234 h 6858000"/>
                <a:gd name="connsiteX166" fmla="*/ 8540278 w 9747620"/>
                <a:gd name="connsiteY166" fmla="*/ 1418077 h 6858000"/>
                <a:gd name="connsiteX167" fmla="*/ 8510701 w 9747620"/>
                <a:gd name="connsiteY167" fmla="*/ 1373695 h 6858000"/>
                <a:gd name="connsiteX168" fmla="*/ 8480676 w 9747620"/>
                <a:gd name="connsiteY168" fmla="*/ 1329457 h 6858000"/>
                <a:gd name="connsiteX169" fmla="*/ 8419782 w 9747620"/>
                <a:gd name="connsiteY169" fmla="*/ 1242275 h 6858000"/>
                <a:gd name="connsiteX170" fmla="*/ 8292478 w 9747620"/>
                <a:gd name="connsiteY170" fmla="*/ 1069875 h 6858000"/>
                <a:gd name="connsiteX171" fmla="*/ 8259620 w 9747620"/>
                <a:gd name="connsiteY171" fmla="*/ 1027123 h 6858000"/>
                <a:gd name="connsiteX172" fmla="*/ 8243416 w 9747620"/>
                <a:gd name="connsiteY172" fmla="*/ 1006130 h 6858000"/>
                <a:gd name="connsiteX173" fmla="*/ 8227110 w 9747620"/>
                <a:gd name="connsiteY173" fmla="*/ 985473 h 6858000"/>
                <a:gd name="connsiteX174" fmla="*/ 8159604 w 9747620"/>
                <a:gd name="connsiteY174" fmla="*/ 902029 h 6858000"/>
                <a:gd name="connsiteX175" fmla="*/ 8020022 w 9747620"/>
                <a:gd name="connsiteY175" fmla="*/ 738209 h 6858000"/>
                <a:gd name="connsiteX176" fmla="*/ 7984182 w 9747620"/>
                <a:gd name="connsiteY176" fmla="*/ 697901 h 6858000"/>
                <a:gd name="connsiteX177" fmla="*/ 7948043 w 9747620"/>
                <a:gd name="connsiteY177" fmla="*/ 657976 h 6858000"/>
                <a:gd name="connsiteX178" fmla="*/ 7874324 w 9747620"/>
                <a:gd name="connsiteY178" fmla="*/ 578607 h 6858000"/>
                <a:gd name="connsiteX179" fmla="*/ 7723308 w 9747620"/>
                <a:gd name="connsiteY179" fmla="*/ 424085 h 6858000"/>
                <a:gd name="connsiteX180" fmla="*/ 7565532 w 9747620"/>
                <a:gd name="connsiteY180" fmla="*/ 275602 h 6858000"/>
                <a:gd name="connsiteX181" fmla="*/ 1832515 w 9747620"/>
                <a:gd name="connsiteY181" fmla="*/ 0 h 6858000"/>
                <a:gd name="connsiteX182" fmla="*/ 2158449 w 9747620"/>
                <a:gd name="connsiteY182" fmla="*/ 0 h 6858000"/>
                <a:gd name="connsiteX183" fmla="*/ 2108797 w 9747620"/>
                <a:gd name="connsiteY183" fmla="*/ 37845 h 6858000"/>
                <a:gd name="connsiteX184" fmla="*/ 1942830 w 9747620"/>
                <a:gd name="connsiteY184" fmla="*/ 177587 h 6858000"/>
                <a:gd name="connsiteX185" fmla="*/ 1633191 w 9747620"/>
                <a:gd name="connsiteY185" fmla="*/ 477909 h 6858000"/>
                <a:gd name="connsiteX186" fmla="*/ 702686 w 9747620"/>
                <a:gd name="connsiteY186" fmla="*/ 1889935 h 6858000"/>
                <a:gd name="connsiteX187" fmla="*/ 551769 w 9747620"/>
                <a:gd name="connsiteY187" fmla="*/ 2281416 h 6858000"/>
                <a:gd name="connsiteX188" fmla="*/ 438383 w 9747620"/>
                <a:gd name="connsiteY188" fmla="*/ 2682772 h 6858000"/>
                <a:gd name="connsiteX189" fmla="*/ 397124 w 9747620"/>
                <a:gd name="connsiteY189" fmla="*/ 2887044 h 6858000"/>
                <a:gd name="connsiteX190" fmla="*/ 365658 w 9747620"/>
                <a:gd name="connsiteY190" fmla="*/ 3093424 h 6858000"/>
                <a:gd name="connsiteX191" fmla="*/ 332105 w 9747620"/>
                <a:gd name="connsiteY191" fmla="*/ 3509828 h 6858000"/>
                <a:gd name="connsiteX192" fmla="*/ 383653 w 9747620"/>
                <a:gd name="connsiteY192" fmla="*/ 4346327 h 6858000"/>
                <a:gd name="connsiteX193" fmla="*/ 422327 w 9747620"/>
                <a:gd name="connsiteY193" fmla="*/ 4552900 h 6858000"/>
                <a:gd name="connsiteX194" fmla="*/ 472184 w 9747620"/>
                <a:gd name="connsiteY194" fmla="*/ 4757939 h 6858000"/>
                <a:gd name="connsiteX195" fmla="*/ 533078 w 9747620"/>
                <a:gd name="connsiteY195" fmla="*/ 4960916 h 6858000"/>
                <a:gd name="connsiteX196" fmla="*/ 604710 w 9747620"/>
                <a:gd name="connsiteY196" fmla="*/ 5160875 h 6858000"/>
                <a:gd name="connsiteX197" fmla="*/ 996766 w 9747620"/>
                <a:gd name="connsiteY197" fmla="*/ 5920640 h 6858000"/>
                <a:gd name="connsiteX198" fmla="*/ 1549183 w 9747620"/>
                <a:gd name="connsiteY198" fmla="*/ 6586417 h 6858000"/>
                <a:gd name="connsiteX199" fmla="*/ 1709890 w 9747620"/>
                <a:gd name="connsiteY199" fmla="*/ 6734063 h 6858000"/>
                <a:gd name="connsiteX200" fmla="*/ 1859761 w 9747620"/>
                <a:gd name="connsiteY200" fmla="*/ 6858000 h 6858000"/>
                <a:gd name="connsiteX201" fmla="*/ 1671798 w 9747620"/>
                <a:gd name="connsiteY201" fmla="*/ 6858000 h 6858000"/>
                <a:gd name="connsiteX202" fmla="*/ 1628044 w 9747620"/>
                <a:gd name="connsiteY202" fmla="*/ 6822717 h 6858000"/>
                <a:gd name="connsiteX203" fmla="*/ 1459756 w 9747620"/>
                <a:gd name="connsiteY203" fmla="*/ 6674223 h 6858000"/>
                <a:gd name="connsiteX204" fmla="*/ 402543 w 9747620"/>
                <a:gd name="connsiteY204" fmla="*/ 5241588 h 6858000"/>
                <a:gd name="connsiteX205" fmla="*/ 311923 w 9747620"/>
                <a:gd name="connsiteY205" fmla="*/ 5036741 h 6858000"/>
                <a:gd name="connsiteX206" fmla="*/ 232140 w 9747620"/>
                <a:gd name="connsiteY206" fmla="*/ 4827483 h 6858000"/>
                <a:gd name="connsiteX207" fmla="*/ 163392 w 9747620"/>
                <a:gd name="connsiteY207" fmla="*/ 4613913 h 6858000"/>
                <a:gd name="connsiteX208" fmla="*/ 106823 w 9747620"/>
                <a:gd name="connsiteY208" fmla="*/ 4396365 h 6858000"/>
                <a:gd name="connsiteX209" fmla="*/ 29326 w 9747620"/>
                <a:gd name="connsiteY209" fmla="*/ 3954702 h 6858000"/>
                <a:gd name="connsiteX210" fmla="*/ 8647 w 9747620"/>
                <a:gd name="connsiteY210" fmla="*/ 3730971 h 6858000"/>
                <a:gd name="connsiteX211" fmla="*/ 2880 w 9747620"/>
                <a:gd name="connsiteY211" fmla="*/ 3618674 h 6858000"/>
                <a:gd name="connsiteX212" fmla="*/ 296 w 9747620"/>
                <a:gd name="connsiteY212" fmla="*/ 3506425 h 6858000"/>
                <a:gd name="connsiteX213" fmla="*/ 20030 w 9747620"/>
                <a:gd name="connsiteY213" fmla="*/ 3056711 h 6858000"/>
                <a:gd name="connsiteX214" fmla="*/ 48664 w 9747620"/>
                <a:gd name="connsiteY214" fmla="*/ 2832980 h 6858000"/>
                <a:gd name="connsiteX215" fmla="*/ 89922 w 9747620"/>
                <a:gd name="connsiteY215" fmla="*/ 2610639 h 6858000"/>
                <a:gd name="connsiteX216" fmla="*/ 211163 w 9747620"/>
                <a:gd name="connsiteY216" fmla="*/ 2174343 h 6858000"/>
                <a:gd name="connsiteX217" fmla="*/ 379129 w 9747620"/>
                <a:gd name="connsiteY217" fmla="*/ 1754393 h 6858000"/>
                <a:gd name="connsiteX218" fmla="*/ 841424 w 9747620"/>
                <a:gd name="connsiteY218" fmla="*/ 976270 h 6858000"/>
                <a:gd name="connsiteX219" fmla="*/ 1130234 w 9747620"/>
                <a:gd name="connsiteY219" fmla="*/ 625768 h 6858000"/>
                <a:gd name="connsiteX220" fmla="*/ 1452897 w 9747620"/>
                <a:gd name="connsiteY220" fmla="*/ 305748 h 6858000"/>
                <a:gd name="connsiteX221" fmla="*/ 1805682 w 9747620"/>
                <a:gd name="connsiteY221" fmla="*/ 1875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Lst>
              <a:rect l="l" t="t" r="r" b="b"/>
              <a:pathLst>
                <a:path w="9747620" h="6858000">
                  <a:moveTo>
                    <a:pt x="7235453" y="0"/>
                  </a:moveTo>
                  <a:lnTo>
                    <a:pt x="7548130" y="0"/>
                  </a:lnTo>
                  <a:lnTo>
                    <a:pt x="7710334" y="111973"/>
                  </a:lnTo>
                  <a:cubicBezTo>
                    <a:pt x="7770781" y="157314"/>
                    <a:pt x="7830282" y="203517"/>
                    <a:pt x="7889188" y="251542"/>
                  </a:cubicBezTo>
                  <a:cubicBezTo>
                    <a:pt x="7947894" y="299470"/>
                    <a:pt x="8005557" y="348453"/>
                    <a:pt x="8061828" y="398586"/>
                  </a:cubicBezTo>
                  <a:cubicBezTo>
                    <a:pt x="8090013" y="423605"/>
                    <a:pt x="8117948" y="448816"/>
                    <a:pt x="8145637" y="474218"/>
                  </a:cubicBezTo>
                  <a:cubicBezTo>
                    <a:pt x="8159506" y="486918"/>
                    <a:pt x="8173375" y="499764"/>
                    <a:pt x="8187242" y="512753"/>
                  </a:cubicBezTo>
                  <a:lnTo>
                    <a:pt x="8228402" y="551575"/>
                  </a:lnTo>
                  <a:cubicBezTo>
                    <a:pt x="8283082" y="603577"/>
                    <a:pt x="8336569" y="656778"/>
                    <a:pt x="8389211" y="710937"/>
                  </a:cubicBezTo>
                  <a:cubicBezTo>
                    <a:pt x="8415458" y="738065"/>
                    <a:pt x="8441455" y="765432"/>
                    <a:pt x="8467206" y="793088"/>
                  </a:cubicBezTo>
                  <a:lnTo>
                    <a:pt x="8486791" y="814223"/>
                  </a:lnTo>
                  <a:lnTo>
                    <a:pt x="8505979" y="835409"/>
                  </a:lnTo>
                  <a:lnTo>
                    <a:pt x="8543509" y="877346"/>
                  </a:lnTo>
                  <a:cubicBezTo>
                    <a:pt x="8593418" y="933423"/>
                    <a:pt x="8642579" y="990601"/>
                    <a:pt x="8690549" y="1048978"/>
                  </a:cubicBezTo>
                  <a:cubicBezTo>
                    <a:pt x="8714558" y="1078168"/>
                    <a:pt x="8738368" y="1107644"/>
                    <a:pt x="8761732" y="1137502"/>
                  </a:cubicBezTo>
                  <a:lnTo>
                    <a:pt x="8796379" y="1182077"/>
                  </a:lnTo>
                  <a:lnTo>
                    <a:pt x="8830678" y="1226986"/>
                  </a:lnTo>
                  <a:cubicBezTo>
                    <a:pt x="8876112" y="1287185"/>
                    <a:pt x="8920304" y="1348532"/>
                    <a:pt x="8963353" y="1410936"/>
                  </a:cubicBezTo>
                  <a:cubicBezTo>
                    <a:pt x="8984727" y="1442137"/>
                    <a:pt x="9005954" y="1473915"/>
                    <a:pt x="9026483" y="1505499"/>
                  </a:cubicBezTo>
                  <a:lnTo>
                    <a:pt x="9057004" y="1552613"/>
                  </a:lnTo>
                  <a:cubicBezTo>
                    <a:pt x="9067245" y="1568525"/>
                    <a:pt x="9077336" y="1584534"/>
                    <a:pt x="9087278" y="1600542"/>
                  </a:cubicBezTo>
                  <a:cubicBezTo>
                    <a:pt x="9127145" y="1664766"/>
                    <a:pt x="9165966" y="1729613"/>
                    <a:pt x="9202851" y="1795515"/>
                  </a:cubicBezTo>
                  <a:cubicBezTo>
                    <a:pt x="9221342" y="1828491"/>
                    <a:pt x="9239437" y="1861417"/>
                    <a:pt x="9257332" y="1894920"/>
                  </a:cubicBezTo>
                  <a:lnTo>
                    <a:pt x="9283778" y="1945436"/>
                  </a:lnTo>
                  <a:lnTo>
                    <a:pt x="9309428" y="1996193"/>
                  </a:lnTo>
                  <a:cubicBezTo>
                    <a:pt x="9343280" y="2064013"/>
                    <a:pt x="9375491" y="2132695"/>
                    <a:pt x="9405714" y="2202191"/>
                  </a:cubicBezTo>
                  <a:cubicBezTo>
                    <a:pt x="9466260" y="2341183"/>
                    <a:pt x="9520493" y="2483053"/>
                    <a:pt x="9566524" y="2627653"/>
                  </a:cubicBezTo>
                  <a:cubicBezTo>
                    <a:pt x="9572289" y="2645675"/>
                    <a:pt x="9578056" y="2663792"/>
                    <a:pt x="9583573" y="2682195"/>
                  </a:cubicBezTo>
                  <a:lnTo>
                    <a:pt x="9591974" y="2709707"/>
                  </a:lnTo>
                  <a:lnTo>
                    <a:pt x="9600027" y="2737650"/>
                  </a:lnTo>
                  <a:cubicBezTo>
                    <a:pt x="9610416" y="2774171"/>
                    <a:pt x="9620358" y="2810884"/>
                    <a:pt x="9629803" y="2847694"/>
                  </a:cubicBezTo>
                  <a:cubicBezTo>
                    <a:pt x="9648692" y="2921312"/>
                    <a:pt x="9665196" y="2995506"/>
                    <a:pt x="9679909" y="3070131"/>
                  </a:cubicBezTo>
                  <a:cubicBezTo>
                    <a:pt x="9683587" y="3088775"/>
                    <a:pt x="9687118" y="3107418"/>
                    <a:pt x="9690498" y="3126159"/>
                  </a:cubicBezTo>
                  <a:lnTo>
                    <a:pt x="9700390" y="3181805"/>
                  </a:lnTo>
                  <a:cubicBezTo>
                    <a:pt x="9703670" y="3201120"/>
                    <a:pt x="9706952" y="3222112"/>
                    <a:pt x="9709685" y="3243392"/>
                  </a:cubicBezTo>
                  <a:lnTo>
                    <a:pt x="9713016" y="3267597"/>
                  </a:lnTo>
                  <a:lnTo>
                    <a:pt x="9716844" y="3294437"/>
                  </a:lnTo>
                  <a:cubicBezTo>
                    <a:pt x="9718186" y="3303926"/>
                    <a:pt x="9719527" y="3313895"/>
                    <a:pt x="9720820" y="3324488"/>
                  </a:cubicBezTo>
                  <a:lnTo>
                    <a:pt x="9722709" y="3340737"/>
                  </a:lnTo>
                  <a:lnTo>
                    <a:pt x="9724301" y="3356361"/>
                  </a:lnTo>
                  <a:lnTo>
                    <a:pt x="9730166" y="3412197"/>
                  </a:lnTo>
                  <a:cubicBezTo>
                    <a:pt x="9732005" y="3430842"/>
                    <a:pt x="9734291" y="3449342"/>
                    <a:pt x="9735783" y="3468083"/>
                  </a:cubicBezTo>
                  <a:lnTo>
                    <a:pt x="9739760" y="3524399"/>
                  </a:lnTo>
                  <a:lnTo>
                    <a:pt x="9741748" y="3552580"/>
                  </a:lnTo>
                  <a:lnTo>
                    <a:pt x="9742742" y="3566672"/>
                  </a:lnTo>
                  <a:lnTo>
                    <a:pt x="9743488" y="3581865"/>
                  </a:lnTo>
                  <a:lnTo>
                    <a:pt x="9744731" y="3611341"/>
                  </a:lnTo>
                  <a:lnTo>
                    <a:pt x="9745725" y="3639715"/>
                  </a:lnTo>
                  <a:cubicBezTo>
                    <a:pt x="9746868" y="3677579"/>
                    <a:pt x="9747514" y="3715587"/>
                    <a:pt x="9747613" y="3753786"/>
                  </a:cubicBezTo>
                  <a:cubicBezTo>
                    <a:pt x="9747763" y="3830232"/>
                    <a:pt x="9745675" y="3906870"/>
                    <a:pt x="9740405" y="3984609"/>
                  </a:cubicBezTo>
                  <a:lnTo>
                    <a:pt x="9736329" y="4038434"/>
                  </a:lnTo>
                  <a:cubicBezTo>
                    <a:pt x="9735087" y="4055976"/>
                    <a:pt x="9733794" y="4076346"/>
                    <a:pt x="9731408" y="4099446"/>
                  </a:cubicBezTo>
                  <a:lnTo>
                    <a:pt x="9717987" y="4213325"/>
                  </a:lnTo>
                  <a:cubicBezTo>
                    <a:pt x="9717441" y="4217926"/>
                    <a:pt x="9716943" y="4222527"/>
                    <a:pt x="9716297" y="4227129"/>
                  </a:cubicBezTo>
                  <a:lnTo>
                    <a:pt x="9714110" y="4240981"/>
                  </a:lnTo>
                  <a:lnTo>
                    <a:pt x="9709785" y="4268731"/>
                  </a:lnTo>
                  <a:lnTo>
                    <a:pt x="9701086" y="4324185"/>
                  </a:lnTo>
                  <a:lnTo>
                    <a:pt x="9698699" y="4338994"/>
                  </a:lnTo>
                  <a:lnTo>
                    <a:pt x="9695966" y="4355050"/>
                  </a:lnTo>
                  <a:cubicBezTo>
                    <a:pt x="9694077" y="4365547"/>
                    <a:pt x="9692188" y="4375516"/>
                    <a:pt x="9690299" y="4385054"/>
                  </a:cubicBezTo>
                  <a:lnTo>
                    <a:pt x="9679909" y="4437919"/>
                  </a:lnTo>
                  <a:cubicBezTo>
                    <a:pt x="9677871" y="4448320"/>
                    <a:pt x="9675735" y="4458097"/>
                    <a:pt x="9673647" y="4468162"/>
                  </a:cubicBezTo>
                  <a:lnTo>
                    <a:pt x="9667532" y="4496296"/>
                  </a:lnTo>
                  <a:cubicBezTo>
                    <a:pt x="9663406" y="4514941"/>
                    <a:pt x="9659081" y="4533585"/>
                    <a:pt x="9654658" y="4552277"/>
                  </a:cubicBezTo>
                  <a:cubicBezTo>
                    <a:pt x="9645760" y="4589613"/>
                    <a:pt x="9636265" y="4627045"/>
                    <a:pt x="9625876" y="4664478"/>
                  </a:cubicBezTo>
                  <a:cubicBezTo>
                    <a:pt x="9605048" y="4739247"/>
                    <a:pt x="9581088" y="4814303"/>
                    <a:pt x="9552803" y="4888737"/>
                  </a:cubicBezTo>
                  <a:cubicBezTo>
                    <a:pt x="9524668" y="4962930"/>
                    <a:pt x="9492109" y="5037459"/>
                    <a:pt x="9452639" y="5110934"/>
                  </a:cubicBezTo>
                  <a:cubicBezTo>
                    <a:pt x="9432905" y="5147695"/>
                    <a:pt x="9411431" y="5184169"/>
                    <a:pt x="9388017" y="5220020"/>
                  </a:cubicBezTo>
                  <a:cubicBezTo>
                    <a:pt x="9382201" y="5228982"/>
                    <a:pt x="9376236" y="5237945"/>
                    <a:pt x="9370073" y="5246811"/>
                  </a:cubicBezTo>
                  <a:lnTo>
                    <a:pt x="9360926" y="5260040"/>
                  </a:lnTo>
                  <a:lnTo>
                    <a:pt x="9351829" y="5272646"/>
                  </a:lnTo>
                  <a:cubicBezTo>
                    <a:pt x="9339700" y="5289468"/>
                    <a:pt x="9327174" y="5306387"/>
                    <a:pt x="9313305" y="5323881"/>
                  </a:cubicBezTo>
                  <a:cubicBezTo>
                    <a:pt x="9258625" y="5393042"/>
                    <a:pt x="9196489" y="5455445"/>
                    <a:pt x="9130375" y="5510802"/>
                  </a:cubicBezTo>
                  <a:cubicBezTo>
                    <a:pt x="9097319" y="5538505"/>
                    <a:pt x="9063268" y="5564530"/>
                    <a:pt x="9028422" y="5588878"/>
                  </a:cubicBezTo>
                  <a:cubicBezTo>
                    <a:pt x="9019723" y="5595109"/>
                    <a:pt x="9011074" y="5600909"/>
                    <a:pt x="9002424" y="5606707"/>
                  </a:cubicBezTo>
                  <a:cubicBezTo>
                    <a:pt x="8993774" y="5612603"/>
                    <a:pt x="8985124" y="5618211"/>
                    <a:pt x="8976525" y="5623866"/>
                  </a:cubicBezTo>
                  <a:cubicBezTo>
                    <a:pt x="8959277" y="5635130"/>
                    <a:pt x="8941629" y="5646201"/>
                    <a:pt x="8924181" y="5656793"/>
                  </a:cubicBezTo>
                  <a:cubicBezTo>
                    <a:pt x="8854291" y="5699259"/>
                    <a:pt x="8784946" y="5736451"/>
                    <a:pt x="8717291" y="5771582"/>
                  </a:cubicBezTo>
                  <a:lnTo>
                    <a:pt x="8617129" y="5823105"/>
                  </a:lnTo>
                  <a:lnTo>
                    <a:pt x="8518207" y="5873671"/>
                  </a:lnTo>
                  <a:cubicBezTo>
                    <a:pt x="8391200" y="5939188"/>
                    <a:pt x="8267922" y="6009788"/>
                    <a:pt x="8150558" y="6086761"/>
                  </a:cubicBezTo>
                  <a:cubicBezTo>
                    <a:pt x="8091901" y="6125248"/>
                    <a:pt x="8034736" y="6165317"/>
                    <a:pt x="7979410" y="6207158"/>
                  </a:cubicBezTo>
                  <a:cubicBezTo>
                    <a:pt x="7965739" y="6217750"/>
                    <a:pt x="7951771" y="6228103"/>
                    <a:pt x="7938300" y="6238887"/>
                  </a:cubicBezTo>
                  <a:lnTo>
                    <a:pt x="7897936" y="6271286"/>
                  </a:lnTo>
                  <a:lnTo>
                    <a:pt x="7858367" y="6304357"/>
                  </a:lnTo>
                  <a:lnTo>
                    <a:pt x="7819048" y="6338770"/>
                  </a:lnTo>
                  <a:cubicBezTo>
                    <a:pt x="7804882" y="6351232"/>
                    <a:pt x="7792105" y="6362591"/>
                    <a:pt x="7778882" y="6374477"/>
                  </a:cubicBezTo>
                  <a:lnTo>
                    <a:pt x="7739563" y="6410328"/>
                  </a:lnTo>
                  <a:cubicBezTo>
                    <a:pt x="7713366" y="6434485"/>
                    <a:pt x="7687168" y="6459120"/>
                    <a:pt x="7660824" y="6484138"/>
                  </a:cubicBezTo>
                  <a:lnTo>
                    <a:pt x="7502302" y="6636360"/>
                  </a:lnTo>
                  <a:lnTo>
                    <a:pt x="7273394" y="6858000"/>
                  </a:lnTo>
                  <a:lnTo>
                    <a:pt x="6780690" y="6858000"/>
                  </a:lnTo>
                  <a:lnTo>
                    <a:pt x="6854939" y="6783597"/>
                  </a:lnTo>
                  <a:cubicBezTo>
                    <a:pt x="6880688" y="6757810"/>
                    <a:pt x="6906338" y="6732265"/>
                    <a:pt x="6932087" y="6705809"/>
                  </a:cubicBezTo>
                  <a:lnTo>
                    <a:pt x="7241130" y="6390965"/>
                  </a:lnTo>
                  <a:lnTo>
                    <a:pt x="7397564" y="6233087"/>
                  </a:lnTo>
                  <a:cubicBezTo>
                    <a:pt x="7424009" y="6206679"/>
                    <a:pt x="7450802" y="6180175"/>
                    <a:pt x="7478142" y="6153670"/>
                  </a:cubicBezTo>
                  <a:lnTo>
                    <a:pt x="7519600" y="6113937"/>
                  </a:lnTo>
                  <a:cubicBezTo>
                    <a:pt x="7533469" y="6100805"/>
                    <a:pt x="7547934" y="6087288"/>
                    <a:pt x="7561207" y="6075067"/>
                  </a:cubicBezTo>
                  <a:lnTo>
                    <a:pt x="7604204" y="6035526"/>
                  </a:lnTo>
                  <a:lnTo>
                    <a:pt x="7648644" y="5996416"/>
                  </a:lnTo>
                  <a:cubicBezTo>
                    <a:pt x="7663608" y="5983570"/>
                    <a:pt x="7678768" y="5971013"/>
                    <a:pt x="7693830" y="5958264"/>
                  </a:cubicBezTo>
                  <a:cubicBezTo>
                    <a:pt x="7708942" y="5945611"/>
                    <a:pt x="7724352" y="5933485"/>
                    <a:pt x="7739662" y="5921073"/>
                  </a:cubicBezTo>
                  <a:cubicBezTo>
                    <a:pt x="7801154" y="5872088"/>
                    <a:pt x="7864234" y="5825502"/>
                    <a:pt x="7928458" y="5781025"/>
                  </a:cubicBezTo>
                  <a:cubicBezTo>
                    <a:pt x="8057005" y="5692164"/>
                    <a:pt x="8190077" y="5611500"/>
                    <a:pt x="8325882" y="5537450"/>
                  </a:cubicBezTo>
                  <a:lnTo>
                    <a:pt x="8424555" y="5484106"/>
                  </a:lnTo>
                  <a:lnTo>
                    <a:pt x="8521737" y="5431289"/>
                  </a:lnTo>
                  <a:cubicBezTo>
                    <a:pt x="8585315" y="5396349"/>
                    <a:pt x="8646456" y="5361840"/>
                    <a:pt x="8702677" y="5325942"/>
                  </a:cubicBezTo>
                  <a:cubicBezTo>
                    <a:pt x="8716795" y="5316931"/>
                    <a:pt x="8730365" y="5308017"/>
                    <a:pt x="8743986" y="5298717"/>
                  </a:cubicBezTo>
                  <a:cubicBezTo>
                    <a:pt x="8750747" y="5294069"/>
                    <a:pt x="8757606" y="5289420"/>
                    <a:pt x="8764167" y="5284723"/>
                  </a:cubicBezTo>
                  <a:cubicBezTo>
                    <a:pt x="8770778" y="5280074"/>
                    <a:pt x="8777440" y="5275377"/>
                    <a:pt x="8783704" y="5270679"/>
                  </a:cubicBezTo>
                  <a:cubicBezTo>
                    <a:pt x="8809155" y="5251987"/>
                    <a:pt x="8833611" y="5232577"/>
                    <a:pt x="8856776" y="5212399"/>
                  </a:cubicBezTo>
                  <a:cubicBezTo>
                    <a:pt x="8903104" y="5172043"/>
                    <a:pt x="8944463" y="5128668"/>
                    <a:pt x="8979856" y="5082081"/>
                  </a:cubicBezTo>
                  <a:cubicBezTo>
                    <a:pt x="8988555" y="5070722"/>
                    <a:pt x="8997602" y="5057973"/>
                    <a:pt x="9006699" y="5044984"/>
                  </a:cubicBezTo>
                  <a:lnTo>
                    <a:pt x="9013509" y="5035254"/>
                  </a:lnTo>
                  <a:lnTo>
                    <a:pt x="9019773" y="5025812"/>
                  </a:lnTo>
                  <a:cubicBezTo>
                    <a:pt x="9023997" y="5019629"/>
                    <a:pt x="9028073" y="5013254"/>
                    <a:pt x="9032050" y="5006833"/>
                  </a:cubicBezTo>
                  <a:cubicBezTo>
                    <a:pt x="9048206" y="4981238"/>
                    <a:pt x="9063417" y="4954542"/>
                    <a:pt x="9077733" y="4926839"/>
                  </a:cubicBezTo>
                  <a:cubicBezTo>
                    <a:pt x="9106415" y="4871434"/>
                    <a:pt x="9131469" y="4812050"/>
                    <a:pt x="9154285" y="4750223"/>
                  </a:cubicBezTo>
                  <a:cubicBezTo>
                    <a:pt x="9176904" y="4688586"/>
                    <a:pt x="9196537" y="4625032"/>
                    <a:pt x="9213936" y="4559945"/>
                  </a:cubicBezTo>
                  <a:cubicBezTo>
                    <a:pt x="9222635" y="4527402"/>
                    <a:pt x="9230887" y="4494523"/>
                    <a:pt x="9238592" y="4461357"/>
                  </a:cubicBezTo>
                  <a:cubicBezTo>
                    <a:pt x="9242419" y="4444773"/>
                    <a:pt x="9246147" y="4428094"/>
                    <a:pt x="9249776" y="4411319"/>
                  </a:cubicBezTo>
                  <a:lnTo>
                    <a:pt x="9255046" y="4386299"/>
                  </a:lnTo>
                  <a:lnTo>
                    <a:pt x="9259718" y="4363342"/>
                  </a:lnTo>
                  <a:lnTo>
                    <a:pt x="9269959" y="4309566"/>
                  </a:lnTo>
                  <a:lnTo>
                    <a:pt x="9274233" y="4286176"/>
                  </a:lnTo>
                  <a:lnTo>
                    <a:pt x="9276022" y="4275489"/>
                  </a:lnTo>
                  <a:lnTo>
                    <a:pt x="9277861" y="4263506"/>
                  </a:lnTo>
                  <a:lnTo>
                    <a:pt x="9286014" y="4211696"/>
                  </a:lnTo>
                  <a:lnTo>
                    <a:pt x="9290092" y="4185767"/>
                  </a:lnTo>
                  <a:lnTo>
                    <a:pt x="9292128" y="4172826"/>
                  </a:lnTo>
                  <a:cubicBezTo>
                    <a:pt x="9292774" y="4168464"/>
                    <a:pt x="9293173" y="4164055"/>
                    <a:pt x="9293720" y="4159693"/>
                  </a:cubicBezTo>
                  <a:lnTo>
                    <a:pt x="9305650" y="4057941"/>
                  </a:lnTo>
                  <a:cubicBezTo>
                    <a:pt x="9306991" y="4045048"/>
                    <a:pt x="9308085" y="4029328"/>
                    <a:pt x="9309378" y="4010779"/>
                  </a:cubicBezTo>
                  <a:lnTo>
                    <a:pt x="9313454" y="3956428"/>
                  </a:lnTo>
                  <a:cubicBezTo>
                    <a:pt x="9318326" y="3889806"/>
                    <a:pt x="9320611" y="3821796"/>
                    <a:pt x="9320811" y="3753546"/>
                  </a:cubicBezTo>
                  <a:cubicBezTo>
                    <a:pt x="9320910" y="3719373"/>
                    <a:pt x="9320513" y="3685056"/>
                    <a:pt x="9319617" y="3650643"/>
                  </a:cubicBezTo>
                  <a:lnTo>
                    <a:pt x="9318176" y="3600030"/>
                  </a:lnTo>
                  <a:lnTo>
                    <a:pt x="9317778" y="3588096"/>
                  </a:lnTo>
                  <a:lnTo>
                    <a:pt x="9316983" y="3575107"/>
                  </a:lnTo>
                  <a:lnTo>
                    <a:pt x="9315443" y="3549130"/>
                  </a:lnTo>
                  <a:lnTo>
                    <a:pt x="9312311" y="3497176"/>
                  </a:lnTo>
                  <a:cubicBezTo>
                    <a:pt x="9311118" y="3479825"/>
                    <a:pt x="9309129" y="3462427"/>
                    <a:pt x="9307587" y="3445029"/>
                  </a:cubicBezTo>
                  <a:lnTo>
                    <a:pt x="9302618" y="3392835"/>
                  </a:lnTo>
                  <a:lnTo>
                    <a:pt x="9301574" y="3381476"/>
                  </a:lnTo>
                  <a:lnTo>
                    <a:pt x="9300430" y="3370740"/>
                  </a:lnTo>
                  <a:lnTo>
                    <a:pt x="9297547" y="3346966"/>
                  </a:lnTo>
                  <a:lnTo>
                    <a:pt x="9294017" y="3320030"/>
                  </a:lnTo>
                  <a:lnTo>
                    <a:pt x="9290439" y="3290410"/>
                  </a:lnTo>
                  <a:cubicBezTo>
                    <a:pt x="9288849" y="3275745"/>
                    <a:pt x="9286761" y="3260934"/>
                    <a:pt x="9284275" y="3244544"/>
                  </a:cubicBezTo>
                  <a:lnTo>
                    <a:pt x="9275974" y="3193116"/>
                  </a:lnTo>
                  <a:cubicBezTo>
                    <a:pt x="9273189" y="3176197"/>
                    <a:pt x="9270256" y="3159230"/>
                    <a:pt x="9267224" y="3142264"/>
                  </a:cubicBezTo>
                  <a:cubicBezTo>
                    <a:pt x="9255146" y="3074493"/>
                    <a:pt x="9240929" y="3007057"/>
                    <a:pt x="9225320" y="2939909"/>
                  </a:cubicBezTo>
                  <a:cubicBezTo>
                    <a:pt x="9217465" y="2906311"/>
                    <a:pt x="9209214" y="2872809"/>
                    <a:pt x="9200466" y="2839449"/>
                  </a:cubicBezTo>
                  <a:lnTo>
                    <a:pt x="9193953" y="2814958"/>
                  </a:lnTo>
                  <a:lnTo>
                    <a:pt x="9186993" y="2790276"/>
                  </a:lnTo>
                  <a:cubicBezTo>
                    <a:pt x="9182471" y="2773836"/>
                    <a:pt x="9177599" y="2757252"/>
                    <a:pt x="9172628" y="2740621"/>
                  </a:cubicBezTo>
                  <a:cubicBezTo>
                    <a:pt x="9133110" y="2607859"/>
                    <a:pt x="9087527" y="2476533"/>
                    <a:pt x="9035082" y="2347463"/>
                  </a:cubicBezTo>
                  <a:cubicBezTo>
                    <a:pt x="9008836" y="2282951"/>
                    <a:pt x="8981298" y="2218870"/>
                    <a:pt x="8952118" y="2155413"/>
                  </a:cubicBezTo>
                  <a:lnTo>
                    <a:pt x="8929948" y="2107915"/>
                  </a:lnTo>
                  <a:lnTo>
                    <a:pt x="8907429" y="2060753"/>
                  </a:lnTo>
                  <a:cubicBezTo>
                    <a:pt x="8892170" y="2029408"/>
                    <a:pt x="8876411" y="1997726"/>
                    <a:pt x="8860404" y="1966478"/>
                  </a:cubicBezTo>
                  <a:cubicBezTo>
                    <a:pt x="8828243" y="1903931"/>
                    <a:pt x="8795336" y="1841670"/>
                    <a:pt x="8760788" y="1780274"/>
                  </a:cubicBezTo>
                  <a:lnTo>
                    <a:pt x="8734740" y="1734311"/>
                  </a:lnTo>
                  <a:lnTo>
                    <a:pt x="8708046" y="1687963"/>
                  </a:lnTo>
                  <a:cubicBezTo>
                    <a:pt x="8690300" y="1657337"/>
                    <a:pt x="8672455" y="1627334"/>
                    <a:pt x="8654062" y="1597234"/>
                  </a:cubicBezTo>
                  <a:cubicBezTo>
                    <a:pt x="8617575" y="1536988"/>
                    <a:pt x="8579398" y="1477365"/>
                    <a:pt x="8540278" y="1418077"/>
                  </a:cubicBezTo>
                  <a:lnTo>
                    <a:pt x="8510701" y="1373695"/>
                  </a:lnTo>
                  <a:lnTo>
                    <a:pt x="8480676" y="1329457"/>
                  </a:lnTo>
                  <a:cubicBezTo>
                    <a:pt x="8460643" y="1300269"/>
                    <a:pt x="8440411" y="1271224"/>
                    <a:pt x="8419782" y="1242275"/>
                  </a:cubicBezTo>
                  <a:cubicBezTo>
                    <a:pt x="8378476" y="1184425"/>
                    <a:pt x="8335923" y="1127006"/>
                    <a:pt x="8292478" y="1069875"/>
                  </a:cubicBezTo>
                  <a:lnTo>
                    <a:pt x="8259620" y="1027123"/>
                  </a:lnTo>
                  <a:lnTo>
                    <a:pt x="8243416" y="1006130"/>
                  </a:lnTo>
                  <a:lnTo>
                    <a:pt x="8227110" y="985473"/>
                  </a:lnTo>
                  <a:cubicBezTo>
                    <a:pt x="8204890" y="957483"/>
                    <a:pt x="8182422" y="929684"/>
                    <a:pt x="8159604" y="902029"/>
                  </a:cubicBezTo>
                  <a:cubicBezTo>
                    <a:pt x="8114170" y="846671"/>
                    <a:pt x="8067494" y="792177"/>
                    <a:pt x="8020022" y="738209"/>
                  </a:cubicBezTo>
                  <a:lnTo>
                    <a:pt x="7984182" y="697901"/>
                  </a:lnTo>
                  <a:lnTo>
                    <a:pt x="7948043" y="657976"/>
                  </a:lnTo>
                  <a:cubicBezTo>
                    <a:pt x="7923636" y="631328"/>
                    <a:pt x="7899079" y="604823"/>
                    <a:pt x="7874324" y="578607"/>
                  </a:cubicBezTo>
                  <a:cubicBezTo>
                    <a:pt x="7824714" y="526221"/>
                    <a:pt x="7774608" y="474458"/>
                    <a:pt x="7723308" y="424085"/>
                  </a:cubicBezTo>
                  <a:cubicBezTo>
                    <a:pt x="7672157" y="373808"/>
                    <a:pt x="7619168" y="324153"/>
                    <a:pt x="7565532" y="275602"/>
                  </a:cubicBezTo>
                  <a:close/>
                  <a:moveTo>
                    <a:pt x="1832515" y="0"/>
                  </a:moveTo>
                  <a:lnTo>
                    <a:pt x="2158449" y="0"/>
                  </a:lnTo>
                  <a:lnTo>
                    <a:pt x="2108797" y="37845"/>
                  </a:lnTo>
                  <a:cubicBezTo>
                    <a:pt x="2052253" y="83168"/>
                    <a:pt x="1996914" y="129778"/>
                    <a:pt x="1942830" y="177587"/>
                  </a:cubicBezTo>
                  <a:cubicBezTo>
                    <a:pt x="1834563" y="273109"/>
                    <a:pt x="1731317" y="373472"/>
                    <a:pt x="1633191" y="477909"/>
                  </a:cubicBezTo>
                  <a:cubicBezTo>
                    <a:pt x="1240290" y="896038"/>
                    <a:pt x="927123" y="1375900"/>
                    <a:pt x="702686" y="1889935"/>
                  </a:cubicBezTo>
                  <a:cubicBezTo>
                    <a:pt x="646565" y="2018192"/>
                    <a:pt x="596210" y="2149182"/>
                    <a:pt x="551769" y="2281416"/>
                  </a:cubicBezTo>
                  <a:cubicBezTo>
                    <a:pt x="507429" y="2413700"/>
                    <a:pt x="469451" y="2547613"/>
                    <a:pt x="438383" y="2682772"/>
                  </a:cubicBezTo>
                  <a:cubicBezTo>
                    <a:pt x="423122" y="2750111"/>
                    <a:pt x="409203" y="2818553"/>
                    <a:pt x="397124" y="2887044"/>
                  </a:cubicBezTo>
                  <a:cubicBezTo>
                    <a:pt x="385144" y="2955581"/>
                    <a:pt x="374357" y="3024359"/>
                    <a:pt x="365658" y="3093424"/>
                  </a:cubicBezTo>
                  <a:cubicBezTo>
                    <a:pt x="347813" y="3231506"/>
                    <a:pt x="336727" y="3370260"/>
                    <a:pt x="332105" y="3509828"/>
                  </a:cubicBezTo>
                  <a:cubicBezTo>
                    <a:pt x="322311" y="3788822"/>
                    <a:pt x="339660" y="4068628"/>
                    <a:pt x="383653" y="4346327"/>
                  </a:cubicBezTo>
                  <a:cubicBezTo>
                    <a:pt x="394539" y="4415489"/>
                    <a:pt x="407464" y="4484267"/>
                    <a:pt x="422327" y="4552900"/>
                  </a:cubicBezTo>
                  <a:cubicBezTo>
                    <a:pt x="437041" y="4621534"/>
                    <a:pt x="453693" y="4689881"/>
                    <a:pt x="472184" y="4757939"/>
                  </a:cubicBezTo>
                  <a:cubicBezTo>
                    <a:pt x="490677" y="4825949"/>
                    <a:pt x="511007" y="4893673"/>
                    <a:pt x="533078" y="4960916"/>
                  </a:cubicBezTo>
                  <a:cubicBezTo>
                    <a:pt x="555249" y="5028208"/>
                    <a:pt x="578662" y="5095022"/>
                    <a:pt x="604710" y="5160875"/>
                  </a:cubicBezTo>
                  <a:cubicBezTo>
                    <a:pt x="707358" y="5425298"/>
                    <a:pt x="838443" y="5680902"/>
                    <a:pt x="996766" y="5920640"/>
                  </a:cubicBezTo>
                  <a:cubicBezTo>
                    <a:pt x="1154790" y="6160571"/>
                    <a:pt x="1340404" y="6384350"/>
                    <a:pt x="1549183" y="6586417"/>
                  </a:cubicBezTo>
                  <a:cubicBezTo>
                    <a:pt x="1601365" y="6636982"/>
                    <a:pt x="1654970" y="6686208"/>
                    <a:pt x="1709890" y="6734063"/>
                  </a:cubicBezTo>
                  <a:lnTo>
                    <a:pt x="1859761" y="6858000"/>
                  </a:lnTo>
                  <a:lnTo>
                    <a:pt x="1671798" y="6858000"/>
                  </a:lnTo>
                  <a:lnTo>
                    <a:pt x="1628044" y="6822717"/>
                  </a:lnTo>
                  <a:cubicBezTo>
                    <a:pt x="1570828" y="6774460"/>
                    <a:pt x="1514710" y="6724955"/>
                    <a:pt x="1459756" y="6674223"/>
                  </a:cubicBezTo>
                  <a:cubicBezTo>
                    <a:pt x="1019931" y="6268363"/>
                    <a:pt x="658296" y="5781216"/>
                    <a:pt x="402543" y="5241588"/>
                  </a:cubicBezTo>
                  <a:cubicBezTo>
                    <a:pt x="370231" y="5174103"/>
                    <a:pt x="340306" y="5105661"/>
                    <a:pt x="311923" y="5036741"/>
                  </a:cubicBezTo>
                  <a:cubicBezTo>
                    <a:pt x="283539" y="4967771"/>
                    <a:pt x="256895" y="4897986"/>
                    <a:pt x="232140" y="4827483"/>
                  </a:cubicBezTo>
                  <a:cubicBezTo>
                    <a:pt x="207334" y="4756981"/>
                    <a:pt x="184368" y="4685758"/>
                    <a:pt x="163392" y="4613913"/>
                  </a:cubicBezTo>
                  <a:cubicBezTo>
                    <a:pt x="142514" y="4542020"/>
                    <a:pt x="123624" y="4469360"/>
                    <a:pt x="106823" y="4396365"/>
                  </a:cubicBezTo>
                  <a:cubicBezTo>
                    <a:pt x="73120" y="4250902"/>
                    <a:pt x="47371" y="4103281"/>
                    <a:pt x="29326" y="3954702"/>
                  </a:cubicBezTo>
                  <a:cubicBezTo>
                    <a:pt x="20478" y="3880365"/>
                    <a:pt x="13320" y="3805789"/>
                    <a:pt x="8647" y="3730971"/>
                  </a:cubicBezTo>
                  <a:cubicBezTo>
                    <a:pt x="6311" y="3693587"/>
                    <a:pt x="4322" y="3656106"/>
                    <a:pt x="2880" y="3618674"/>
                  </a:cubicBezTo>
                  <a:cubicBezTo>
                    <a:pt x="1539" y="3581146"/>
                    <a:pt x="694" y="3543809"/>
                    <a:pt x="296" y="3506425"/>
                  </a:cubicBezTo>
                  <a:cubicBezTo>
                    <a:pt x="-1543" y="3356649"/>
                    <a:pt x="5217" y="3206200"/>
                    <a:pt x="20030" y="3056711"/>
                  </a:cubicBezTo>
                  <a:cubicBezTo>
                    <a:pt x="27686" y="2981942"/>
                    <a:pt x="36931" y="2907317"/>
                    <a:pt x="48664" y="2832980"/>
                  </a:cubicBezTo>
                  <a:cubicBezTo>
                    <a:pt x="60395" y="2758642"/>
                    <a:pt x="73716" y="2684784"/>
                    <a:pt x="89922" y="2610639"/>
                  </a:cubicBezTo>
                  <a:cubicBezTo>
                    <a:pt x="121736" y="2462826"/>
                    <a:pt x="162645" y="2317220"/>
                    <a:pt x="211163" y="2174343"/>
                  </a:cubicBezTo>
                  <a:cubicBezTo>
                    <a:pt x="259778" y="2031468"/>
                    <a:pt x="315601" y="1891517"/>
                    <a:pt x="379129" y="1754393"/>
                  </a:cubicBezTo>
                  <a:cubicBezTo>
                    <a:pt x="505540" y="1480433"/>
                    <a:pt x="660930" y="1219318"/>
                    <a:pt x="841424" y="976270"/>
                  </a:cubicBezTo>
                  <a:cubicBezTo>
                    <a:pt x="931498" y="854627"/>
                    <a:pt x="1028182" y="737777"/>
                    <a:pt x="1130234" y="625768"/>
                  </a:cubicBezTo>
                  <a:cubicBezTo>
                    <a:pt x="1232486" y="513855"/>
                    <a:pt x="1340157" y="407117"/>
                    <a:pt x="1452897" y="305748"/>
                  </a:cubicBezTo>
                  <a:cubicBezTo>
                    <a:pt x="1565736" y="204380"/>
                    <a:pt x="1683596" y="108665"/>
                    <a:pt x="1805682" y="18752"/>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Freeform: Shape 17">
              <a:extLst>
                <a:ext uri="{FF2B5EF4-FFF2-40B4-BE49-F238E27FC236}">
                  <a16:creationId xmlns:a16="http://schemas.microsoft.com/office/drawing/2014/main" id="{DA46556D-445B-4CD0-87A0-02A30BD1B1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8320" y="3985"/>
              <a:ext cx="9767847" cy="6858000"/>
            </a:xfrm>
            <a:custGeom>
              <a:avLst/>
              <a:gdLst>
                <a:gd name="connsiteX0" fmla="*/ 7151367 w 9767847"/>
                <a:gd name="connsiteY0" fmla="*/ 0 h 6858000"/>
                <a:gd name="connsiteX1" fmla="*/ 7881247 w 9767847"/>
                <a:gd name="connsiteY1" fmla="*/ 0 h 6858000"/>
                <a:gd name="connsiteX2" fmla="*/ 7990553 w 9767847"/>
                <a:gd name="connsiteY2" fmla="*/ 81317 h 6858000"/>
                <a:gd name="connsiteX3" fmla="*/ 9767847 w 9767847"/>
                <a:gd name="connsiteY3" fmla="*/ 3649031 h 6858000"/>
                <a:gd name="connsiteX4" fmla="*/ 8652597 w 9767847"/>
                <a:gd name="connsiteY4" fmla="*/ 6590005 h 6858000"/>
                <a:gd name="connsiteX5" fmla="*/ 8395306 w 9767847"/>
                <a:gd name="connsiteY5" fmla="*/ 6858000 h 6858000"/>
                <a:gd name="connsiteX6" fmla="*/ 6762603 w 9767847"/>
                <a:gd name="connsiteY6" fmla="*/ 6858000 h 6858000"/>
                <a:gd name="connsiteX7" fmla="*/ 6765962 w 9767847"/>
                <a:gd name="connsiteY7" fmla="*/ 6854844 h 6858000"/>
                <a:gd name="connsiteX8" fmla="*/ 6804586 w 9767847"/>
                <a:gd name="connsiteY8" fmla="*/ 6817103 h 6858000"/>
                <a:gd name="connsiteX9" fmla="*/ 6881735 w 9767847"/>
                <a:gd name="connsiteY9" fmla="*/ 6741197 h 6858000"/>
                <a:gd name="connsiteX10" fmla="*/ 6958883 w 9767847"/>
                <a:gd name="connsiteY10" fmla="*/ 6664822 h 6858000"/>
                <a:gd name="connsiteX11" fmla="*/ 7267925 w 9767847"/>
                <a:gd name="connsiteY11" fmla="*/ 6355694 h 6858000"/>
                <a:gd name="connsiteX12" fmla="*/ 7424360 w 9767847"/>
                <a:gd name="connsiteY12" fmla="*/ 6200685 h 6858000"/>
                <a:gd name="connsiteX13" fmla="*/ 7504938 w 9767847"/>
                <a:gd name="connsiteY13" fmla="*/ 6122708 h 6858000"/>
                <a:gd name="connsiteX14" fmla="*/ 7546396 w 9767847"/>
                <a:gd name="connsiteY14" fmla="*/ 6083697 h 6858000"/>
                <a:gd name="connsiteX15" fmla="*/ 7588002 w 9767847"/>
                <a:gd name="connsiteY15" fmla="*/ 6045532 h 6858000"/>
                <a:gd name="connsiteX16" fmla="*/ 7631000 w 9767847"/>
                <a:gd name="connsiteY16" fmla="*/ 6006709 h 6858000"/>
                <a:gd name="connsiteX17" fmla="*/ 7675440 w 9767847"/>
                <a:gd name="connsiteY17" fmla="*/ 5968309 h 6858000"/>
                <a:gd name="connsiteX18" fmla="*/ 7720626 w 9767847"/>
                <a:gd name="connsiteY18" fmla="*/ 5930851 h 6858000"/>
                <a:gd name="connsiteX19" fmla="*/ 7766458 w 9767847"/>
                <a:gd name="connsiteY19" fmla="*/ 5894334 h 6858000"/>
                <a:gd name="connsiteX20" fmla="*/ 7955254 w 9767847"/>
                <a:gd name="connsiteY20" fmla="*/ 5756828 h 6858000"/>
                <a:gd name="connsiteX21" fmla="*/ 8352678 w 9767847"/>
                <a:gd name="connsiteY21" fmla="*/ 5517630 h 6858000"/>
                <a:gd name="connsiteX22" fmla="*/ 8451350 w 9767847"/>
                <a:gd name="connsiteY22" fmla="*/ 5465254 h 6858000"/>
                <a:gd name="connsiteX23" fmla="*/ 8548532 w 9767847"/>
                <a:gd name="connsiteY23" fmla="*/ 5413395 h 6858000"/>
                <a:gd name="connsiteX24" fmla="*/ 8729473 w 9767847"/>
                <a:gd name="connsiteY24" fmla="*/ 5309961 h 6858000"/>
                <a:gd name="connsiteX25" fmla="*/ 8770781 w 9767847"/>
                <a:gd name="connsiteY25" fmla="*/ 5283232 h 6858000"/>
                <a:gd name="connsiteX26" fmla="*/ 8790964 w 9767847"/>
                <a:gd name="connsiteY26" fmla="*/ 5269492 h 6858000"/>
                <a:gd name="connsiteX27" fmla="*/ 8810499 w 9767847"/>
                <a:gd name="connsiteY27" fmla="*/ 5255703 h 6858000"/>
                <a:gd name="connsiteX28" fmla="*/ 8883571 w 9767847"/>
                <a:gd name="connsiteY28" fmla="*/ 5198479 h 6858000"/>
                <a:gd name="connsiteX29" fmla="*/ 9006651 w 9767847"/>
                <a:gd name="connsiteY29" fmla="*/ 5070527 h 6858000"/>
                <a:gd name="connsiteX30" fmla="*/ 9033494 w 9767847"/>
                <a:gd name="connsiteY30" fmla="*/ 5034105 h 6858000"/>
                <a:gd name="connsiteX31" fmla="*/ 9040305 w 9767847"/>
                <a:gd name="connsiteY31" fmla="*/ 5024551 h 6858000"/>
                <a:gd name="connsiteX32" fmla="*/ 9046568 w 9767847"/>
                <a:gd name="connsiteY32" fmla="*/ 5015281 h 6858000"/>
                <a:gd name="connsiteX33" fmla="*/ 9058846 w 9767847"/>
                <a:gd name="connsiteY33" fmla="*/ 4996645 h 6858000"/>
                <a:gd name="connsiteX34" fmla="*/ 9104529 w 9767847"/>
                <a:gd name="connsiteY34" fmla="*/ 4918105 h 6858000"/>
                <a:gd name="connsiteX35" fmla="*/ 9181081 w 9767847"/>
                <a:gd name="connsiteY35" fmla="*/ 4744694 h 6858000"/>
                <a:gd name="connsiteX36" fmla="*/ 9240731 w 9767847"/>
                <a:gd name="connsiteY36" fmla="*/ 4557872 h 6858000"/>
                <a:gd name="connsiteX37" fmla="*/ 9265388 w 9767847"/>
                <a:gd name="connsiteY37" fmla="*/ 4461073 h 6858000"/>
                <a:gd name="connsiteX38" fmla="*/ 9276571 w 9767847"/>
                <a:gd name="connsiteY38" fmla="*/ 4411943 h 6858000"/>
                <a:gd name="connsiteX39" fmla="*/ 9281841 w 9767847"/>
                <a:gd name="connsiteY39" fmla="*/ 4387379 h 6858000"/>
                <a:gd name="connsiteX40" fmla="*/ 9286513 w 9767847"/>
                <a:gd name="connsiteY40" fmla="*/ 4364838 h 6858000"/>
                <a:gd name="connsiteX41" fmla="*/ 9296754 w 9767847"/>
                <a:gd name="connsiteY41" fmla="*/ 4312038 h 6858000"/>
                <a:gd name="connsiteX42" fmla="*/ 9301029 w 9767847"/>
                <a:gd name="connsiteY42" fmla="*/ 4289074 h 6858000"/>
                <a:gd name="connsiteX43" fmla="*/ 9302818 w 9767847"/>
                <a:gd name="connsiteY43" fmla="*/ 4278581 h 6858000"/>
                <a:gd name="connsiteX44" fmla="*/ 9304658 w 9767847"/>
                <a:gd name="connsiteY44" fmla="*/ 4266816 h 6858000"/>
                <a:gd name="connsiteX45" fmla="*/ 9312810 w 9767847"/>
                <a:gd name="connsiteY45" fmla="*/ 4215945 h 6858000"/>
                <a:gd name="connsiteX46" fmla="*/ 9316887 w 9767847"/>
                <a:gd name="connsiteY46" fmla="*/ 4190486 h 6858000"/>
                <a:gd name="connsiteX47" fmla="*/ 9318923 w 9767847"/>
                <a:gd name="connsiteY47" fmla="*/ 4177780 h 6858000"/>
                <a:gd name="connsiteX48" fmla="*/ 9320515 w 9767847"/>
                <a:gd name="connsiteY48" fmla="*/ 4164886 h 6858000"/>
                <a:gd name="connsiteX49" fmla="*/ 9332445 w 9767847"/>
                <a:gd name="connsiteY49" fmla="*/ 4064981 h 6858000"/>
                <a:gd name="connsiteX50" fmla="*/ 9336173 w 9767847"/>
                <a:gd name="connsiteY50" fmla="*/ 4018676 h 6858000"/>
                <a:gd name="connsiteX51" fmla="*/ 9340199 w 9767847"/>
                <a:gd name="connsiteY51" fmla="*/ 3965171 h 6858000"/>
                <a:gd name="connsiteX52" fmla="*/ 9347557 w 9767847"/>
                <a:gd name="connsiteY52" fmla="*/ 3765972 h 6858000"/>
                <a:gd name="connsiteX53" fmla="*/ 9346364 w 9767847"/>
                <a:gd name="connsiteY53" fmla="*/ 3664938 h 6858000"/>
                <a:gd name="connsiteX54" fmla="*/ 9344921 w 9767847"/>
                <a:gd name="connsiteY54" fmla="*/ 3615243 h 6858000"/>
                <a:gd name="connsiteX55" fmla="*/ 9344524 w 9767847"/>
                <a:gd name="connsiteY55" fmla="*/ 3603526 h 6858000"/>
                <a:gd name="connsiteX56" fmla="*/ 9343728 w 9767847"/>
                <a:gd name="connsiteY56" fmla="*/ 3590774 h 6858000"/>
                <a:gd name="connsiteX57" fmla="*/ 9342188 w 9767847"/>
                <a:gd name="connsiteY57" fmla="*/ 3565268 h 6858000"/>
                <a:gd name="connsiteX58" fmla="*/ 9339056 w 9767847"/>
                <a:gd name="connsiteY58" fmla="*/ 3514256 h 6858000"/>
                <a:gd name="connsiteX59" fmla="*/ 9334334 w 9767847"/>
                <a:gd name="connsiteY59" fmla="*/ 3463057 h 6858000"/>
                <a:gd name="connsiteX60" fmla="*/ 9329363 w 9767847"/>
                <a:gd name="connsiteY60" fmla="*/ 3411810 h 6858000"/>
                <a:gd name="connsiteX61" fmla="*/ 9328319 w 9767847"/>
                <a:gd name="connsiteY61" fmla="*/ 3400657 h 6858000"/>
                <a:gd name="connsiteX62" fmla="*/ 9327177 w 9767847"/>
                <a:gd name="connsiteY62" fmla="*/ 3390116 h 6858000"/>
                <a:gd name="connsiteX63" fmla="*/ 9324293 w 9767847"/>
                <a:gd name="connsiteY63" fmla="*/ 3366774 h 6858000"/>
                <a:gd name="connsiteX64" fmla="*/ 9320763 w 9767847"/>
                <a:gd name="connsiteY64" fmla="*/ 3340329 h 6858000"/>
                <a:gd name="connsiteX65" fmla="*/ 9317184 w 9767847"/>
                <a:gd name="connsiteY65" fmla="*/ 3311245 h 6858000"/>
                <a:gd name="connsiteX66" fmla="*/ 9311021 w 9767847"/>
                <a:gd name="connsiteY66" fmla="*/ 3266211 h 6858000"/>
                <a:gd name="connsiteX67" fmla="*/ 9302719 w 9767847"/>
                <a:gd name="connsiteY67" fmla="*/ 3215717 h 6858000"/>
                <a:gd name="connsiteX68" fmla="*/ 9293970 w 9767847"/>
                <a:gd name="connsiteY68" fmla="*/ 3165789 h 6858000"/>
                <a:gd name="connsiteX69" fmla="*/ 9252065 w 9767847"/>
                <a:gd name="connsiteY69" fmla="*/ 2967107 h 6858000"/>
                <a:gd name="connsiteX70" fmla="*/ 9227211 w 9767847"/>
                <a:gd name="connsiteY70" fmla="*/ 2868473 h 6858000"/>
                <a:gd name="connsiteX71" fmla="*/ 9220699 w 9767847"/>
                <a:gd name="connsiteY71" fmla="*/ 2844426 h 6858000"/>
                <a:gd name="connsiteX72" fmla="*/ 9213740 w 9767847"/>
                <a:gd name="connsiteY72" fmla="*/ 2820191 h 6858000"/>
                <a:gd name="connsiteX73" fmla="*/ 9199374 w 9767847"/>
                <a:gd name="connsiteY73" fmla="*/ 2771438 h 6858000"/>
                <a:gd name="connsiteX74" fmla="*/ 9061829 w 9767847"/>
                <a:gd name="connsiteY74" fmla="*/ 2385418 h 6858000"/>
                <a:gd name="connsiteX75" fmla="*/ 8978865 w 9767847"/>
                <a:gd name="connsiteY75" fmla="*/ 2196855 h 6858000"/>
                <a:gd name="connsiteX76" fmla="*/ 8956694 w 9767847"/>
                <a:gd name="connsiteY76" fmla="*/ 2150219 h 6858000"/>
                <a:gd name="connsiteX77" fmla="*/ 8934176 w 9767847"/>
                <a:gd name="connsiteY77" fmla="*/ 2103914 h 6858000"/>
                <a:gd name="connsiteX78" fmla="*/ 8887151 w 9767847"/>
                <a:gd name="connsiteY78" fmla="*/ 2011350 h 6858000"/>
                <a:gd name="connsiteX79" fmla="*/ 8787533 w 9767847"/>
                <a:gd name="connsiteY79" fmla="*/ 1828527 h 6858000"/>
                <a:gd name="connsiteX80" fmla="*/ 8761485 w 9767847"/>
                <a:gd name="connsiteY80" fmla="*/ 1783398 h 6858000"/>
                <a:gd name="connsiteX81" fmla="*/ 8734791 w 9767847"/>
                <a:gd name="connsiteY81" fmla="*/ 1737893 h 6858000"/>
                <a:gd name="connsiteX82" fmla="*/ 8680808 w 9767847"/>
                <a:gd name="connsiteY82" fmla="*/ 1648812 h 6858000"/>
                <a:gd name="connsiteX83" fmla="*/ 8567024 w 9767847"/>
                <a:gd name="connsiteY83" fmla="*/ 1472906 h 6858000"/>
                <a:gd name="connsiteX84" fmla="*/ 8537446 w 9767847"/>
                <a:gd name="connsiteY84" fmla="*/ 1429330 h 6858000"/>
                <a:gd name="connsiteX85" fmla="*/ 8507423 w 9767847"/>
                <a:gd name="connsiteY85" fmla="*/ 1385896 h 6858000"/>
                <a:gd name="connsiteX86" fmla="*/ 8446529 w 9767847"/>
                <a:gd name="connsiteY86" fmla="*/ 1300295 h 6858000"/>
                <a:gd name="connsiteX87" fmla="*/ 8319224 w 9767847"/>
                <a:gd name="connsiteY87" fmla="*/ 1131026 h 6858000"/>
                <a:gd name="connsiteX88" fmla="*/ 8286366 w 9767847"/>
                <a:gd name="connsiteY88" fmla="*/ 1089050 h 6858000"/>
                <a:gd name="connsiteX89" fmla="*/ 8270161 w 9767847"/>
                <a:gd name="connsiteY89" fmla="*/ 1068439 h 6858000"/>
                <a:gd name="connsiteX90" fmla="*/ 8253856 w 9767847"/>
                <a:gd name="connsiteY90" fmla="*/ 1048156 h 6858000"/>
                <a:gd name="connsiteX91" fmla="*/ 8186352 w 9767847"/>
                <a:gd name="connsiteY91" fmla="*/ 966275 h 6858000"/>
                <a:gd name="connsiteX92" fmla="*/ 8046768 w 9767847"/>
                <a:gd name="connsiteY92" fmla="*/ 805429 h 6858000"/>
                <a:gd name="connsiteX93" fmla="*/ 8010927 w 9767847"/>
                <a:gd name="connsiteY93" fmla="*/ 765853 h 6858000"/>
                <a:gd name="connsiteX94" fmla="*/ 7974788 w 9767847"/>
                <a:gd name="connsiteY94" fmla="*/ 726653 h 6858000"/>
                <a:gd name="connsiteX95" fmla="*/ 7901070 w 9767847"/>
                <a:gd name="connsiteY95" fmla="*/ 648724 h 6858000"/>
                <a:gd name="connsiteX96" fmla="*/ 7750054 w 9767847"/>
                <a:gd name="connsiteY96" fmla="*/ 497008 h 6858000"/>
                <a:gd name="connsiteX97" fmla="*/ 7592277 w 9767847"/>
                <a:gd name="connsiteY97" fmla="*/ 351221 h 6858000"/>
                <a:gd name="connsiteX98" fmla="*/ 7257734 w 9767847"/>
                <a:gd name="connsiteY98" fmla="*/ 76964 h 6858000"/>
                <a:gd name="connsiteX99" fmla="*/ 1886601 w 9767847"/>
                <a:gd name="connsiteY99" fmla="*/ 0 h 6858000"/>
                <a:gd name="connsiteX100" fmla="*/ 2292926 w 9767847"/>
                <a:gd name="connsiteY100" fmla="*/ 0 h 6858000"/>
                <a:gd name="connsiteX101" fmla="*/ 2135542 w 9767847"/>
                <a:gd name="connsiteY101" fmla="*/ 117781 h 6858000"/>
                <a:gd name="connsiteX102" fmla="*/ 1969576 w 9767847"/>
                <a:gd name="connsiteY102" fmla="*/ 254986 h 6858000"/>
                <a:gd name="connsiteX103" fmla="*/ 1659938 w 9767847"/>
                <a:gd name="connsiteY103" fmla="*/ 549855 h 6858000"/>
                <a:gd name="connsiteX104" fmla="*/ 729383 w 9767847"/>
                <a:gd name="connsiteY104" fmla="*/ 1936480 h 6858000"/>
                <a:gd name="connsiteX105" fmla="*/ 578465 w 9767847"/>
                <a:gd name="connsiteY105" fmla="*/ 2320807 h 6858000"/>
                <a:gd name="connsiteX106" fmla="*/ 465080 w 9767847"/>
                <a:gd name="connsiteY106" fmla="*/ 2714875 h 6858000"/>
                <a:gd name="connsiteX107" fmla="*/ 423820 w 9767847"/>
                <a:gd name="connsiteY107" fmla="*/ 2915436 h 6858000"/>
                <a:gd name="connsiteX108" fmla="*/ 392355 w 9767847"/>
                <a:gd name="connsiteY108" fmla="*/ 3118071 h 6858000"/>
                <a:gd name="connsiteX109" fmla="*/ 358801 w 9767847"/>
                <a:gd name="connsiteY109" fmla="*/ 3526915 h 6858000"/>
                <a:gd name="connsiteX110" fmla="*/ 410350 w 9767847"/>
                <a:gd name="connsiteY110" fmla="*/ 4348226 h 6858000"/>
                <a:gd name="connsiteX111" fmla="*/ 449022 w 9767847"/>
                <a:gd name="connsiteY111" fmla="*/ 4551049 h 6858000"/>
                <a:gd name="connsiteX112" fmla="*/ 498882 w 9767847"/>
                <a:gd name="connsiteY112" fmla="*/ 4752365 h 6858000"/>
                <a:gd name="connsiteX113" fmla="*/ 559775 w 9767847"/>
                <a:gd name="connsiteY113" fmla="*/ 4951657 h 6858000"/>
                <a:gd name="connsiteX114" fmla="*/ 631406 w 9767847"/>
                <a:gd name="connsiteY114" fmla="*/ 5147986 h 6858000"/>
                <a:gd name="connsiteX115" fmla="*/ 1023461 w 9767847"/>
                <a:gd name="connsiteY115" fmla="*/ 5893957 h 6858000"/>
                <a:gd name="connsiteX116" fmla="*/ 1575880 w 9767847"/>
                <a:gd name="connsiteY116" fmla="*/ 6547646 h 6858000"/>
                <a:gd name="connsiteX117" fmla="*/ 1905228 w 9767847"/>
                <a:gd name="connsiteY117" fmla="*/ 6829468 h 6858000"/>
                <a:gd name="connsiteX118" fmla="*/ 1944230 w 9767847"/>
                <a:gd name="connsiteY118" fmla="*/ 6858000 h 6858000"/>
                <a:gd name="connsiteX119" fmla="*/ 1372541 w 9767847"/>
                <a:gd name="connsiteY119" fmla="*/ 6858000 h 6858000"/>
                <a:gd name="connsiteX120" fmla="*/ 1115251 w 9767847"/>
                <a:gd name="connsiteY120" fmla="*/ 6590005 h 6858000"/>
                <a:gd name="connsiteX121" fmla="*/ 0 w 9767847"/>
                <a:gd name="connsiteY121" fmla="*/ 3649031 h 6858000"/>
                <a:gd name="connsiteX122" fmla="*/ 1777294 w 9767847"/>
                <a:gd name="connsiteY122" fmla="*/ 8131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9767847" h="6858000">
                  <a:moveTo>
                    <a:pt x="7151367" y="0"/>
                  </a:moveTo>
                  <a:lnTo>
                    <a:pt x="7881247" y="0"/>
                  </a:lnTo>
                  <a:lnTo>
                    <a:pt x="7990553" y="81317"/>
                  </a:lnTo>
                  <a:cubicBezTo>
                    <a:pt x="9075991" y="929334"/>
                    <a:pt x="9767847" y="2212695"/>
                    <a:pt x="9767847" y="3649031"/>
                  </a:cubicBezTo>
                  <a:cubicBezTo>
                    <a:pt x="9767847" y="4766182"/>
                    <a:pt x="9349317" y="5790792"/>
                    <a:pt x="8652597" y="6590005"/>
                  </a:cubicBezTo>
                  <a:lnTo>
                    <a:pt x="8395306" y="6858000"/>
                  </a:lnTo>
                  <a:lnTo>
                    <a:pt x="6762603" y="6858000"/>
                  </a:lnTo>
                  <a:lnTo>
                    <a:pt x="6765962" y="6854844"/>
                  </a:lnTo>
                  <a:cubicBezTo>
                    <a:pt x="6779036" y="6842703"/>
                    <a:pt x="6791663" y="6829621"/>
                    <a:pt x="6804586" y="6817103"/>
                  </a:cubicBezTo>
                  <a:lnTo>
                    <a:pt x="6881735" y="6741197"/>
                  </a:lnTo>
                  <a:cubicBezTo>
                    <a:pt x="6907435" y="6715881"/>
                    <a:pt x="6933134" y="6690798"/>
                    <a:pt x="6958883" y="6664822"/>
                  </a:cubicBezTo>
                  <a:lnTo>
                    <a:pt x="7267925" y="6355694"/>
                  </a:lnTo>
                  <a:lnTo>
                    <a:pt x="7424360" y="6200685"/>
                  </a:lnTo>
                  <a:cubicBezTo>
                    <a:pt x="7450754" y="6174802"/>
                    <a:pt x="7477598" y="6148731"/>
                    <a:pt x="7504938" y="6122708"/>
                  </a:cubicBezTo>
                  <a:lnTo>
                    <a:pt x="7546396" y="6083697"/>
                  </a:lnTo>
                  <a:cubicBezTo>
                    <a:pt x="7560264" y="6070803"/>
                    <a:pt x="7574780" y="6057532"/>
                    <a:pt x="7588002" y="6045532"/>
                  </a:cubicBezTo>
                  <a:lnTo>
                    <a:pt x="7631000" y="6006709"/>
                  </a:lnTo>
                  <a:lnTo>
                    <a:pt x="7675440" y="5968309"/>
                  </a:lnTo>
                  <a:cubicBezTo>
                    <a:pt x="7690404" y="5955698"/>
                    <a:pt x="7705564" y="5943321"/>
                    <a:pt x="7720626" y="5930851"/>
                  </a:cubicBezTo>
                  <a:cubicBezTo>
                    <a:pt x="7735738" y="5918427"/>
                    <a:pt x="7751197" y="5906521"/>
                    <a:pt x="7766458" y="5894334"/>
                  </a:cubicBezTo>
                  <a:cubicBezTo>
                    <a:pt x="7827949" y="5846192"/>
                    <a:pt x="7890979" y="5800499"/>
                    <a:pt x="7955254" y="5756828"/>
                  </a:cubicBezTo>
                  <a:cubicBezTo>
                    <a:pt x="8083800" y="5669534"/>
                    <a:pt x="8216872" y="5590336"/>
                    <a:pt x="8352678" y="5517630"/>
                  </a:cubicBezTo>
                  <a:lnTo>
                    <a:pt x="8451350" y="5465254"/>
                  </a:lnTo>
                  <a:lnTo>
                    <a:pt x="8548532" y="5413395"/>
                  </a:lnTo>
                  <a:cubicBezTo>
                    <a:pt x="8612110" y="5379090"/>
                    <a:pt x="8673251" y="5345208"/>
                    <a:pt x="8729473" y="5309961"/>
                  </a:cubicBezTo>
                  <a:cubicBezTo>
                    <a:pt x="8743591" y="5301115"/>
                    <a:pt x="8757161" y="5292361"/>
                    <a:pt x="8770781" y="5283232"/>
                  </a:cubicBezTo>
                  <a:cubicBezTo>
                    <a:pt x="8777591" y="5278667"/>
                    <a:pt x="8784451" y="5274103"/>
                    <a:pt x="8790964" y="5269492"/>
                  </a:cubicBezTo>
                  <a:cubicBezTo>
                    <a:pt x="8797574" y="5264879"/>
                    <a:pt x="8804235" y="5260314"/>
                    <a:pt x="8810499" y="5255703"/>
                  </a:cubicBezTo>
                  <a:cubicBezTo>
                    <a:pt x="8835999" y="5237303"/>
                    <a:pt x="8860407" y="5218291"/>
                    <a:pt x="8883571" y="5198479"/>
                  </a:cubicBezTo>
                  <a:cubicBezTo>
                    <a:pt x="8929900" y="5158856"/>
                    <a:pt x="8971258" y="5116315"/>
                    <a:pt x="9006651" y="5070527"/>
                  </a:cubicBezTo>
                  <a:cubicBezTo>
                    <a:pt x="9015351" y="5059328"/>
                    <a:pt x="9024398" y="5046857"/>
                    <a:pt x="9033494" y="5034105"/>
                  </a:cubicBezTo>
                  <a:lnTo>
                    <a:pt x="9040305" y="5024551"/>
                  </a:lnTo>
                  <a:lnTo>
                    <a:pt x="9046568" y="5015281"/>
                  </a:lnTo>
                  <a:cubicBezTo>
                    <a:pt x="9050743" y="5009163"/>
                    <a:pt x="9054819" y="5002952"/>
                    <a:pt x="9058846" y="4996645"/>
                  </a:cubicBezTo>
                  <a:cubicBezTo>
                    <a:pt x="9075002" y="4971517"/>
                    <a:pt x="9090212" y="4945305"/>
                    <a:pt x="9104529" y="4918105"/>
                  </a:cubicBezTo>
                  <a:cubicBezTo>
                    <a:pt x="9133211" y="4863752"/>
                    <a:pt x="9158313" y="4805447"/>
                    <a:pt x="9181081" y="4744694"/>
                  </a:cubicBezTo>
                  <a:cubicBezTo>
                    <a:pt x="9203748" y="4684178"/>
                    <a:pt x="9223383" y="4621778"/>
                    <a:pt x="9240731" y="4557872"/>
                  </a:cubicBezTo>
                  <a:cubicBezTo>
                    <a:pt x="9249481" y="4525966"/>
                    <a:pt x="9257682" y="4493684"/>
                    <a:pt x="9265388" y="4461073"/>
                  </a:cubicBezTo>
                  <a:cubicBezTo>
                    <a:pt x="9269215" y="4444744"/>
                    <a:pt x="9272943" y="4428367"/>
                    <a:pt x="9276571" y="4411943"/>
                  </a:cubicBezTo>
                  <a:lnTo>
                    <a:pt x="9281841" y="4387379"/>
                  </a:lnTo>
                  <a:lnTo>
                    <a:pt x="9286513" y="4364838"/>
                  </a:lnTo>
                  <a:lnTo>
                    <a:pt x="9296754" y="4312038"/>
                  </a:lnTo>
                  <a:lnTo>
                    <a:pt x="9301029" y="4289074"/>
                  </a:lnTo>
                  <a:lnTo>
                    <a:pt x="9302818" y="4278581"/>
                  </a:lnTo>
                  <a:lnTo>
                    <a:pt x="9304658" y="4266816"/>
                  </a:lnTo>
                  <a:lnTo>
                    <a:pt x="9312810" y="4215945"/>
                  </a:lnTo>
                  <a:lnTo>
                    <a:pt x="9316887" y="4190486"/>
                  </a:lnTo>
                  <a:lnTo>
                    <a:pt x="9318923" y="4177780"/>
                  </a:lnTo>
                  <a:cubicBezTo>
                    <a:pt x="9319570" y="4173546"/>
                    <a:pt x="9319969" y="4169169"/>
                    <a:pt x="9320515" y="4164886"/>
                  </a:cubicBezTo>
                  <a:lnTo>
                    <a:pt x="9332445" y="4064981"/>
                  </a:lnTo>
                  <a:cubicBezTo>
                    <a:pt x="9333836" y="4052370"/>
                    <a:pt x="9334880" y="4036888"/>
                    <a:pt x="9336173" y="4018676"/>
                  </a:cubicBezTo>
                  <a:lnTo>
                    <a:pt x="9340199" y="3965171"/>
                  </a:lnTo>
                  <a:cubicBezTo>
                    <a:pt x="9345071" y="3899806"/>
                    <a:pt x="9347358" y="3832983"/>
                    <a:pt x="9347557" y="3765972"/>
                  </a:cubicBezTo>
                  <a:cubicBezTo>
                    <a:pt x="9347656" y="3732420"/>
                    <a:pt x="9347209" y="3698773"/>
                    <a:pt x="9346364" y="3664938"/>
                  </a:cubicBezTo>
                  <a:lnTo>
                    <a:pt x="9344921" y="3615243"/>
                  </a:lnTo>
                  <a:lnTo>
                    <a:pt x="9344524" y="3603526"/>
                  </a:lnTo>
                  <a:lnTo>
                    <a:pt x="9343728" y="3590774"/>
                  </a:lnTo>
                  <a:lnTo>
                    <a:pt x="9342188" y="3565268"/>
                  </a:lnTo>
                  <a:lnTo>
                    <a:pt x="9339056" y="3514256"/>
                  </a:lnTo>
                  <a:cubicBezTo>
                    <a:pt x="9337914" y="3497221"/>
                    <a:pt x="9335874" y="3480138"/>
                    <a:pt x="9334334" y="3463057"/>
                  </a:cubicBezTo>
                  <a:lnTo>
                    <a:pt x="9329363" y="3411810"/>
                  </a:lnTo>
                  <a:lnTo>
                    <a:pt x="9328319" y="3400657"/>
                  </a:lnTo>
                  <a:lnTo>
                    <a:pt x="9327177" y="3390116"/>
                  </a:lnTo>
                  <a:lnTo>
                    <a:pt x="9324293" y="3366774"/>
                  </a:lnTo>
                  <a:lnTo>
                    <a:pt x="9320763" y="3340329"/>
                  </a:lnTo>
                  <a:lnTo>
                    <a:pt x="9317184" y="3311245"/>
                  </a:lnTo>
                  <a:cubicBezTo>
                    <a:pt x="9315594" y="3296893"/>
                    <a:pt x="9313506" y="3282306"/>
                    <a:pt x="9311021" y="3266211"/>
                  </a:cubicBezTo>
                  <a:lnTo>
                    <a:pt x="9302719" y="3215717"/>
                  </a:lnTo>
                  <a:cubicBezTo>
                    <a:pt x="9299936" y="3199059"/>
                    <a:pt x="9297003" y="3182400"/>
                    <a:pt x="9293970" y="3165789"/>
                  </a:cubicBezTo>
                  <a:cubicBezTo>
                    <a:pt x="9281891" y="3099295"/>
                    <a:pt x="9267674" y="3033084"/>
                    <a:pt x="9252065" y="2967107"/>
                  </a:cubicBezTo>
                  <a:cubicBezTo>
                    <a:pt x="9244261" y="2934167"/>
                    <a:pt x="9235959" y="2901273"/>
                    <a:pt x="9227211" y="2868473"/>
                  </a:cubicBezTo>
                  <a:lnTo>
                    <a:pt x="9220699" y="2844426"/>
                  </a:lnTo>
                  <a:lnTo>
                    <a:pt x="9213740" y="2820191"/>
                  </a:lnTo>
                  <a:cubicBezTo>
                    <a:pt x="9209216" y="2804049"/>
                    <a:pt x="9204345" y="2787768"/>
                    <a:pt x="9199374" y="2771438"/>
                  </a:cubicBezTo>
                  <a:cubicBezTo>
                    <a:pt x="9159855" y="2641086"/>
                    <a:pt x="9114272" y="2512099"/>
                    <a:pt x="9061829" y="2385418"/>
                  </a:cubicBezTo>
                  <a:cubicBezTo>
                    <a:pt x="9035582" y="2322077"/>
                    <a:pt x="9008043" y="2259160"/>
                    <a:pt x="8978865" y="2196855"/>
                  </a:cubicBezTo>
                  <a:lnTo>
                    <a:pt x="8956694" y="2150219"/>
                  </a:lnTo>
                  <a:lnTo>
                    <a:pt x="8934176" y="2103914"/>
                  </a:lnTo>
                  <a:cubicBezTo>
                    <a:pt x="8918915" y="2073091"/>
                    <a:pt x="8903157" y="2042032"/>
                    <a:pt x="8887151" y="2011350"/>
                  </a:cubicBezTo>
                  <a:cubicBezTo>
                    <a:pt x="8854988" y="1949891"/>
                    <a:pt x="8822082" y="1888810"/>
                    <a:pt x="8787533" y="1828527"/>
                  </a:cubicBezTo>
                  <a:lnTo>
                    <a:pt x="8761485" y="1783398"/>
                  </a:lnTo>
                  <a:lnTo>
                    <a:pt x="8734791" y="1737893"/>
                  </a:lnTo>
                  <a:cubicBezTo>
                    <a:pt x="8717047" y="1707823"/>
                    <a:pt x="8699200" y="1678363"/>
                    <a:pt x="8680808" y="1648812"/>
                  </a:cubicBezTo>
                  <a:cubicBezTo>
                    <a:pt x="8644322" y="1589658"/>
                    <a:pt x="8606194" y="1531118"/>
                    <a:pt x="8567024" y="1472906"/>
                  </a:cubicBezTo>
                  <a:lnTo>
                    <a:pt x="8537446" y="1429330"/>
                  </a:lnTo>
                  <a:lnTo>
                    <a:pt x="8507423" y="1385896"/>
                  </a:lnTo>
                  <a:cubicBezTo>
                    <a:pt x="8487390" y="1357284"/>
                    <a:pt x="8467158" y="1328719"/>
                    <a:pt x="8446529" y="1300295"/>
                  </a:cubicBezTo>
                  <a:cubicBezTo>
                    <a:pt x="8405271" y="1243496"/>
                    <a:pt x="8362718" y="1187120"/>
                    <a:pt x="8319224" y="1131026"/>
                  </a:cubicBezTo>
                  <a:lnTo>
                    <a:pt x="8286366" y="1089050"/>
                  </a:lnTo>
                  <a:lnTo>
                    <a:pt x="8270161" y="1068439"/>
                  </a:lnTo>
                  <a:lnTo>
                    <a:pt x="8253856" y="1048156"/>
                  </a:lnTo>
                  <a:cubicBezTo>
                    <a:pt x="8231636" y="1020675"/>
                    <a:pt x="8209117" y="993381"/>
                    <a:pt x="8186352" y="966275"/>
                  </a:cubicBezTo>
                  <a:cubicBezTo>
                    <a:pt x="8140917" y="911922"/>
                    <a:pt x="8094240" y="858417"/>
                    <a:pt x="8046768" y="805429"/>
                  </a:cubicBezTo>
                  <a:lnTo>
                    <a:pt x="8010927" y="765853"/>
                  </a:lnTo>
                  <a:lnTo>
                    <a:pt x="7974788" y="726653"/>
                  </a:lnTo>
                  <a:cubicBezTo>
                    <a:pt x="7950382" y="700489"/>
                    <a:pt x="7925824" y="674465"/>
                    <a:pt x="7901070" y="648724"/>
                  </a:cubicBezTo>
                  <a:cubicBezTo>
                    <a:pt x="7851510" y="597289"/>
                    <a:pt x="7801404" y="546514"/>
                    <a:pt x="7750054" y="497008"/>
                  </a:cubicBezTo>
                  <a:cubicBezTo>
                    <a:pt x="7698902" y="447644"/>
                    <a:pt x="7645913" y="398938"/>
                    <a:pt x="7592277" y="351221"/>
                  </a:cubicBezTo>
                  <a:cubicBezTo>
                    <a:pt x="7484856" y="255786"/>
                    <a:pt x="7373308" y="164304"/>
                    <a:pt x="7257734" y="76964"/>
                  </a:cubicBezTo>
                  <a:close/>
                  <a:moveTo>
                    <a:pt x="1886601" y="0"/>
                  </a:moveTo>
                  <a:lnTo>
                    <a:pt x="2292926" y="0"/>
                  </a:lnTo>
                  <a:lnTo>
                    <a:pt x="2135542" y="117781"/>
                  </a:lnTo>
                  <a:cubicBezTo>
                    <a:pt x="2078998" y="162280"/>
                    <a:pt x="2023659" y="208045"/>
                    <a:pt x="1969576" y="254986"/>
                  </a:cubicBezTo>
                  <a:cubicBezTo>
                    <a:pt x="1861309" y="348820"/>
                    <a:pt x="1758064" y="447314"/>
                    <a:pt x="1659938" y="549855"/>
                  </a:cubicBezTo>
                  <a:cubicBezTo>
                    <a:pt x="1266987" y="960346"/>
                    <a:pt x="953820" y="1431495"/>
                    <a:pt x="729383" y="1936480"/>
                  </a:cubicBezTo>
                  <a:cubicBezTo>
                    <a:pt x="673260" y="2062362"/>
                    <a:pt x="622855" y="2190972"/>
                    <a:pt x="578465" y="2320807"/>
                  </a:cubicBezTo>
                  <a:cubicBezTo>
                    <a:pt x="534125" y="2450687"/>
                    <a:pt x="496147" y="2582216"/>
                    <a:pt x="465080" y="2714875"/>
                  </a:cubicBezTo>
                  <a:cubicBezTo>
                    <a:pt x="449769" y="2780991"/>
                    <a:pt x="435850" y="2848191"/>
                    <a:pt x="423820" y="2915436"/>
                  </a:cubicBezTo>
                  <a:cubicBezTo>
                    <a:pt x="411840" y="2982731"/>
                    <a:pt x="401054" y="3050260"/>
                    <a:pt x="392355" y="3118071"/>
                  </a:cubicBezTo>
                  <a:cubicBezTo>
                    <a:pt x="374509" y="3253646"/>
                    <a:pt x="363424" y="3389880"/>
                    <a:pt x="358801" y="3526915"/>
                  </a:cubicBezTo>
                  <a:cubicBezTo>
                    <a:pt x="349009" y="3800843"/>
                    <a:pt x="366357" y="4075570"/>
                    <a:pt x="410350" y="4348226"/>
                  </a:cubicBezTo>
                  <a:cubicBezTo>
                    <a:pt x="421286" y="4416132"/>
                    <a:pt x="434209" y="4483660"/>
                    <a:pt x="449022" y="4551049"/>
                  </a:cubicBezTo>
                  <a:cubicBezTo>
                    <a:pt x="463737" y="4618436"/>
                    <a:pt x="480389" y="4685588"/>
                    <a:pt x="498882" y="4752365"/>
                  </a:cubicBezTo>
                  <a:cubicBezTo>
                    <a:pt x="517373" y="4819141"/>
                    <a:pt x="537704" y="4885635"/>
                    <a:pt x="559775" y="4951657"/>
                  </a:cubicBezTo>
                  <a:cubicBezTo>
                    <a:pt x="581946" y="5017775"/>
                    <a:pt x="605358" y="5083375"/>
                    <a:pt x="631406" y="5147986"/>
                  </a:cubicBezTo>
                  <a:cubicBezTo>
                    <a:pt x="734055" y="5407608"/>
                    <a:pt x="865188" y="5658570"/>
                    <a:pt x="1023461" y="5893957"/>
                  </a:cubicBezTo>
                  <a:cubicBezTo>
                    <a:pt x="1181487" y="6129578"/>
                    <a:pt x="1367051" y="6349247"/>
                    <a:pt x="1575880" y="6547646"/>
                  </a:cubicBezTo>
                  <a:cubicBezTo>
                    <a:pt x="1680269" y="6646916"/>
                    <a:pt x="1790338" y="6740939"/>
                    <a:pt x="1905228" y="6829468"/>
                  </a:cubicBezTo>
                  <a:lnTo>
                    <a:pt x="1944230" y="6858000"/>
                  </a:lnTo>
                  <a:lnTo>
                    <a:pt x="1372541" y="6858000"/>
                  </a:lnTo>
                  <a:lnTo>
                    <a:pt x="1115251" y="6590005"/>
                  </a:lnTo>
                  <a:cubicBezTo>
                    <a:pt x="418530" y="5790792"/>
                    <a:pt x="0" y="4766182"/>
                    <a:pt x="0" y="3649031"/>
                  </a:cubicBezTo>
                  <a:cubicBezTo>
                    <a:pt x="0" y="2212695"/>
                    <a:pt x="691856" y="929334"/>
                    <a:pt x="1777294" y="81317"/>
                  </a:cubicBezTo>
                  <a:close/>
                </a:path>
              </a:pathLst>
            </a:cu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 name="Rectangle 1">
            <a:extLst>
              <a:ext uri="{FF2B5EF4-FFF2-40B4-BE49-F238E27FC236}">
                <a16:creationId xmlns:a16="http://schemas.microsoft.com/office/drawing/2014/main" id="{3F0A2342-835A-E0EF-C6DB-3F1EF77CE93D}"/>
              </a:ext>
            </a:extLst>
          </p:cNvPr>
          <p:cNvSpPr/>
          <p:nvPr/>
        </p:nvSpPr>
        <p:spPr>
          <a:xfrm>
            <a:off x="3215729" y="1764407"/>
            <a:ext cx="5760846" cy="2310312"/>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5200" b="1" kern="1200" cap="none" spc="0" dirty="0">
                <a:ln w="12700">
                  <a:solidFill>
                    <a:schemeClr val="accent3">
                      <a:lumMod val="50000"/>
                    </a:schemeClr>
                  </a:solidFill>
                  <a:prstDash val="solid"/>
                </a:ln>
                <a:solidFill>
                  <a:schemeClr val="tx2"/>
                </a:solidFill>
                <a:effectLst>
                  <a:innerShdw blurRad="177800">
                    <a:schemeClr val="accent3">
                      <a:lumMod val="50000"/>
                    </a:schemeClr>
                  </a:innerShdw>
                </a:effectLst>
                <a:latin typeface="+mj-lt"/>
                <a:ea typeface="+mj-ea"/>
                <a:cs typeface="+mj-cs"/>
              </a:rPr>
              <a:t>Python Polymorphism</a:t>
            </a:r>
          </a:p>
        </p:txBody>
      </p:sp>
    </p:spTree>
    <p:extLst>
      <p:ext uri="{BB962C8B-B14F-4D97-AF65-F5344CB8AC3E}">
        <p14:creationId xmlns:p14="http://schemas.microsoft.com/office/powerpoint/2010/main" val="380822526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D1CD9B-7DD1-7752-086B-C4C90DDF190C}"/>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97E76CF2-3278-B81A-6424-F9658AE97CB5}"/>
              </a:ext>
            </a:extLst>
          </p:cNvPr>
          <p:cNvSpPr txBox="1"/>
          <p:nvPr/>
        </p:nvSpPr>
        <p:spPr>
          <a:xfrm>
            <a:off x="598714" y="1926771"/>
            <a:ext cx="10243457" cy="2308324"/>
          </a:xfrm>
          <a:prstGeom prst="rect">
            <a:avLst/>
          </a:prstGeom>
          <a:noFill/>
        </p:spPr>
        <p:txBody>
          <a:bodyPr wrap="square">
            <a:spAutoFit/>
          </a:bodyPr>
          <a:lstStyle/>
          <a:p>
            <a:pPr marL="342900" indent="-342900">
              <a:buFont typeface="Wingdings" panose="05000000000000000000" pitchFamily="2" charset="2"/>
              <a:buChar char="q"/>
            </a:pPr>
            <a:r>
              <a:rPr lang="en-GB" sz="2400" b="1" dirty="0">
                <a:solidFill>
                  <a:srgbClr val="FF0000"/>
                </a:solidFill>
              </a:rPr>
              <a:t>Introduction</a:t>
            </a:r>
          </a:p>
          <a:p>
            <a:pPr marL="342900" indent="-342900">
              <a:buFont typeface="Wingdings" panose="05000000000000000000" pitchFamily="2" charset="2"/>
              <a:buChar char="q"/>
            </a:pPr>
            <a:r>
              <a:rPr lang="en-GB" sz="2400" b="1" dirty="0">
                <a:solidFill>
                  <a:srgbClr val="FF0000"/>
                </a:solidFill>
              </a:rPr>
              <a:t>What Is Polymorphism in Python?</a:t>
            </a:r>
          </a:p>
          <a:p>
            <a:pPr marL="342900" indent="-342900">
              <a:buFont typeface="Wingdings" panose="05000000000000000000" pitchFamily="2" charset="2"/>
              <a:buChar char="q"/>
            </a:pPr>
            <a:r>
              <a:rPr lang="en-GB" sz="2400" b="1" dirty="0">
                <a:solidFill>
                  <a:srgbClr val="FF0000"/>
                </a:solidFill>
              </a:rPr>
              <a:t>Function Polymorphism in Python</a:t>
            </a:r>
          </a:p>
          <a:p>
            <a:pPr marL="342900" indent="-342900">
              <a:buFont typeface="Wingdings" panose="05000000000000000000" pitchFamily="2" charset="2"/>
              <a:buChar char="q"/>
            </a:pPr>
            <a:r>
              <a:rPr lang="en-GB" sz="2400" b="1" dirty="0">
                <a:solidFill>
                  <a:srgbClr val="FF0000"/>
                </a:solidFill>
              </a:rPr>
              <a:t>Polymorphism with Class Methods</a:t>
            </a:r>
          </a:p>
          <a:p>
            <a:pPr marL="342900" indent="-342900">
              <a:buFont typeface="Wingdings" panose="05000000000000000000" pitchFamily="2" charset="2"/>
              <a:buChar char="q"/>
            </a:pPr>
            <a:r>
              <a:rPr lang="en-GB" sz="2400" b="1" dirty="0">
                <a:solidFill>
                  <a:srgbClr val="FF0000"/>
                </a:solidFill>
              </a:rPr>
              <a:t>Polymorphism with Inheritance</a:t>
            </a:r>
          </a:p>
          <a:p>
            <a:pPr marL="342900" indent="-342900">
              <a:buFont typeface="Wingdings" panose="05000000000000000000" pitchFamily="2" charset="2"/>
              <a:buChar char="q"/>
            </a:pPr>
            <a:r>
              <a:rPr lang="en-GB" sz="2400" b="1" dirty="0">
                <a:solidFill>
                  <a:srgbClr val="FF0000"/>
                </a:solidFill>
              </a:rPr>
              <a:t>Polymorphism with Function and Objects</a:t>
            </a:r>
          </a:p>
        </p:txBody>
      </p:sp>
    </p:spTree>
    <p:extLst>
      <p:ext uri="{BB962C8B-B14F-4D97-AF65-F5344CB8AC3E}">
        <p14:creationId xmlns:p14="http://schemas.microsoft.com/office/powerpoint/2010/main" val="339364442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F5B9E6-094D-46E3-6DEF-B29706795720}"/>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EA7EB292-D2D0-B124-5502-A6C14F2B3469}"/>
              </a:ext>
            </a:extLst>
          </p:cNvPr>
          <p:cNvSpPr txBox="1"/>
          <p:nvPr/>
        </p:nvSpPr>
        <p:spPr>
          <a:xfrm>
            <a:off x="174171" y="1567543"/>
            <a:ext cx="11506200" cy="3046988"/>
          </a:xfrm>
          <a:prstGeom prst="rect">
            <a:avLst/>
          </a:prstGeom>
          <a:noFill/>
        </p:spPr>
        <p:txBody>
          <a:bodyPr wrap="square">
            <a:spAutoFit/>
          </a:bodyPr>
          <a:lstStyle/>
          <a:p>
            <a:endParaRPr lang="en-GB" sz="2400" dirty="0"/>
          </a:p>
          <a:p>
            <a:r>
              <a:rPr lang="en-GB" sz="2400" b="1" dirty="0">
                <a:solidFill>
                  <a:srgbClr val="FF0000"/>
                </a:solidFill>
              </a:rPr>
              <a:t>Introduction:</a:t>
            </a:r>
          </a:p>
          <a:p>
            <a:r>
              <a:rPr lang="en-GB" sz="2400" dirty="0"/>
              <a:t>Python is an object-oriented programming (OOP) language. OOP refers to the method that involves designing programs using classes and objects. Polymorphism is one of the fundamental concepts of OOPs that allows one object to take multiple forms. We can implement polymorphism in different ways, such as classes, inheritance, methods, etc. In operator overloading, we use the same operator in different ways, such as string concatenation and addition. </a:t>
            </a:r>
          </a:p>
        </p:txBody>
      </p:sp>
    </p:spTree>
    <p:extLst>
      <p:ext uri="{BB962C8B-B14F-4D97-AF65-F5344CB8AC3E}">
        <p14:creationId xmlns:p14="http://schemas.microsoft.com/office/powerpoint/2010/main" val="297400747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3D6361-17E6-2CC5-5B74-F9606D5DA690}"/>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050EF497-5E53-89D1-3BE3-A036C8ED9031}"/>
              </a:ext>
            </a:extLst>
          </p:cNvPr>
          <p:cNvSpPr txBox="1"/>
          <p:nvPr/>
        </p:nvSpPr>
        <p:spPr>
          <a:xfrm>
            <a:off x="163285" y="197346"/>
            <a:ext cx="11865429" cy="7171194"/>
          </a:xfrm>
          <a:prstGeom prst="rect">
            <a:avLst/>
          </a:prstGeom>
          <a:noFill/>
        </p:spPr>
        <p:txBody>
          <a:bodyPr wrap="square">
            <a:spAutoFit/>
          </a:bodyPr>
          <a:lstStyle/>
          <a:p>
            <a:r>
              <a:rPr lang="en-GB" sz="2000" b="1" dirty="0">
                <a:solidFill>
                  <a:srgbClr val="FF0000"/>
                </a:solidFill>
              </a:rPr>
              <a:t>What Is Polymorphism in Python?</a:t>
            </a:r>
          </a:p>
          <a:p>
            <a:r>
              <a:rPr lang="en-GB" sz="2000" dirty="0"/>
              <a:t>The word polymorphism is the combination of two Greek words, ‘poly’, which means ‘many’, and ‘morphism’, which means ‘forms’. Therefore, the meaning of the term polymorphism is ‘having many forms’. We can also say that polymorphism refers to the occurrence of something in different forms.</a:t>
            </a:r>
          </a:p>
          <a:p>
            <a:endParaRPr lang="en-GB" sz="2000" dirty="0"/>
          </a:p>
          <a:p>
            <a:r>
              <a:rPr lang="en-GB" sz="2000" dirty="0"/>
              <a:t>When it comes to programming, polymorphism means the same function with the same name but different signatures and used in different ways and scenarios. The difference is primarily in the data types and number of arguments used in a function. </a:t>
            </a:r>
          </a:p>
          <a:p>
            <a:endParaRPr lang="en-GB" sz="2000" dirty="0"/>
          </a:p>
          <a:p>
            <a:r>
              <a:rPr lang="en-GB" sz="2000" dirty="0"/>
              <a:t>Polymorphism in Python makes code more flexible and reusable while making programming hassle-free and intuitive. It enables a function to display different functionalities together. Basically, it creates a structure that is capable of using many forms of objects. No wonder that polymorphism is considered a cornerstone of object-oriented programming.</a:t>
            </a:r>
          </a:p>
          <a:p>
            <a:endParaRPr lang="en-GB" sz="2000" dirty="0"/>
          </a:p>
          <a:p>
            <a:r>
              <a:rPr lang="en-GB" sz="2000" dirty="0"/>
              <a:t>In Python, polymorphism involves a child class that inherits methods with the same name from the parent class. It can be implemented in different ways. The concept has become an essential part of programming and allows a single entity to represent itself in multiple forms in different contexts, such as operators, methods, and objects. </a:t>
            </a:r>
          </a:p>
          <a:p>
            <a:endParaRPr lang="en-GB" sz="2000" dirty="0"/>
          </a:p>
          <a:p>
            <a:r>
              <a:rPr lang="en-GB" sz="2000" dirty="0"/>
              <a:t>We can use polymorphism in various ways in Python and define it using numerous class methods, functions, and objects. Basic example. A man can be a husband, employee, father, brother, friend, and partner. </a:t>
            </a:r>
          </a:p>
          <a:p>
            <a:endParaRPr lang="en-GB" sz="2000" dirty="0"/>
          </a:p>
        </p:txBody>
      </p:sp>
    </p:spTree>
    <p:extLst>
      <p:ext uri="{BB962C8B-B14F-4D97-AF65-F5344CB8AC3E}">
        <p14:creationId xmlns:p14="http://schemas.microsoft.com/office/powerpoint/2010/main" val="15772003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742A04-F32A-F5B5-53C6-FA607B1BB389}"/>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F1C3AAF9-5168-A418-1E38-B8E8D515CDD7}"/>
              </a:ext>
            </a:extLst>
          </p:cNvPr>
          <p:cNvSpPr txBox="1"/>
          <p:nvPr/>
        </p:nvSpPr>
        <p:spPr>
          <a:xfrm>
            <a:off x="185057" y="237208"/>
            <a:ext cx="11821886" cy="5078313"/>
          </a:xfrm>
          <a:prstGeom prst="rect">
            <a:avLst/>
          </a:prstGeom>
          <a:noFill/>
        </p:spPr>
        <p:txBody>
          <a:bodyPr wrap="square">
            <a:spAutoFit/>
          </a:bodyPr>
          <a:lstStyle/>
          <a:p>
            <a:r>
              <a:rPr lang="en-GB" b="1" dirty="0">
                <a:solidFill>
                  <a:srgbClr val="FF0000"/>
                </a:solidFill>
              </a:rPr>
              <a:t>Polymorphism in Python Example</a:t>
            </a:r>
          </a:p>
          <a:p>
            <a:r>
              <a:rPr lang="en-GB" dirty="0"/>
              <a:t>class Shape:</a:t>
            </a:r>
          </a:p>
          <a:p>
            <a:r>
              <a:rPr lang="en-GB" dirty="0"/>
              <a:t>    def area(self):</a:t>
            </a:r>
          </a:p>
          <a:p>
            <a:r>
              <a:rPr lang="en-GB" dirty="0"/>
              <a:t>        raise </a:t>
            </a:r>
            <a:r>
              <a:rPr lang="en-GB" dirty="0" err="1"/>
              <a:t>NotImplementedError</a:t>
            </a:r>
            <a:r>
              <a:rPr lang="en-GB" dirty="0"/>
              <a:t>("Subclasses should implement this!")</a:t>
            </a:r>
          </a:p>
          <a:p>
            <a:r>
              <a:rPr lang="en-GB" dirty="0"/>
              <a:t>class Rectangle(Shape):</a:t>
            </a:r>
          </a:p>
          <a:p>
            <a:r>
              <a:rPr lang="en-GB" dirty="0"/>
              <a:t>    def __</a:t>
            </a:r>
            <a:r>
              <a:rPr lang="en-GB" dirty="0" err="1"/>
              <a:t>init</a:t>
            </a:r>
            <a:r>
              <a:rPr lang="en-GB" dirty="0"/>
              <a:t>__(self, width, height):</a:t>
            </a:r>
          </a:p>
          <a:p>
            <a:r>
              <a:rPr lang="en-GB" dirty="0"/>
              <a:t>        </a:t>
            </a:r>
            <a:r>
              <a:rPr lang="en-GB" dirty="0" err="1"/>
              <a:t>self.width</a:t>
            </a:r>
            <a:r>
              <a:rPr lang="en-GB" dirty="0"/>
              <a:t> = width</a:t>
            </a:r>
          </a:p>
          <a:p>
            <a:r>
              <a:rPr lang="en-GB" dirty="0"/>
              <a:t>        </a:t>
            </a:r>
            <a:r>
              <a:rPr lang="en-GB" dirty="0" err="1"/>
              <a:t>self.height</a:t>
            </a:r>
            <a:r>
              <a:rPr lang="en-GB" dirty="0"/>
              <a:t> = height</a:t>
            </a:r>
          </a:p>
          <a:p>
            <a:r>
              <a:rPr lang="en-GB" dirty="0"/>
              <a:t>    def area(self):</a:t>
            </a:r>
          </a:p>
          <a:p>
            <a:r>
              <a:rPr lang="en-GB" dirty="0"/>
              <a:t>        return </a:t>
            </a:r>
            <a:r>
              <a:rPr lang="en-GB" dirty="0" err="1"/>
              <a:t>self.width</a:t>
            </a:r>
            <a:r>
              <a:rPr lang="en-GB" dirty="0"/>
              <a:t> * </a:t>
            </a:r>
            <a:r>
              <a:rPr lang="en-GB" dirty="0" err="1"/>
              <a:t>self.height</a:t>
            </a:r>
            <a:endParaRPr lang="en-GB" dirty="0"/>
          </a:p>
          <a:p>
            <a:r>
              <a:rPr lang="en-GB" dirty="0"/>
              <a:t>class Circle(Shape):</a:t>
            </a:r>
          </a:p>
          <a:p>
            <a:r>
              <a:rPr lang="en-GB" dirty="0"/>
              <a:t>    def __</a:t>
            </a:r>
            <a:r>
              <a:rPr lang="en-GB" dirty="0" err="1"/>
              <a:t>init</a:t>
            </a:r>
            <a:r>
              <a:rPr lang="en-GB" dirty="0"/>
              <a:t>__(self, radius):</a:t>
            </a:r>
          </a:p>
          <a:p>
            <a:r>
              <a:rPr lang="en-GB" dirty="0"/>
              <a:t>        </a:t>
            </a:r>
            <a:r>
              <a:rPr lang="en-GB" dirty="0" err="1"/>
              <a:t>self.radius</a:t>
            </a:r>
            <a:r>
              <a:rPr lang="en-GB" dirty="0"/>
              <a:t> = radius</a:t>
            </a:r>
          </a:p>
          <a:p>
            <a:r>
              <a:rPr lang="en-GB" dirty="0"/>
              <a:t>    def area(self):</a:t>
            </a:r>
          </a:p>
          <a:p>
            <a:r>
              <a:rPr lang="en-GB" dirty="0"/>
              <a:t>        import math</a:t>
            </a:r>
          </a:p>
          <a:p>
            <a:r>
              <a:rPr lang="en-GB" dirty="0"/>
              <a:t>        return </a:t>
            </a:r>
            <a:r>
              <a:rPr lang="en-GB" dirty="0" err="1"/>
              <a:t>math.pi</a:t>
            </a:r>
            <a:r>
              <a:rPr lang="en-GB" dirty="0"/>
              <a:t> * </a:t>
            </a:r>
            <a:r>
              <a:rPr lang="en-GB" dirty="0" err="1"/>
              <a:t>self.radius</a:t>
            </a:r>
            <a:r>
              <a:rPr lang="en-GB" dirty="0"/>
              <a:t> ** 2</a:t>
            </a:r>
          </a:p>
          <a:p>
            <a:r>
              <a:rPr lang="en-GB" dirty="0"/>
              <a:t>def </a:t>
            </a:r>
            <a:r>
              <a:rPr lang="en-GB" dirty="0" err="1"/>
              <a:t>print_area</a:t>
            </a:r>
            <a:r>
              <a:rPr lang="en-GB" dirty="0"/>
              <a:t>(shape):</a:t>
            </a:r>
          </a:p>
          <a:p>
            <a:r>
              <a:rPr lang="en-GB" dirty="0"/>
              <a:t>    print(</a:t>
            </a:r>
            <a:r>
              <a:rPr lang="en-GB" dirty="0" err="1"/>
              <a:t>f"The</a:t>
            </a:r>
            <a:r>
              <a:rPr lang="en-GB" dirty="0"/>
              <a:t> area is: {</a:t>
            </a:r>
            <a:r>
              <a:rPr lang="en-GB" dirty="0" err="1"/>
              <a:t>shape.area</a:t>
            </a:r>
            <a:r>
              <a:rPr lang="en-GB" dirty="0"/>
              <a:t>()}")</a:t>
            </a:r>
          </a:p>
        </p:txBody>
      </p:sp>
      <p:sp>
        <p:nvSpPr>
          <p:cNvPr id="5" name="TextBox 4">
            <a:extLst>
              <a:ext uri="{FF2B5EF4-FFF2-40B4-BE49-F238E27FC236}">
                <a16:creationId xmlns:a16="http://schemas.microsoft.com/office/drawing/2014/main" id="{2DAAA20B-B1EF-DA72-D932-41C33E195F4B}"/>
              </a:ext>
            </a:extLst>
          </p:cNvPr>
          <p:cNvSpPr txBox="1"/>
          <p:nvPr/>
        </p:nvSpPr>
        <p:spPr>
          <a:xfrm>
            <a:off x="5312229" y="2879582"/>
            <a:ext cx="6096000" cy="2862322"/>
          </a:xfrm>
          <a:prstGeom prst="rect">
            <a:avLst/>
          </a:prstGeom>
          <a:noFill/>
        </p:spPr>
        <p:txBody>
          <a:bodyPr wrap="square">
            <a:spAutoFit/>
          </a:bodyPr>
          <a:lstStyle/>
          <a:p>
            <a:endParaRPr lang="en-GB" dirty="0"/>
          </a:p>
          <a:p>
            <a:r>
              <a:rPr lang="en-GB" dirty="0"/>
              <a:t># Usage</a:t>
            </a:r>
          </a:p>
          <a:p>
            <a:r>
              <a:rPr lang="en-GB" dirty="0"/>
              <a:t>rectangle = Rectangle(5, 10)</a:t>
            </a:r>
          </a:p>
          <a:p>
            <a:r>
              <a:rPr lang="en-GB" dirty="0"/>
              <a:t>circle = Circle(3)</a:t>
            </a:r>
          </a:p>
          <a:p>
            <a:r>
              <a:rPr lang="en-GB" dirty="0" err="1"/>
              <a:t>print_area</a:t>
            </a:r>
            <a:r>
              <a:rPr lang="en-GB" dirty="0"/>
              <a:t>(rectangle)  # The area is: 50</a:t>
            </a:r>
          </a:p>
          <a:p>
            <a:r>
              <a:rPr lang="en-GB" dirty="0" err="1"/>
              <a:t>print_area</a:t>
            </a:r>
            <a:r>
              <a:rPr lang="en-GB" dirty="0"/>
              <a:t>(circle)     # The area is: 28.274333882308138</a:t>
            </a:r>
          </a:p>
          <a:p>
            <a:endParaRPr lang="en-GB" dirty="0"/>
          </a:p>
          <a:p>
            <a:r>
              <a:rPr lang="en-GB" dirty="0"/>
              <a:t>Output:</a:t>
            </a:r>
          </a:p>
          <a:p>
            <a:r>
              <a:rPr lang="en-GB" dirty="0"/>
              <a:t>The area is: 50</a:t>
            </a:r>
          </a:p>
          <a:p>
            <a:r>
              <a:rPr lang="en-GB" dirty="0"/>
              <a:t>The area is: 28.274333882308138</a:t>
            </a:r>
          </a:p>
        </p:txBody>
      </p:sp>
    </p:spTree>
    <p:extLst>
      <p:ext uri="{BB962C8B-B14F-4D97-AF65-F5344CB8AC3E}">
        <p14:creationId xmlns:p14="http://schemas.microsoft.com/office/powerpoint/2010/main" val="194251126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Shape 11">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Isosceles Triangle 19">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ED31B969-0AF8-410C-CFDC-26B35E872A17}"/>
              </a:ext>
            </a:extLst>
          </p:cNvPr>
          <p:cNvPicPr>
            <a:picLocks noChangeAspect="1"/>
          </p:cNvPicPr>
          <p:nvPr/>
        </p:nvPicPr>
        <p:blipFill>
          <a:blip r:embed="rId2"/>
          <a:stretch>
            <a:fillRect/>
          </a:stretch>
        </p:blipFill>
        <p:spPr>
          <a:xfrm>
            <a:off x="2789730" y="643467"/>
            <a:ext cx="6612540" cy="5571065"/>
          </a:xfrm>
          <a:prstGeom prst="rect">
            <a:avLst/>
          </a:prstGeom>
          <a:ln>
            <a:noFill/>
          </a:ln>
        </p:spPr>
      </p:pic>
      <p:sp>
        <p:nvSpPr>
          <p:cNvPr id="22" name="Isosceles Triangle 21">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9141469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CD9913-3B7E-E5A1-07C8-FC69F33413B3}"/>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E7458477-6F13-8F40-1187-0EEA4190B4A3}"/>
              </a:ext>
            </a:extLst>
          </p:cNvPr>
          <p:cNvSpPr txBox="1"/>
          <p:nvPr/>
        </p:nvSpPr>
        <p:spPr>
          <a:xfrm>
            <a:off x="391884" y="1023257"/>
            <a:ext cx="11702143" cy="3170099"/>
          </a:xfrm>
          <a:prstGeom prst="rect">
            <a:avLst/>
          </a:prstGeom>
          <a:noFill/>
        </p:spPr>
        <p:txBody>
          <a:bodyPr wrap="square">
            <a:spAutoFit/>
          </a:bodyPr>
          <a:lstStyle/>
          <a:p>
            <a:r>
              <a:rPr lang="en-GB" sz="2000" b="1" dirty="0">
                <a:solidFill>
                  <a:srgbClr val="FF0000"/>
                </a:solidFill>
              </a:rPr>
              <a:t>Function Polymorphism in Python:</a:t>
            </a:r>
          </a:p>
          <a:p>
            <a:endParaRPr lang="en-GB" sz="2000" b="1" dirty="0"/>
          </a:p>
          <a:p>
            <a:r>
              <a:rPr lang="en-GB" sz="2000" dirty="0"/>
              <a:t>We can achieve polymorphism in Python using the polymorphic function. There are two functions- an in-built function and a user-defined function. We will have a look at each of them in the following section:</a:t>
            </a:r>
          </a:p>
          <a:p>
            <a:endParaRPr lang="en-GB" sz="2000" dirty="0"/>
          </a:p>
          <a:p>
            <a:r>
              <a:rPr lang="en-GB" sz="2000" b="1" dirty="0">
                <a:solidFill>
                  <a:srgbClr val="FF0000"/>
                </a:solidFill>
              </a:rPr>
              <a:t>In-built Function- </a:t>
            </a:r>
            <a:r>
              <a:rPr lang="en-GB" sz="2000" dirty="0"/>
              <a:t>Here’s an example showing how we can achieve polymorphism using the in-built function.</a:t>
            </a:r>
          </a:p>
          <a:p>
            <a:endParaRPr lang="en-GB" sz="2000" b="1" dirty="0"/>
          </a:p>
          <a:p>
            <a:r>
              <a:rPr lang="en-GB" sz="2000" b="1" dirty="0">
                <a:solidFill>
                  <a:srgbClr val="FF0000"/>
                </a:solidFill>
              </a:rPr>
              <a:t>User-defined Function-</a:t>
            </a:r>
            <a:r>
              <a:rPr lang="en-GB" sz="2000" dirty="0">
                <a:solidFill>
                  <a:srgbClr val="FF0000"/>
                </a:solidFill>
              </a:rPr>
              <a:t> </a:t>
            </a:r>
            <a:r>
              <a:rPr lang="en-GB" sz="2000" dirty="0"/>
              <a:t>Here’s an example demonstrating how to achieve polymorphism using the user-defined function. </a:t>
            </a:r>
          </a:p>
        </p:txBody>
      </p:sp>
    </p:spTree>
    <p:extLst>
      <p:ext uri="{BB962C8B-B14F-4D97-AF65-F5344CB8AC3E}">
        <p14:creationId xmlns:p14="http://schemas.microsoft.com/office/powerpoint/2010/main" val="243613810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0D031D-ACB3-F300-A66C-2C2FC56AE6B5}"/>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569EE4BD-11C5-1479-A9B1-763166EA434C}"/>
              </a:ext>
            </a:extLst>
          </p:cNvPr>
          <p:cNvSpPr txBox="1"/>
          <p:nvPr/>
        </p:nvSpPr>
        <p:spPr>
          <a:xfrm>
            <a:off x="108857" y="914400"/>
            <a:ext cx="11440885" cy="2554545"/>
          </a:xfrm>
          <a:prstGeom prst="rect">
            <a:avLst/>
          </a:prstGeom>
          <a:noFill/>
        </p:spPr>
        <p:txBody>
          <a:bodyPr wrap="square">
            <a:spAutoFit/>
          </a:bodyPr>
          <a:lstStyle/>
          <a:p>
            <a:r>
              <a:rPr lang="en-GB" sz="2000" b="1" dirty="0">
                <a:solidFill>
                  <a:srgbClr val="FF0000"/>
                </a:solidFill>
              </a:rPr>
              <a:t>Polymorphism with Class Methods:</a:t>
            </a:r>
          </a:p>
          <a:p>
            <a:r>
              <a:rPr lang="en-GB" sz="2000" dirty="0"/>
              <a:t>We can achieve polymorphism using class methods. Python uses two different class types in the same way. When a method is called on an object, the Python compiler decides and chooses the appropriate method. It selects the method based on the type of the object and the argument passed. </a:t>
            </a:r>
          </a:p>
          <a:p>
            <a:endParaRPr lang="en-GB" sz="2000" dirty="0"/>
          </a:p>
          <a:p>
            <a:r>
              <a:rPr lang="en-GB" sz="2000" dirty="0"/>
              <a:t>We design a for-loop that iterates through a tuple of objects and executes all the methods for the first object in the tuple, then the second one in the tuple, and so on. It calls the methods without knowing about the type of class each object is. We just assume that the methods exist in each class. </a:t>
            </a:r>
          </a:p>
        </p:txBody>
      </p:sp>
    </p:spTree>
    <p:extLst>
      <p:ext uri="{BB962C8B-B14F-4D97-AF65-F5344CB8AC3E}">
        <p14:creationId xmlns:p14="http://schemas.microsoft.com/office/powerpoint/2010/main" val="392403821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B3FB9F-DA19-FA0A-A675-4DABB9D43473}"/>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6723A75E-245B-8B8E-B8A6-D408CB7B7865}"/>
              </a:ext>
            </a:extLst>
          </p:cNvPr>
          <p:cNvSpPr txBox="1"/>
          <p:nvPr/>
        </p:nvSpPr>
        <p:spPr>
          <a:xfrm>
            <a:off x="696686" y="248760"/>
            <a:ext cx="6096000" cy="6186309"/>
          </a:xfrm>
          <a:prstGeom prst="rect">
            <a:avLst/>
          </a:prstGeom>
          <a:noFill/>
        </p:spPr>
        <p:txBody>
          <a:bodyPr wrap="square">
            <a:spAutoFit/>
          </a:bodyPr>
          <a:lstStyle/>
          <a:p>
            <a:r>
              <a:rPr lang="en-GB" b="1" dirty="0">
                <a:solidFill>
                  <a:srgbClr val="FF0000"/>
                </a:solidFill>
              </a:rPr>
              <a:t>Example</a:t>
            </a:r>
          </a:p>
          <a:p>
            <a:r>
              <a:rPr lang="en-GB" dirty="0"/>
              <a:t>class Dog:</a:t>
            </a:r>
          </a:p>
          <a:p>
            <a:r>
              <a:rPr lang="en-GB" dirty="0"/>
              <a:t>    def speak(self):</a:t>
            </a:r>
          </a:p>
          <a:p>
            <a:r>
              <a:rPr lang="en-GB" dirty="0"/>
              <a:t>        print("Woof!")</a:t>
            </a:r>
          </a:p>
          <a:p>
            <a:r>
              <a:rPr lang="en-GB" dirty="0"/>
              <a:t>class Cat:</a:t>
            </a:r>
          </a:p>
          <a:p>
            <a:r>
              <a:rPr lang="en-GB" dirty="0"/>
              <a:t>    def speak(self):</a:t>
            </a:r>
          </a:p>
          <a:p>
            <a:r>
              <a:rPr lang="en-GB" dirty="0"/>
              <a:t>        print("Meow!")</a:t>
            </a:r>
          </a:p>
          <a:p>
            <a:r>
              <a:rPr lang="en-GB" dirty="0"/>
              <a:t>class Bird:</a:t>
            </a:r>
          </a:p>
          <a:p>
            <a:r>
              <a:rPr lang="en-GB" dirty="0"/>
              <a:t>    def speak(self):</a:t>
            </a:r>
          </a:p>
          <a:p>
            <a:r>
              <a:rPr lang="en-GB" dirty="0"/>
              <a:t>        print("Chirp!")</a:t>
            </a:r>
          </a:p>
          <a:p>
            <a:endParaRPr lang="en-GB" dirty="0"/>
          </a:p>
          <a:p>
            <a:r>
              <a:rPr lang="en-GB" dirty="0"/>
              <a:t># Tuple of objects</a:t>
            </a:r>
          </a:p>
          <a:p>
            <a:r>
              <a:rPr lang="en-GB" dirty="0"/>
              <a:t>animals = (Dog(), Cat(), Bird())</a:t>
            </a:r>
          </a:p>
          <a:p>
            <a:endParaRPr lang="en-GB" dirty="0"/>
          </a:p>
          <a:p>
            <a:r>
              <a:rPr lang="en-GB" dirty="0"/>
              <a:t># Call speak method on each object</a:t>
            </a:r>
          </a:p>
          <a:p>
            <a:r>
              <a:rPr lang="en-GB" dirty="0"/>
              <a:t>for animal in animals:</a:t>
            </a:r>
          </a:p>
          <a:p>
            <a:r>
              <a:rPr lang="en-GB" dirty="0"/>
              <a:t>    </a:t>
            </a:r>
            <a:r>
              <a:rPr lang="en-GB" dirty="0" err="1"/>
              <a:t>animal.speak</a:t>
            </a:r>
            <a:r>
              <a:rPr lang="en-GB" dirty="0"/>
              <a:t>()</a:t>
            </a:r>
          </a:p>
          <a:p>
            <a:endParaRPr lang="en-GB" dirty="0"/>
          </a:p>
          <a:p>
            <a:r>
              <a:rPr lang="en-GB" b="1" dirty="0">
                <a:solidFill>
                  <a:srgbClr val="FF0000"/>
                </a:solidFill>
              </a:rPr>
              <a:t>Output:</a:t>
            </a:r>
          </a:p>
          <a:p>
            <a:r>
              <a:rPr lang="en-GB" dirty="0"/>
              <a:t>Woof!</a:t>
            </a:r>
          </a:p>
          <a:p>
            <a:r>
              <a:rPr lang="en-GB" dirty="0"/>
              <a:t>Meow!</a:t>
            </a:r>
          </a:p>
          <a:p>
            <a:r>
              <a:rPr lang="en-GB" dirty="0"/>
              <a:t>Chirp!</a:t>
            </a:r>
          </a:p>
        </p:txBody>
      </p:sp>
    </p:spTree>
    <p:extLst>
      <p:ext uri="{BB962C8B-B14F-4D97-AF65-F5344CB8AC3E}">
        <p14:creationId xmlns:p14="http://schemas.microsoft.com/office/powerpoint/2010/main" val="100433598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999D2B-FA53-1847-01D4-B41011578173}"/>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52732A78-AEB0-51D2-28E9-DC95B976CC5D}"/>
              </a:ext>
            </a:extLst>
          </p:cNvPr>
          <p:cNvSpPr txBox="1"/>
          <p:nvPr/>
        </p:nvSpPr>
        <p:spPr>
          <a:xfrm>
            <a:off x="206829" y="204756"/>
            <a:ext cx="11985171" cy="3477875"/>
          </a:xfrm>
          <a:prstGeom prst="rect">
            <a:avLst/>
          </a:prstGeom>
          <a:noFill/>
        </p:spPr>
        <p:txBody>
          <a:bodyPr wrap="square">
            <a:spAutoFit/>
          </a:bodyPr>
          <a:lstStyle/>
          <a:p>
            <a:r>
              <a:rPr lang="en-GB" sz="2000" b="1" dirty="0">
                <a:solidFill>
                  <a:srgbClr val="FF0000"/>
                </a:solidFill>
              </a:rPr>
              <a:t>Polymorphism with Inheritance:</a:t>
            </a:r>
          </a:p>
          <a:p>
            <a:endParaRPr lang="en-GB" sz="2000" b="1" dirty="0">
              <a:solidFill>
                <a:srgbClr val="FF0000"/>
              </a:solidFill>
            </a:endParaRPr>
          </a:p>
          <a:p>
            <a:pPr marL="285750" indent="-285750">
              <a:buFont typeface="Wingdings" panose="05000000000000000000" pitchFamily="2" charset="2"/>
              <a:buChar char="q"/>
            </a:pPr>
            <a:r>
              <a:rPr lang="en-GB" dirty="0"/>
              <a:t>Python polymorphism with inheritance allows a child class method to share the same name as the parent class method. Inheritance is the mechanism where the child class inherits the methods of the parent class. </a:t>
            </a:r>
          </a:p>
          <a:p>
            <a:pPr marL="285750" indent="-285750">
              <a:buFont typeface="Wingdings" panose="05000000000000000000" pitchFamily="2" charset="2"/>
              <a:buChar char="q"/>
            </a:pPr>
            <a:endParaRPr lang="en-GB" dirty="0"/>
          </a:p>
          <a:p>
            <a:pPr marL="285750" indent="-285750">
              <a:buFont typeface="Wingdings" panose="05000000000000000000" pitchFamily="2" charset="2"/>
              <a:buChar char="q"/>
            </a:pPr>
            <a:r>
              <a:rPr lang="en-GB" dirty="0"/>
              <a:t>We can modify some of the methods that a child class inherits from the parent class. </a:t>
            </a:r>
          </a:p>
          <a:p>
            <a:pPr marL="285750" indent="-285750">
              <a:buFont typeface="Wingdings" panose="05000000000000000000" pitchFamily="2" charset="2"/>
              <a:buChar char="q"/>
            </a:pPr>
            <a:endParaRPr lang="en-GB" dirty="0"/>
          </a:p>
          <a:p>
            <a:pPr marL="285750" indent="-285750">
              <a:buFont typeface="Wingdings" panose="05000000000000000000" pitchFamily="2" charset="2"/>
              <a:buChar char="q"/>
            </a:pPr>
            <a:r>
              <a:rPr lang="en-GB" dirty="0"/>
              <a:t>This is used when the method inherited from the parent class doesn’t fit the child class well. </a:t>
            </a:r>
          </a:p>
          <a:p>
            <a:pPr marL="285750" indent="-285750">
              <a:buFont typeface="Wingdings" panose="05000000000000000000" pitchFamily="2" charset="2"/>
              <a:buChar char="q"/>
            </a:pPr>
            <a:endParaRPr lang="en-GB" dirty="0"/>
          </a:p>
          <a:p>
            <a:pPr marL="285750" indent="-285750">
              <a:buFont typeface="Wingdings" panose="05000000000000000000" pitchFamily="2" charset="2"/>
              <a:buChar char="q"/>
            </a:pPr>
            <a:r>
              <a:rPr lang="en-GB" dirty="0"/>
              <a:t>So, we re-implement the method in the child class, and this process is known as Method Overriding. Also, making changes ensures that the child class works seamlessly. </a:t>
            </a:r>
          </a:p>
          <a:p>
            <a:endParaRPr lang="en-GB" dirty="0"/>
          </a:p>
        </p:txBody>
      </p:sp>
    </p:spTree>
    <p:extLst>
      <p:ext uri="{BB962C8B-B14F-4D97-AF65-F5344CB8AC3E}">
        <p14:creationId xmlns:p14="http://schemas.microsoft.com/office/powerpoint/2010/main" val="21292791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33B7B6-F036-161D-A831-E0635285D392}"/>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F375F4CA-9D45-5426-E932-F9AE171836F7}"/>
              </a:ext>
            </a:extLst>
          </p:cNvPr>
          <p:cNvSpPr txBox="1"/>
          <p:nvPr/>
        </p:nvSpPr>
        <p:spPr>
          <a:xfrm>
            <a:off x="116957" y="170121"/>
            <a:ext cx="11780875" cy="2985433"/>
          </a:xfrm>
          <a:prstGeom prst="rect">
            <a:avLst/>
          </a:prstGeom>
          <a:noFill/>
        </p:spPr>
        <p:txBody>
          <a:bodyPr wrap="square">
            <a:spAutoFit/>
          </a:bodyPr>
          <a:lstStyle/>
          <a:p>
            <a:r>
              <a:rPr lang="en-GB" sz="2400" b="1" dirty="0"/>
              <a:t>Python Objects:</a:t>
            </a:r>
          </a:p>
          <a:p>
            <a:endParaRPr lang="en-GB" sz="2400" b="1" dirty="0"/>
          </a:p>
          <a:p>
            <a:r>
              <a:rPr lang="en-GB" sz="2000" dirty="0"/>
              <a:t>An object is an entity that contains a state and </a:t>
            </a:r>
            <a:r>
              <a:rPr lang="en-GB" sz="2000" dirty="0" err="1"/>
              <a:t>behavior</a:t>
            </a:r>
            <a:r>
              <a:rPr lang="en-GB" sz="2000" dirty="0"/>
              <a:t>. It is an instance of a class and collection of data and methods. An object is an implementation of a class and can be any real-world object, such as a pen, chair, table, mouse, keyboard, etc. </a:t>
            </a:r>
          </a:p>
          <a:p>
            <a:endParaRPr lang="en-GB" sz="2000" dirty="0"/>
          </a:p>
          <a:p>
            <a:r>
              <a:rPr lang="en-GB" sz="2000" dirty="0"/>
              <a:t>In Python, everything is an object and has methods and attributes. Arrays, strings, dictionaries, integers, floating-point numbers, etc., are all objects. A single string or integer is also an object. Whether it’s a list, string, or number, all are objects. In fact, we may be using objects often without even realizing it. </a:t>
            </a:r>
          </a:p>
        </p:txBody>
      </p:sp>
      <p:sp>
        <p:nvSpPr>
          <p:cNvPr id="5" name="TextBox 4">
            <a:extLst>
              <a:ext uri="{FF2B5EF4-FFF2-40B4-BE49-F238E27FC236}">
                <a16:creationId xmlns:a16="http://schemas.microsoft.com/office/drawing/2014/main" id="{19A0C85F-DE0D-BF2B-6F47-7176FA8EDBBE}"/>
              </a:ext>
            </a:extLst>
          </p:cNvPr>
          <p:cNvSpPr txBox="1"/>
          <p:nvPr/>
        </p:nvSpPr>
        <p:spPr>
          <a:xfrm>
            <a:off x="116957" y="3702447"/>
            <a:ext cx="11578857" cy="2492990"/>
          </a:xfrm>
          <a:prstGeom prst="rect">
            <a:avLst/>
          </a:prstGeom>
          <a:noFill/>
        </p:spPr>
        <p:txBody>
          <a:bodyPr wrap="square">
            <a:spAutoFit/>
          </a:bodyPr>
          <a:lstStyle/>
          <a:p>
            <a:r>
              <a:rPr lang="en-GB" sz="2000" b="1" dirty="0"/>
              <a:t>An object comprises:</a:t>
            </a:r>
          </a:p>
          <a:p>
            <a:endParaRPr lang="en-GB" dirty="0"/>
          </a:p>
          <a:p>
            <a:r>
              <a:rPr lang="en-GB" sz="2000" b="1" dirty="0" err="1"/>
              <a:t>Behavior</a:t>
            </a:r>
            <a:r>
              <a:rPr lang="en-GB" sz="2000" b="1" dirty="0"/>
              <a:t>-</a:t>
            </a:r>
            <a:r>
              <a:rPr lang="en-GB" sz="2000" dirty="0"/>
              <a:t> It is the method of an object that reflects its response to other objects.</a:t>
            </a:r>
          </a:p>
          <a:p>
            <a:endParaRPr lang="en-GB" sz="2000" dirty="0"/>
          </a:p>
          <a:p>
            <a:r>
              <a:rPr lang="en-GB" sz="2000" b="1" dirty="0"/>
              <a:t>State-</a:t>
            </a:r>
            <a:r>
              <a:rPr lang="en-GB" sz="2000" dirty="0"/>
              <a:t> It is the attribute of an object that reflects its properties.</a:t>
            </a:r>
          </a:p>
          <a:p>
            <a:endParaRPr lang="en-GB" sz="2000" dirty="0"/>
          </a:p>
          <a:p>
            <a:r>
              <a:rPr lang="en-GB" sz="2000" b="1" dirty="0"/>
              <a:t>Identity-</a:t>
            </a:r>
            <a:r>
              <a:rPr lang="en-GB" sz="2000" dirty="0"/>
              <a:t> It is the unique name assigned to an object, which allows it to communicate with other objects.</a:t>
            </a:r>
          </a:p>
          <a:p>
            <a:endParaRPr lang="en-GB" dirty="0"/>
          </a:p>
        </p:txBody>
      </p:sp>
    </p:spTree>
    <p:extLst>
      <p:ext uri="{BB962C8B-B14F-4D97-AF65-F5344CB8AC3E}">
        <p14:creationId xmlns:p14="http://schemas.microsoft.com/office/powerpoint/2010/main" val="82278815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BFDB66-0423-9B82-90C4-0A6506D593D8}"/>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5F1C17EA-63CF-7D49-93B0-23E04CABCD50}"/>
              </a:ext>
            </a:extLst>
          </p:cNvPr>
          <p:cNvSpPr txBox="1"/>
          <p:nvPr/>
        </p:nvSpPr>
        <p:spPr>
          <a:xfrm>
            <a:off x="159488" y="244549"/>
            <a:ext cx="10898371" cy="6247864"/>
          </a:xfrm>
          <a:prstGeom prst="rect">
            <a:avLst/>
          </a:prstGeom>
          <a:noFill/>
        </p:spPr>
        <p:txBody>
          <a:bodyPr wrap="square">
            <a:spAutoFit/>
          </a:bodyPr>
          <a:lstStyle/>
          <a:p>
            <a:r>
              <a:rPr lang="en-GB" sz="2000" b="1" dirty="0">
                <a:solidFill>
                  <a:srgbClr val="FF0000"/>
                </a:solidFill>
              </a:rPr>
              <a:t>Example </a:t>
            </a:r>
          </a:p>
          <a:p>
            <a:endParaRPr lang="en-GB" sz="2000" dirty="0"/>
          </a:p>
          <a:p>
            <a:r>
              <a:rPr lang="en-GB" sz="2000" dirty="0"/>
              <a:t>class Animal:</a:t>
            </a:r>
          </a:p>
          <a:p>
            <a:r>
              <a:rPr lang="en-GB" sz="2000" dirty="0"/>
              <a:t>    def </a:t>
            </a:r>
            <a:r>
              <a:rPr lang="en-GB" sz="2000" dirty="0" err="1"/>
              <a:t>make_sound</a:t>
            </a:r>
            <a:r>
              <a:rPr lang="en-GB" sz="2000" dirty="0"/>
              <a:t>(self):</a:t>
            </a:r>
          </a:p>
          <a:p>
            <a:r>
              <a:rPr lang="en-GB" sz="2000" dirty="0"/>
              <a:t>        print("Some generic sound")</a:t>
            </a:r>
          </a:p>
          <a:p>
            <a:r>
              <a:rPr lang="en-GB" sz="2000" dirty="0"/>
              <a:t>class Dog(Animal):</a:t>
            </a:r>
          </a:p>
          <a:p>
            <a:r>
              <a:rPr lang="en-GB" sz="2000" dirty="0"/>
              <a:t>    def </a:t>
            </a:r>
            <a:r>
              <a:rPr lang="en-GB" sz="2000" dirty="0" err="1"/>
              <a:t>make_sound</a:t>
            </a:r>
            <a:r>
              <a:rPr lang="en-GB" sz="2000" dirty="0"/>
              <a:t>(self):</a:t>
            </a:r>
          </a:p>
          <a:p>
            <a:r>
              <a:rPr lang="en-GB" sz="2000" dirty="0"/>
              <a:t>        print("Woof!")</a:t>
            </a:r>
          </a:p>
          <a:p>
            <a:r>
              <a:rPr lang="en-GB" sz="2000" dirty="0"/>
              <a:t>class Cat(Animal):</a:t>
            </a:r>
          </a:p>
          <a:p>
            <a:r>
              <a:rPr lang="en-GB" sz="2000" dirty="0"/>
              <a:t>    def </a:t>
            </a:r>
            <a:r>
              <a:rPr lang="en-GB" sz="2000" dirty="0" err="1"/>
              <a:t>make_sound</a:t>
            </a:r>
            <a:r>
              <a:rPr lang="en-GB" sz="2000" dirty="0"/>
              <a:t>(self):</a:t>
            </a:r>
          </a:p>
          <a:p>
            <a:r>
              <a:rPr lang="en-GB" sz="2000" dirty="0"/>
              <a:t>        print("Meow!")</a:t>
            </a:r>
          </a:p>
          <a:p>
            <a:r>
              <a:rPr lang="en-GB" sz="2000" dirty="0"/>
              <a:t># Create instances</a:t>
            </a:r>
          </a:p>
          <a:p>
            <a:r>
              <a:rPr lang="en-GB" sz="2000" dirty="0"/>
              <a:t>animals = [Dog(), Cat()]</a:t>
            </a:r>
          </a:p>
          <a:p>
            <a:r>
              <a:rPr lang="en-GB" sz="2000" dirty="0"/>
              <a:t># Call </a:t>
            </a:r>
            <a:r>
              <a:rPr lang="en-GB" sz="2000" dirty="0" err="1"/>
              <a:t>make_sound</a:t>
            </a:r>
            <a:r>
              <a:rPr lang="en-GB" sz="2000" dirty="0"/>
              <a:t> method on each object</a:t>
            </a:r>
          </a:p>
          <a:p>
            <a:r>
              <a:rPr lang="en-GB" sz="2000" dirty="0"/>
              <a:t>for animal in animals:</a:t>
            </a:r>
          </a:p>
          <a:p>
            <a:r>
              <a:rPr lang="en-GB" sz="2000" dirty="0"/>
              <a:t>    </a:t>
            </a:r>
            <a:r>
              <a:rPr lang="en-GB" sz="2000" dirty="0" err="1"/>
              <a:t>animal.make_sound</a:t>
            </a:r>
            <a:r>
              <a:rPr lang="en-GB" sz="2000" dirty="0"/>
              <a:t>()</a:t>
            </a:r>
          </a:p>
          <a:p>
            <a:endParaRPr lang="en-GB" sz="2000" dirty="0"/>
          </a:p>
          <a:p>
            <a:r>
              <a:rPr lang="en-GB" sz="2000" dirty="0"/>
              <a:t>Output:</a:t>
            </a:r>
          </a:p>
          <a:p>
            <a:r>
              <a:rPr lang="en-GB" sz="2000" dirty="0"/>
              <a:t>Woof!</a:t>
            </a:r>
          </a:p>
          <a:p>
            <a:r>
              <a:rPr lang="en-GB" sz="2000" dirty="0"/>
              <a:t>Meow!</a:t>
            </a:r>
          </a:p>
        </p:txBody>
      </p:sp>
    </p:spTree>
    <p:extLst>
      <p:ext uri="{BB962C8B-B14F-4D97-AF65-F5344CB8AC3E}">
        <p14:creationId xmlns:p14="http://schemas.microsoft.com/office/powerpoint/2010/main" val="126744795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6EF035-32F7-3B56-E502-AF63C6A033F3}"/>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4D93410D-94DB-D290-3553-F4DD4FF6958E}"/>
              </a:ext>
            </a:extLst>
          </p:cNvPr>
          <p:cNvSpPr txBox="1"/>
          <p:nvPr/>
        </p:nvSpPr>
        <p:spPr>
          <a:xfrm>
            <a:off x="297712" y="467833"/>
            <a:ext cx="11780874" cy="3170099"/>
          </a:xfrm>
          <a:prstGeom prst="rect">
            <a:avLst/>
          </a:prstGeom>
          <a:noFill/>
        </p:spPr>
        <p:txBody>
          <a:bodyPr wrap="square">
            <a:spAutoFit/>
          </a:bodyPr>
          <a:lstStyle/>
          <a:p>
            <a:r>
              <a:rPr lang="en-GB" sz="2000" b="1" dirty="0">
                <a:solidFill>
                  <a:srgbClr val="FF0000"/>
                </a:solidFill>
              </a:rPr>
              <a:t>Polymorphism with Function and Objects:</a:t>
            </a:r>
          </a:p>
          <a:p>
            <a:endParaRPr lang="en-GB" sz="2000" b="1" dirty="0">
              <a:solidFill>
                <a:srgbClr val="FF0000"/>
              </a:solidFill>
            </a:endParaRPr>
          </a:p>
          <a:p>
            <a:pPr marL="342900" indent="-342900">
              <a:buFont typeface="Wingdings" panose="05000000000000000000" pitchFamily="2" charset="2"/>
              <a:buChar char="q"/>
            </a:pPr>
            <a:r>
              <a:rPr lang="en-GB" sz="2000" dirty="0"/>
              <a:t>It’s not necessary to use polymorphism with just classes. We can use it with functions and objects, too. </a:t>
            </a:r>
          </a:p>
          <a:p>
            <a:pPr marL="342900" indent="-342900">
              <a:buFont typeface="Wingdings" panose="05000000000000000000" pitchFamily="2" charset="2"/>
              <a:buChar char="q"/>
            </a:pPr>
            <a:endParaRPr lang="en-GB" sz="2000" dirty="0"/>
          </a:p>
          <a:p>
            <a:pPr marL="342900" indent="-342900">
              <a:buFont typeface="Wingdings" panose="05000000000000000000" pitchFamily="2" charset="2"/>
              <a:buChar char="q"/>
            </a:pPr>
            <a:r>
              <a:rPr lang="en-GB" sz="2000" dirty="0"/>
              <a:t>Polymorphism with functions and objects is an interesting use case. </a:t>
            </a:r>
          </a:p>
          <a:p>
            <a:pPr marL="342900" indent="-342900">
              <a:buFont typeface="Wingdings" panose="05000000000000000000" pitchFamily="2" charset="2"/>
              <a:buChar char="q"/>
            </a:pPr>
            <a:endParaRPr lang="en-GB" sz="2000" dirty="0"/>
          </a:p>
          <a:p>
            <a:pPr marL="342900" indent="-342900">
              <a:buFont typeface="Wingdings" panose="05000000000000000000" pitchFamily="2" charset="2"/>
              <a:buChar char="q"/>
            </a:pPr>
            <a:r>
              <a:rPr lang="en-GB" sz="2000" dirty="0"/>
              <a:t>We can create a function that can take any object to induce polymorphism. </a:t>
            </a:r>
          </a:p>
          <a:p>
            <a:pPr marL="342900" indent="-342900">
              <a:buFont typeface="Wingdings" panose="05000000000000000000" pitchFamily="2" charset="2"/>
              <a:buChar char="q"/>
            </a:pPr>
            <a:endParaRPr lang="en-GB" sz="2000" dirty="0"/>
          </a:p>
          <a:p>
            <a:pPr marL="342900" indent="-342900">
              <a:buFont typeface="Wingdings" panose="05000000000000000000" pitchFamily="2" charset="2"/>
              <a:buChar char="q"/>
            </a:pPr>
            <a:r>
              <a:rPr lang="en-GB" sz="2000" dirty="0"/>
              <a:t>The functions are first-class objects passed as arguments and returned as values, adding more flexibility and modularity to programming.</a:t>
            </a:r>
          </a:p>
        </p:txBody>
      </p:sp>
    </p:spTree>
    <p:extLst>
      <p:ext uri="{BB962C8B-B14F-4D97-AF65-F5344CB8AC3E}">
        <p14:creationId xmlns:p14="http://schemas.microsoft.com/office/powerpoint/2010/main" val="203419701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784E40-AE32-0856-6BFE-FC3E2224EA81}"/>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F319CB96-9E21-57AD-0357-4C03447BCAF1}"/>
              </a:ext>
            </a:extLst>
          </p:cNvPr>
          <p:cNvSpPr txBox="1"/>
          <p:nvPr/>
        </p:nvSpPr>
        <p:spPr>
          <a:xfrm>
            <a:off x="308344" y="0"/>
            <a:ext cx="8763886" cy="6555641"/>
          </a:xfrm>
          <a:prstGeom prst="rect">
            <a:avLst/>
          </a:prstGeom>
          <a:noFill/>
        </p:spPr>
        <p:txBody>
          <a:bodyPr wrap="square">
            <a:spAutoFit/>
          </a:bodyPr>
          <a:lstStyle/>
          <a:p>
            <a:r>
              <a:rPr lang="en-GB" sz="2000" b="1" dirty="0">
                <a:solidFill>
                  <a:srgbClr val="FF0000"/>
                </a:solidFill>
              </a:rPr>
              <a:t>Example :</a:t>
            </a:r>
          </a:p>
          <a:p>
            <a:r>
              <a:rPr lang="en-GB" sz="2000" dirty="0"/>
              <a:t>def </a:t>
            </a:r>
            <a:r>
              <a:rPr lang="en-GB" sz="2000" dirty="0" err="1"/>
              <a:t>process_object</a:t>
            </a:r>
            <a:r>
              <a:rPr lang="en-GB" sz="2000" dirty="0"/>
              <a:t>(</a:t>
            </a:r>
            <a:r>
              <a:rPr lang="en-GB" sz="2000" dirty="0" err="1"/>
              <a:t>obj</a:t>
            </a:r>
            <a:r>
              <a:rPr lang="en-GB" sz="2000" dirty="0"/>
              <a:t>):</a:t>
            </a:r>
          </a:p>
          <a:p>
            <a:r>
              <a:rPr lang="en-GB" sz="2000" dirty="0"/>
              <a:t>    </a:t>
            </a:r>
            <a:r>
              <a:rPr lang="en-GB" sz="2000" dirty="0" err="1"/>
              <a:t>obj.action</a:t>
            </a:r>
            <a:r>
              <a:rPr lang="en-GB" sz="2000" dirty="0"/>
              <a:t>()</a:t>
            </a:r>
          </a:p>
          <a:p>
            <a:r>
              <a:rPr lang="en-GB" sz="2000" dirty="0"/>
              <a:t>class Printer:</a:t>
            </a:r>
          </a:p>
          <a:p>
            <a:r>
              <a:rPr lang="en-GB" sz="2000" dirty="0"/>
              <a:t>    def action(self):</a:t>
            </a:r>
          </a:p>
          <a:p>
            <a:r>
              <a:rPr lang="en-GB" sz="2000" dirty="0"/>
              <a:t>        print("Printing...")</a:t>
            </a:r>
          </a:p>
          <a:p>
            <a:r>
              <a:rPr lang="en-GB" sz="2000" dirty="0"/>
              <a:t>class Scanner:</a:t>
            </a:r>
          </a:p>
          <a:p>
            <a:r>
              <a:rPr lang="en-GB" sz="2000" dirty="0"/>
              <a:t>    def action(self):</a:t>
            </a:r>
          </a:p>
          <a:p>
            <a:r>
              <a:rPr lang="en-GB" sz="2000" dirty="0"/>
              <a:t>        print("Scanning...")</a:t>
            </a:r>
          </a:p>
          <a:p>
            <a:endParaRPr lang="en-GB" sz="2000" dirty="0"/>
          </a:p>
          <a:p>
            <a:r>
              <a:rPr lang="en-GB" sz="2000" dirty="0"/>
              <a:t># Create instances</a:t>
            </a:r>
          </a:p>
          <a:p>
            <a:r>
              <a:rPr lang="en-GB" sz="2000" dirty="0"/>
              <a:t>printer = Printer()</a:t>
            </a:r>
          </a:p>
          <a:p>
            <a:r>
              <a:rPr lang="en-GB" sz="2000" dirty="0"/>
              <a:t>scanner = Scanner()</a:t>
            </a:r>
          </a:p>
          <a:p>
            <a:endParaRPr lang="en-GB" sz="2000" dirty="0"/>
          </a:p>
          <a:p>
            <a:r>
              <a:rPr lang="en-GB" sz="2000" dirty="0"/>
              <a:t># Use the same function with different objects</a:t>
            </a:r>
          </a:p>
          <a:p>
            <a:r>
              <a:rPr lang="en-GB" sz="2000" dirty="0" err="1"/>
              <a:t>process_object</a:t>
            </a:r>
            <a:r>
              <a:rPr lang="en-GB" sz="2000" dirty="0"/>
              <a:t>(printer)  # Printing...</a:t>
            </a:r>
          </a:p>
          <a:p>
            <a:r>
              <a:rPr lang="en-GB" sz="2000" dirty="0" err="1"/>
              <a:t>process_object</a:t>
            </a:r>
            <a:r>
              <a:rPr lang="en-GB" sz="2000" dirty="0"/>
              <a:t>(scanner)  # Scanning...</a:t>
            </a:r>
          </a:p>
          <a:p>
            <a:endParaRPr lang="en-GB" sz="2000" dirty="0"/>
          </a:p>
          <a:p>
            <a:r>
              <a:rPr lang="en-GB" sz="2000" b="1" dirty="0">
                <a:solidFill>
                  <a:srgbClr val="FF0000"/>
                </a:solidFill>
              </a:rPr>
              <a:t>Output:</a:t>
            </a:r>
          </a:p>
          <a:p>
            <a:r>
              <a:rPr lang="en-GB" sz="2000" dirty="0"/>
              <a:t>Printing...</a:t>
            </a:r>
          </a:p>
          <a:p>
            <a:r>
              <a:rPr lang="en-GB" sz="2000" dirty="0"/>
              <a:t>Scanning...</a:t>
            </a:r>
          </a:p>
        </p:txBody>
      </p:sp>
    </p:spTree>
    <p:extLst>
      <p:ext uri="{BB962C8B-B14F-4D97-AF65-F5344CB8AC3E}">
        <p14:creationId xmlns:p14="http://schemas.microsoft.com/office/powerpoint/2010/main" val="88861217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a:extLst>
            <a:ext uri="{FF2B5EF4-FFF2-40B4-BE49-F238E27FC236}">
              <a16:creationId xmlns:a16="http://schemas.microsoft.com/office/drawing/2014/main" id="{D0F3781C-9397-CFBF-995B-6479DCFEFAC1}"/>
            </a:ext>
          </a:extLst>
        </p:cNvPr>
        <p:cNvGrpSpPr/>
        <p:nvPr/>
      </p:nvGrpSpPr>
      <p:grpSpPr>
        <a:xfrm>
          <a:off x="0" y="0"/>
          <a:ext cx="0" cy="0"/>
          <a:chOff x="0" y="0"/>
          <a:chExt cx="0" cy="0"/>
        </a:xfrm>
      </p:grpSpPr>
      <p:sp>
        <p:nvSpPr>
          <p:cNvPr id="7" name="Freeform: Shape 6">
            <a:extLst>
              <a:ext uri="{FF2B5EF4-FFF2-40B4-BE49-F238E27FC236}">
                <a16:creationId xmlns:a16="http://schemas.microsoft.com/office/drawing/2014/main" id="{66B332A4-D438-4773-A77F-5ED49A448D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53768" y="0"/>
            <a:ext cx="8284464" cy="6858000"/>
          </a:xfrm>
          <a:custGeom>
            <a:avLst/>
            <a:gdLst>
              <a:gd name="connsiteX0" fmla="*/ 1818109 w 8284464"/>
              <a:gd name="connsiteY0" fmla="*/ 0 h 6858000"/>
              <a:gd name="connsiteX1" fmla="*/ 6466355 w 8284464"/>
              <a:gd name="connsiteY1" fmla="*/ 0 h 6858000"/>
              <a:gd name="connsiteX2" fmla="*/ 6620596 w 8284464"/>
              <a:gd name="connsiteY2" fmla="*/ 109683 h 6858000"/>
              <a:gd name="connsiteX3" fmla="*/ 8284464 w 8284464"/>
              <a:gd name="connsiteY3" fmla="*/ 3429000 h 6858000"/>
              <a:gd name="connsiteX4" fmla="*/ 6620596 w 8284464"/>
              <a:gd name="connsiteY4" fmla="*/ 6748318 h 6858000"/>
              <a:gd name="connsiteX5" fmla="*/ 6466355 w 8284464"/>
              <a:gd name="connsiteY5" fmla="*/ 6858000 h 6858000"/>
              <a:gd name="connsiteX6" fmla="*/ 1818109 w 8284464"/>
              <a:gd name="connsiteY6" fmla="*/ 6858000 h 6858000"/>
              <a:gd name="connsiteX7" fmla="*/ 1663869 w 8284464"/>
              <a:gd name="connsiteY7" fmla="*/ 6748318 h 6858000"/>
              <a:gd name="connsiteX8" fmla="*/ 0 w 8284464"/>
              <a:gd name="connsiteY8" fmla="*/ 3429000 h 6858000"/>
              <a:gd name="connsiteX9" fmla="*/ 1663869 w 8284464"/>
              <a:gd name="connsiteY9" fmla="*/ 10968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84464" h="6858000">
                <a:moveTo>
                  <a:pt x="1818109" y="0"/>
                </a:moveTo>
                <a:lnTo>
                  <a:pt x="6466355" y="0"/>
                </a:lnTo>
                <a:lnTo>
                  <a:pt x="6620596" y="109683"/>
                </a:lnTo>
                <a:cubicBezTo>
                  <a:pt x="7630666" y="865069"/>
                  <a:pt x="8284464" y="2070683"/>
                  <a:pt x="8284464" y="3429000"/>
                </a:cubicBezTo>
                <a:cubicBezTo>
                  <a:pt x="8284464" y="4787317"/>
                  <a:pt x="7630666" y="5992931"/>
                  <a:pt x="6620596" y="6748318"/>
                </a:cubicBezTo>
                <a:lnTo>
                  <a:pt x="6466355" y="6858000"/>
                </a:lnTo>
                <a:lnTo>
                  <a:pt x="1818109" y="6858000"/>
                </a:lnTo>
                <a:lnTo>
                  <a:pt x="1663869" y="6748318"/>
                </a:lnTo>
                <a:cubicBezTo>
                  <a:pt x="653798" y="5992931"/>
                  <a:pt x="0" y="4787317"/>
                  <a:pt x="0" y="3429000"/>
                </a:cubicBezTo>
                <a:cubicBezTo>
                  <a:pt x="0" y="2070683"/>
                  <a:pt x="653798" y="865069"/>
                  <a:pt x="1663869" y="109683"/>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Freeform: Shape 8">
            <a:extLst>
              <a:ext uri="{FF2B5EF4-FFF2-40B4-BE49-F238E27FC236}">
                <a16:creationId xmlns:a16="http://schemas.microsoft.com/office/drawing/2014/main" id="{DF9AD32D-FF05-44F4-BD4D-9CEE89B71E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18360" y="0"/>
            <a:ext cx="7955280" cy="6858000"/>
          </a:xfrm>
          <a:custGeom>
            <a:avLst/>
            <a:gdLst>
              <a:gd name="connsiteX0" fmla="*/ 1962423 w 7955280"/>
              <a:gd name="connsiteY0" fmla="*/ 0 h 6858000"/>
              <a:gd name="connsiteX1" fmla="*/ 5992858 w 7955280"/>
              <a:gd name="connsiteY1" fmla="*/ 0 h 6858000"/>
              <a:gd name="connsiteX2" fmla="*/ 6040191 w 7955280"/>
              <a:gd name="connsiteY2" fmla="*/ 27216 h 6858000"/>
              <a:gd name="connsiteX3" fmla="*/ 7955280 w 7955280"/>
              <a:gd name="connsiteY3" fmla="*/ 3429000 h 6858000"/>
              <a:gd name="connsiteX4" fmla="*/ 6040191 w 7955280"/>
              <a:gd name="connsiteY4" fmla="*/ 6830784 h 6858000"/>
              <a:gd name="connsiteX5" fmla="*/ 5992858 w 7955280"/>
              <a:gd name="connsiteY5" fmla="*/ 6858000 h 6858000"/>
              <a:gd name="connsiteX6" fmla="*/ 1962423 w 7955280"/>
              <a:gd name="connsiteY6" fmla="*/ 6858000 h 6858000"/>
              <a:gd name="connsiteX7" fmla="*/ 1915089 w 7955280"/>
              <a:gd name="connsiteY7" fmla="*/ 6830784 h 6858000"/>
              <a:gd name="connsiteX8" fmla="*/ 0 w 7955280"/>
              <a:gd name="connsiteY8" fmla="*/ 3429000 h 6858000"/>
              <a:gd name="connsiteX9" fmla="*/ 1915089 w 7955280"/>
              <a:gd name="connsiteY9" fmla="*/ 2721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55280" h="6858000">
                <a:moveTo>
                  <a:pt x="1962423" y="0"/>
                </a:moveTo>
                <a:lnTo>
                  <a:pt x="5992858" y="0"/>
                </a:lnTo>
                <a:lnTo>
                  <a:pt x="6040191" y="27216"/>
                </a:lnTo>
                <a:cubicBezTo>
                  <a:pt x="7188332" y="724844"/>
                  <a:pt x="7955280" y="1987357"/>
                  <a:pt x="7955280" y="3429000"/>
                </a:cubicBezTo>
                <a:cubicBezTo>
                  <a:pt x="7955280" y="4870644"/>
                  <a:pt x="7188332" y="6133157"/>
                  <a:pt x="6040191" y="6830784"/>
                </a:cubicBezTo>
                <a:lnTo>
                  <a:pt x="5992858" y="6858000"/>
                </a:lnTo>
                <a:lnTo>
                  <a:pt x="1962423" y="6858000"/>
                </a:lnTo>
                <a:lnTo>
                  <a:pt x="1915089" y="6830784"/>
                </a:lnTo>
                <a:cubicBezTo>
                  <a:pt x="766948" y="6133157"/>
                  <a:pt x="0" y="4870644"/>
                  <a:pt x="0" y="3429000"/>
                </a:cubicBezTo>
                <a:cubicBezTo>
                  <a:pt x="0" y="1987357"/>
                  <a:pt x="766948" y="724844"/>
                  <a:pt x="1915089" y="27216"/>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Rectangle 1">
            <a:extLst>
              <a:ext uri="{FF2B5EF4-FFF2-40B4-BE49-F238E27FC236}">
                <a16:creationId xmlns:a16="http://schemas.microsoft.com/office/drawing/2014/main" id="{6E634C30-B3E5-D2FE-813E-3E5F5D041CCE}"/>
              </a:ext>
            </a:extLst>
          </p:cNvPr>
          <p:cNvSpPr/>
          <p:nvPr/>
        </p:nvSpPr>
        <p:spPr>
          <a:xfrm>
            <a:off x="2555631" y="1441938"/>
            <a:ext cx="7080738" cy="3974124"/>
          </a:xfrm>
          <a:prstGeom prst="rect">
            <a:avLst/>
          </a:prstGeom>
        </p:spPr>
        <p:txBody>
          <a:bodyPr vert="horz" lIns="91440" tIns="45720" rIns="91440" bIns="45720" rtlCol="0" anchor="ctr">
            <a:normAutofit/>
          </a:bodyPr>
          <a:lstStyle/>
          <a:p>
            <a:pPr algn="ctr">
              <a:lnSpc>
                <a:spcPct val="90000"/>
              </a:lnSpc>
              <a:spcBef>
                <a:spcPct val="0"/>
              </a:spcBef>
              <a:spcAft>
                <a:spcPts val="600"/>
              </a:spcAft>
            </a:pPr>
            <a:endParaRPr lang="en-US" sz="5400" b="1" cap="none" spc="0">
              <a:ln w="12700">
                <a:solidFill>
                  <a:schemeClr val="accent1"/>
                </a:solidFill>
                <a:prstDash val="solid"/>
              </a:ln>
              <a:solidFill>
                <a:schemeClr val="bg1">
                  <a:lumMod val="95000"/>
                  <a:lumOff val="5000"/>
                </a:schemeClr>
              </a:solidFill>
              <a:effectLst>
                <a:outerShdw dist="38100" dir="2640000" algn="bl" rotWithShape="0">
                  <a:schemeClr val="accent1"/>
                </a:outerShdw>
              </a:effectLst>
              <a:latin typeface="+mj-lt"/>
              <a:ea typeface="+mj-ea"/>
              <a:cs typeface="+mj-cs"/>
            </a:endParaRPr>
          </a:p>
          <a:p>
            <a:pPr algn="ctr">
              <a:lnSpc>
                <a:spcPct val="90000"/>
              </a:lnSpc>
              <a:spcBef>
                <a:spcPct val="0"/>
              </a:spcBef>
              <a:spcAft>
                <a:spcPts val="600"/>
              </a:spcAft>
            </a:pPr>
            <a:r>
              <a:rPr lang="en-US" sz="5400" b="1" cap="none" spc="0">
                <a:ln w="12700">
                  <a:solidFill>
                    <a:schemeClr val="accent1"/>
                  </a:solidFill>
                  <a:prstDash val="solid"/>
                </a:ln>
                <a:solidFill>
                  <a:schemeClr val="bg1">
                    <a:lumMod val="95000"/>
                    <a:lumOff val="5000"/>
                  </a:schemeClr>
                </a:solidFill>
                <a:effectLst>
                  <a:outerShdw dist="38100" dir="2640000" algn="bl" rotWithShape="0">
                    <a:schemeClr val="accent1"/>
                  </a:outerShdw>
                </a:effectLst>
                <a:latin typeface="+mj-lt"/>
                <a:ea typeface="+mj-ea"/>
                <a:cs typeface="+mj-cs"/>
              </a:rPr>
              <a:t>Python Constructors</a:t>
            </a:r>
          </a:p>
        </p:txBody>
      </p:sp>
    </p:spTree>
    <p:extLst>
      <p:ext uri="{BB962C8B-B14F-4D97-AF65-F5344CB8AC3E}">
        <p14:creationId xmlns:p14="http://schemas.microsoft.com/office/powerpoint/2010/main" val="102648048"/>
      </p:ext>
    </p:extLst>
  </p:cSld>
  <p:clrMapOvr>
    <a:overrideClrMapping bg1="dk1" tx1="lt1" bg2="dk2" tx2="lt2" accent1="accent1" accent2="accent2" accent3="accent3" accent4="accent4" accent5="accent5" accent6="accent6" hlink="hlink" folHlink="folHlink"/>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FC4066-4E82-B833-590A-4E25E1264436}"/>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F40270E2-8AB3-2FCE-DB0C-75C21CE91954}"/>
              </a:ext>
            </a:extLst>
          </p:cNvPr>
          <p:cNvSpPr txBox="1"/>
          <p:nvPr/>
        </p:nvSpPr>
        <p:spPr>
          <a:xfrm>
            <a:off x="1690577" y="1850065"/>
            <a:ext cx="7456081" cy="3416320"/>
          </a:xfrm>
          <a:prstGeom prst="rect">
            <a:avLst/>
          </a:prstGeom>
          <a:noFill/>
        </p:spPr>
        <p:txBody>
          <a:bodyPr wrap="square">
            <a:spAutoFit/>
          </a:bodyPr>
          <a:lstStyle/>
          <a:p>
            <a:pPr marL="342900" indent="-342900">
              <a:buFont typeface="Wingdings" panose="05000000000000000000" pitchFamily="2" charset="2"/>
              <a:buChar char="q"/>
            </a:pPr>
            <a:r>
              <a:rPr lang="en-GB" sz="2400" b="1" dirty="0">
                <a:solidFill>
                  <a:srgbClr val="FF0000"/>
                </a:solidFill>
              </a:rPr>
              <a:t>Introduction</a:t>
            </a:r>
          </a:p>
          <a:p>
            <a:pPr marL="342900" indent="-342900">
              <a:buFont typeface="Wingdings" panose="05000000000000000000" pitchFamily="2" charset="2"/>
              <a:buChar char="q"/>
            </a:pPr>
            <a:r>
              <a:rPr lang="en-GB" sz="2400" b="1" dirty="0">
                <a:solidFill>
                  <a:srgbClr val="FF0000"/>
                </a:solidFill>
              </a:rPr>
              <a:t>What Is a Constructor in Python?</a:t>
            </a:r>
          </a:p>
          <a:p>
            <a:pPr marL="342900" indent="-342900">
              <a:buFont typeface="Wingdings" panose="05000000000000000000" pitchFamily="2" charset="2"/>
              <a:buChar char="q"/>
            </a:pPr>
            <a:r>
              <a:rPr lang="en-GB" sz="2400" b="1" dirty="0">
                <a:solidFill>
                  <a:srgbClr val="FF0000"/>
                </a:solidFill>
              </a:rPr>
              <a:t>Creating a Constructor in Python</a:t>
            </a:r>
          </a:p>
          <a:p>
            <a:pPr marL="342900" indent="-342900">
              <a:buFont typeface="Wingdings" panose="05000000000000000000" pitchFamily="2" charset="2"/>
              <a:buChar char="q"/>
            </a:pPr>
            <a:r>
              <a:rPr lang="en-GB" sz="2400" b="1" dirty="0">
                <a:solidFill>
                  <a:srgbClr val="FF0000"/>
                </a:solidFill>
              </a:rPr>
              <a:t>Rules of Python Constructor</a:t>
            </a:r>
          </a:p>
          <a:p>
            <a:pPr marL="342900" indent="-342900">
              <a:buFont typeface="Wingdings" panose="05000000000000000000" pitchFamily="2" charset="2"/>
              <a:buChar char="q"/>
            </a:pPr>
            <a:r>
              <a:rPr lang="en-GB" sz="2400" b="1" dirty="0">
                <a:solidFill>
                  <a:srgbClr val="FF0000"/>
                </a:solidFill>
              </a:rPr>
              <a:t>Types of Constructors in Python</a:t>
            </a:r>
          </a:p>
          <a:p>
            <a:pPr marL="342900" indent="-342900">
              <a:buFont typeface="Wingdings" panose="05000000000000000000" pitchFamily="2" charset="2"/>
              <a:buChar char="q"/>
            </a:pPr>
            <a:r>
              <a:rPr lang="en-GB" sz="2400" b="1" dirty="0">
                <a:solidFill>
                  <a:srgbClr val="FF0000"/>
                </a:solidFill>
              </a:rPr>
              <a:t>Default Constructor in Python</a:t>
            </a:r>
          </a:p>
          <a:p>
            <a:pPr marL="342900" indent="-342900">
              <a:buFont typeface="Wingdings" panose="05000000000000000000" pitchFamily="2" charset="2"/>
              <a:buChar char="q"/>
            </a:pPr>
            <a:r>
              <a:rPr lang="en-GB" sz="2400" b="1" dirty="0">
                <a:solidFill>
                  <a:srgbClr val="FF0000"/>
                </a:solidFill>
              </a:rPr>
              <a:t>Multiple Constructor in a Single Python Class</a:t>
            </a:r>
          </a:p>
          <a:p>
            <a:pPr marL="342900" indent="-342900">
              <a:buFont typeface="Wingdings" panose="05000000000000000000" pitchFamily="2" charset="2"/>
              <a:buChar char="q"/>
            </a:pPr>
            <a:r>
              <a:rPr lang="en-GB" sz="2400" b="1" dirty="0">
                <a:solidFill>
                  <a:srgbClr val="FF0000"/>
                </a:solidFill>
              </a:rPr>
              <a:t>Advantages of Using Constructors in Python</a:t>
            </a:r>
          </a:p>
          <a:p>
            <a:pPr marL="342900" indent="-342900">
              <a:buFont typeface="Wingdings" panose="05000000000000000000" pitchFamily="2" charset="2"/>
              <a:buChar char="q"/>
            </a:pPr>
            <a:r>
              <a:rPr lang="en-GB" sz="2400" b="1" dirty="0">
                <a:solidFill>
                  <a:srgbClr val="FF0000"/>
                </a:solidFill>
              </a:rPr>
              <a:t>Disadvantages of using constructors in Python</a:t>
            </a:r>
          </a:p>
        </p:txBody>
      </p:sp>
    </p:spTree>
    <p:extLst>
      <p:ext uri="{BB962C8B-B14F-4D97-AF65-F5344CB8AC3E}">
        <p14:creationId xmlns:p14="http://schemas.microsoft.com/office/powerpoint/2010/main" val="224002811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01C9AC-CD7F-246B-4CDE-300A731C8BDB}"/>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EED48584-1576-7F77-4447-1BB700B1AFF6}"/>
              </a:ext>
            </a:extLst>
          </p:cNvPr>
          <p:cNvSpPr txBox="1"/>
          <p:nvPr/>
        </p:nvSpPr>
        <p:spPr>
          <a:xfrm>
            <a:off x="595423" y="1754372"/>
            <a:ext cx="11408735" cy="2554545"/>
          </a:xfrm>
          <a:prstGeom prst="rect">
            <a:avLst/>
          </a:prstGeom>
          <a:noFill/>
        </p:spPr>
        <p:txBody>
          <a:bodyPr wrap="square">
            <a:spAutoFit/>
          </a:bodyPr>
          <a:lstStyle/>
          <a:p>
            <a:r>
              <a:rPr lang="en-GB" sz="2000" b="1" dirty="0">
                <a:solidFill>
                  <a:srgbClr val="FF0000"/>
                </a:solidFill>
              </a:rPr>
              <a:t>Introduction:</a:t>
            </a:r>
          </a:p>
          <a:p>
            <a:endParaRPr lang="en-GB" sz="2000" b="1" dirty="0">
              <a:solidFill>
                <a:srgbClr val="FF0000"/>
              </a:solidFill>
            </a:endParaRPr>
          </a:p>
          <a:p>
            <a:r>
              <a:rPr lang="en-GB" sz="2000" dirty="0"/>
              <a:t>Constructors in Python are the backbone of Python programming. They ensure that all objects have the attributes required to function smoothly. When an object of a class is created, a constructor is also invoked automatically, which sets up the initial state of an object. </a:t>
            </a:r>
          </a:p>
          <a:p>
            <a:endParaRPr lang="en-GB" sz="2000" dirty="0"/>
          </a:p>
          <a:p>
            <a:r>
              <a:rPr lang="en-GB" sz="2000" dirty="0"/>
              <a:t>Whether you are an experienced programmer or kickstarting your programming journey, understanding the intricacies of Python constructors is crucial to mastering the language. </a:t>
            </a:r>
          </a:p>
        </p:txBody>
      </p:sp>
    </p:spTree>
    <p:extLst>
      <p:ext uri="{BB962C8B-B14F-4D97-AF65-F5344CB8AC3E}">
        <p14:creationId xmlns:p14="http://schemas.microsoft.com/office/powerpoint/2010/main" val="301240670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0DF86F-3A42-0396-7A44-EBA41FA09BAA}"/>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E71D0838-D8D8-5D22-8E8D-BB0A9C18D47B}"/>
              </a:ext>
            </a:extLst>
          </p:cNvPr>
          <p:cNvSpPr txBox="1"/>
          <p:nvPr/>
        </p:nvSpPr>
        <p:spPr>
          <a:xfrm>
            <a:off x="308344" y="850605"/>
            <a:ext cx="11663916" cy="2862322"/>
          </a:xfrm>
          <a:prstGeom prst="rect">
            <a:avLst/>
          </a:prstGeom>
          <a:noFill/>
        </p:spPr>
        <p:txBody>
          <a:bodyPr wrap="square">
            <a:spAutoFit/>
          </a:bodyPr>
          <a:lstStyle/>
          <a:p>
            <a:r>
              <a:rPr lang="en-GB" sz="2000" b="1" dirty="0">
                <a:solidFill>
                  <a:srgbClr val="FF0000"/>
                </a:solidFill>
              </a:rPr>
              <a:t>What Is a Constructor in Python?</a:t>
            </a:r>
          </a:p>
          <a:p>
            <a:r>
              <a:rPr lang="en-GB" sz="2000" dirty="0"/>
              <a:t>A constructor in Python is a unique function used to initialize the instance of a class. It is called automatically when an object is created. In Java and C++ programming languages, a constructor has the same name as its class, but Python treats constructors differently. Here, they are used to create objects. </a:t>
            </a:r>
          </a:p>
          <a:p>
            <a:endParaRPr lang="en-GB" sz="2000" dirty="0"/>
          </a:p>
          <a:p>
            <a:r>
              <a:rPr lang="en-GB" sz="2000" dirty="0"/>
              <a:t>The use of constructors in Python is crucial as it is the foundation of object-oriented programming. Its primary purpose is to set initial values to data members and establish core functionalities once an object is created. In Python, __</a:t>
            </a:r>
            <a:r>
              <a:rPr lang="en-GB" sz="2000" dirty="0" err="1"/>
              <a:t>init</a:t>
            </a:r>
            <a:r>
              <a:rPr lang="en-GB" sz="2000" dirty="0"/>
              <a:t>__() is a constructor that is automatically called when an object is instantiated from a class. </a:t>
            </a:r>
          </a:p>
        </p:txBody>
      </p:sp>
    </p:spTree>
    <p:extLst>
      <p:ext uri="{BB962C8B-B14F-4D97-AF65-F5344CB8AC3E}">
        <p14:creationId xmlns:p14="http://schemas.microsoft.com/office/powerpoint/2010/main" val="418332115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C68820-8BA5-8657-1667-AA70E2C056A0}"/>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72AFA93C-EB04-BF63-3A2F-E87D7E4C2EB3}"/>
              </a:ext>
            </a:extLst>
          </p:cNvPr>
          <p:cNvSpPr txBox="1"/>
          <p:nvPr/>
        </p:nvSpPr>
        <p:spPr>
          <a:xfrm>
            <a:off x="348217" y="152330"/>
            <a:ext cx="6097772" cy="5940088"/>
          </a:xfrm>
          <a:prstGeom prst="rect">
            <a:avLst/>
          </a:prstGeom>
          <a:noFill/>
        </p:spPr>
        <p:txBody>
          <a:bodyPr wrap="square">
            <a:spAutoFit/>
          </a:bodyPr>
          <a:lstStyle/>
          <a:p>
            <a:r>
              <a:rPr lang="en-GB" sz="2000" b="1" dirty="0">
                <a:solidFill>
                  <a:srgbClr val="FF0000"/>
                </a:solidFill>
              </a:rPr>
              <a:t>Example:</a:t>
            </a:r>
          </a:p>
          <a:p>
            <a:r>
              <a:rPr lang="en-GB" sz="2000" dirty="0"/>
              <a:t>class Student:</a:t>
            </a:r>
          </a:p>
          <a:p>
            <a:endParaRPr lang="en-GB" sz="2000" dirty="0"/>
          </a:p>
          <a:p>
            <a:r>
              <a:rPr lang="en-GB" sz="2000" dirty="0"/>
              <a:t>    # constructor</a:t>
            </a:r>
          </a:p>
          <a:p>
            <a:r>
              <a:rPr lang="en-GB" sz="2000" dirty="0"/>
              <a:t>    # initialize instance variable</a:t>
            </a:r>
          </a:p>
          <a:p>
            <a:r>
              <a:rPr lang="en-GB" sz="2000" dirty="0"/>
              <a:t>    def __</a:t>
            </a:r>
            <a:r>
              <a:rPr lang="en-GB" sz="2000" dirty="0" err="1"/>
              <a:t>init</a:t>
            </a:r>
            <a:r>
              <a:rPr lang="en-GB" sz="2000" dirty="0"/>
              <a:t>__(self, name):</a:t>
            </a:r>
          </a:p>
          <a:p>
            <a:r>
              <a:rPr lang="en-GB" sz="2000" dirty="0"/>
              <a:t>        print('Inside Constructor')</a:t>
            </a:r>
          </a:p>
          <a:p>
            <a:r>
              <a:rPr lang="en-GB" sz="2000" dirty="0"/>
              <a:t>        self.name = name</a:t>
            </a:r>
          </a:p>
          <a:p>
            <a:r>
              <a:rPr lang="en-GB" sz="2000" dirty="0"/>
              <a:t>        print('All variables initialized')</a:t>
            </a:r>
          </a:p>
          <a:p>
            <a:endParaRPr lang="en-GB" sz="2000" dirty="0"/>
          </a:p>
          <a:p>
            <a:r>
              <a:rPr lang="en-GB" sz="2000" dirty="0"/>
              <a:t>    # instance Method</a:t>
            </a:r>
          </a:p>
          <a:p>
            <a:r>
              <a:rPr lang="en-GB" sz="2000" dirty="0"/>
              <a:t>    def show(self):</a:t>
            </a:r>
          </a:p>
          <a:p>
            <a:r>
              <a:rPr lang="en-GB" sz="2000" dirty="0"/>
              <a:t>        print('Hello, my name is', self.name)</a:t>
            </a:r>
          </a:p>
          <a:p>
            <a:endParaRPr lang="en-GB" sz="2000" dirty="0"/>
          </a:p>
          <a:p>
            <a:endParaRPr lang="en-GB" sz="2000" dirty="0"/>
          </a:p>
          <a:p>
            <a:r>
              <a:rPr lang="en-GB" sz="2000" dirty="0"/>
              <a:t># create object using constructor</a:t>
            </a:r>
          </a:p>
          <a:p>
            <a:r>
              <a:rPr lang="en-GB" sz="2000" dirty="0"/>
              <a:t>s1 = Student('Emma')</a:t>
            </a:r>
          </a:p>
          <a:p>
            <a:r>
              <a:rPr lang="en-GB" sz="2000" dirty="0"/>
              <a:t>s1.show()</a:t>
            </a:r>
          </a:p>
          <a:p>
            <a:endParaRPr lang="en-GB" sz="2000" dirty="0"/>
          </a:p>
        </p:txBody>
      </p:sp>
      <p:sp>
        <p:nvSpPr>
          <p:cNvPr id="8" name="TextBox 7">
            <a:extLst>
              <a:ext uri="{FF2B5EF4-FFF2-40B4-BE49-F238E27FC236}">
                <a16:creationId xmlns:a16="http://schemas.microsoft.com/office/drawing/2014/main" id="{17E4EF13-1475-D775-165E-7378B8545851}"/>
              </a:ext>
            </a:extLst>
          </p:cNvPr>
          <p:cNvSpPr txBox="1"/>
          <p:nvPr/>
        </p:nvSpPr>
        <p:spPr>
          <a:xfrm>
            <a:off x="6695853" y="479041"/>
            <a:ext cx="5053124" cy="1754326"/>
          </a:xfrm>
          <a:prstGeom prst="rect">
            <a:avLst/>
          </a:prstGeom>
          <a:noFill/>
        </p:spPr>
        <p:txBody>
          <a:bodyPr wrap="square">
            <a:spAutoFit/>
          </a:bodyPr>
          <a:lstStyle/>
          <a:p>
            <a:r>
              <a:rPr lang="en-GB" b="1" dirty="0">
                <a:solidFill>
                  <a:srgbClr val="FF0000"/>
                </a:solidFill>
              </a:rPr>
              <a:t>Output:</a:t>
            </a:r>
          </a:p>
          <a:p>
            <a:endParaRPr lang="en-GB" dirty="0"/>
          </a:p>
          <a:p>
            <a:r>
              <a:rPr lang="en-GB" dirty="0"/>
              <a:t>Inside Constructor</a:t>
            </a:r>
          </a:p>
          <a:p>
            <a:r>
              <a:rPr lang="en-GB" dirty="0"/>
              <a:t>All variables initialized</a:t>
            </a:r>
          </a:p>
          <a:p>
            <a:endParaRPr lang="en-GB" dirty="0"/>
          </a:p>
          <a:p>
            <a:r>
              <a:rPr lang="en-GB" dirty="0"/>
              <a:t>Hello, my name is Emma</a:t>
            </a:r>
          </a:p>
        </p:txBody>
      </p:sp>
      <p:sp>
        <p:nvSpPr>
          <p:cNvPr id="10" name="TextBox 9">
            <a:extLst>
              <a:ext uri="{FF2B5EF4-FFF2-40B4-BE49-F238E27FC236}">
                <a16:creationId xmlns:a16="http://schemas.microsoft.com/office/drawing/2014/main" id="{9DDA73E8-BB10-F17F-47DC-08B77D6FDD4D}"/>
              </a:ext>
            </a:extLst>
          </p:cNvPr>
          <p:cNvSpPr txBox="1"/>
          <p:nvPr/>
        </p:nvSpPr>
        <p:spPr>
          <a:xfrm>
            <a:off x="5188688" y="3853195"/>
            <a:ext cx="6743700" cy="2246769"/>
          </a:xfrm>
          <a:prstGeom prst="rect">
            <a:avLst/>
          </a:prstGeom>
          <a:noFill/>
        </p:spPr>
        <p:txBody>
          <a:bodyPr wrap="square">
            <a:spAutoFit/>
          </a:bodyPr>
          <a:lstStyle/>
          <a:p>
            <a:pPr marL="342900" indent="-342900">
              <a:buFont typeface="Wingdings" panose="05000000000000000000" pitchFamily="2" charset="2"/>
              <a:buChar char="q"/>
            </a:pPr>
            <a:r>
              <a:rPr lang="en-GB" sz="2000" dirty="0"/>
              <a:t>An object s1 is created using the constructor</a:t>
            </a:r>
          </a:p>
          <a:p>
            <a:pPr marL="342900" indent="-342900">
              <a:buFont typeface="Wingdings" panose="05000000000000000000" pitchFamily="2" charset="2"/>
              <a:buChar char="q"/>
            </a:pPr>
            <a:endParaRPr lang="en-GB" sz="2000" dirty="0"/>
          </a:p>
          <a:p>
            <a:pPr marL="342900" indent="-342900">
              <a:buFont typeface="Wingdings" panose="05000000000000000000" pitchFamily="2" charset="2"/>
              <a:buChar char="q"/>
            </a:pPr>
            <a:r>
              <a:rPr lang="en-GB" sz="2000" dirty="0"/>
              <a:t>While creating a Student object name is passed as an argument to the __</a:t>
            </a:r>
            <a:r>
              <a:rPr lang="en-GB" sz="2000" dirty="0" err="1"/>
              <a:t>init</a:t>
            </a:r>
            <a:r>
              <a:rPr lang="en-GB" sz="2000" dirty="0"/>
              <a:t>__() method to initialize the object.</a:t>
            </a:r>
          </a:p>
          <a:p>
            <a:pPr marL="342900" indent="-342900">
              <a:buFont typeface="Wingdings" panose="05000000000000000000" pitchFamily="2" charset="2"/>
              <a:buChar char="q"/>
            </a:pPr>
            <a:endParaRPr lang="en-GB" sz="2000" dirty="0"/>
          </a:p>
          <a:p>
            <a:pPr marL="342900" indent="-342900">
              <a:buFont typeface="Wingdings" panose="05000000000000000000" pitchFamily="2" charset="2"/>
              <a:buChar char="q"/>
            </a:pPr>
            <a:r>
              <a:rPr lang="en-GB" sz="2000" dirty="0"/>
              <a:t>Similarly, various objects of the Student class can be created by passing different names as arguments.</a:t>
            </a:r>
          </a:p>
        </p:txBody>
      </p:sp>
    </p:spTree>
    <p:extLst>
      <p:ext uri="{BB962C8B-B14F-4D97-AF65-F5344CB8AC3E}">
        <p14:creationId xmlns:p14="http://schemas.microsoft.com/office/powerpoint/2010/main" val="239851072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A2FB23-885A-B694-08AB-F0232BBC73CB}"/>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D230846D-B8CA-FC96-49BE-26640E70AAF0}"/>
              </a:ext>
            </a:extLst>
          </p:cNvPr>
          <p:cNvPicPr>
            <a:picLocks noChangeAspect="1"/>
          </p:cNvPicPr>
          <p:nvPr/>
        </p:nvPicPr>
        <p:blipFill>
          <a:blip r:embed="rId2"/>
          <a:stretch>
            <a:fillRect/>
          </a:stretch>
        </p:blipFill>
        <p:spPr>
          <a:xfrm>
            <a:off x="154632" y="144531"/>
            <a:ext cx="7812400" cy="5898321"/>
          </a:xfrm>
          <a:prstGeom prst="rect">
            <a:avLst/>
          </a:prstGeom>
        </p:spPr>
      </p:pic>
      <p:pic>
        <p:nvPicPr>
          <p:cNvPr id="5" name="Picture 4">
            <a:extLst>
              <a:ext uri="{FF2B5EF4-FFF2-40B4-BE49-F238E27FC236}">
                <a16:creationId xmlns:a16="http://schemas.microsoft.com/office/drawing/2014/main" id="{0CFEF793-2E86-ABB8-952A-9DA9E84342E9}"/>
              </a:ext>
            </a:extLst>
          </p:cNvPr>
          <p:cNvPicPr>
            <a:picLocks noChangeAspect="1"/>
          </p:cNvPicPr>
          <p:nvPr/>
        </p:nvPicPr>
        <p:blipFill>
          <a:blip r:embed="rId3"/>
          <a:stretch>
            <a:fillRect/>
          </a:stretch>
        </p:blipFill>
        <p:spPr>
          <a:xfrm>
            <a:off x="5686114" y="3981171"/>
            <a:ext cx="6124885" cy="2732298"/>
          </a:xfrm>
          <a:prstGeom prst="rect">
            <a:avLst/>
          </a:prstGeom>
        </p:spPr>
      </p:pic>
    </p:spTree>
    <p:extLst>
      <p:ext uri="{BB962C8B-B14F-4D97-AF65-F5344CB8AC3E}">
        <p14:creationId xmlns:p14="http://schemas.microsoft.com/office/powerpoint/2010/main" val="346025657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75E540-A60F-5ED8-A3FB-D8CF2CEBBD6F}"/>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D18F2C9F-745B-ECFB-26DD-DC93AD0EFB1E}"/>
              </a:ext>
            </a:extLst>
          </p:cNvPr>
          <p:cNvSpPr txBox="1"/>
          <p:nvPr/>
        </p:nvSpPr>
        <p:spPr>
          <a:xfrm>
            <a:off x="141767" y="226205"/>
            <a:ext cx="11908465" cy="6186309"/>
          </a:xfrm>
          <a:prstGeom prst="rect">
            <a:avLst/>
          </a:prstGeom>
          <a:noFill/>
        </p:spPr>
        <p:txBody>
          <a:bodyPr wrap="square">
            <a:spAutoFit/>
          </a:bodyPr>
          <a:lstStyle/>
          <a:p>
            <a:r>
              <a:rPr lang="en-GB" b="1" dirty="0">
                <a:solidFill>
                  <a:srgbClr val="FF0000"/>
                </a:solidFill>
              </a:rPr>
              <a:t>Creating a Constructor in Python</a:t>
            </a:r>
          </a:p>
          <a:p>
            <a:endParaRPr lang="en-GB" dirty="0"/>
          </a:p>
          <a:p>
            <a:r>
              <a:rPr lang="en-GB" dirty="0"/>
              <a:t>let’s understand how to create constructor in Python. As we said, constructors are special methods that initialize objects of a class. The __</a:t>
            </a:r>
            <a:r>
              <a:rPr lang="en-GB" dirty="0" err="1"/>
              <a:t>init</a:t>
            </a:r>
            <a:r>
              <a:rPr lang="en-GB" dirty="0"/>
              <a:t>__ method is the most common constructor in Python used to initialize class attributes. </a:t>
            </a:r>
          </a:p>
          <a:p>
            <a:endParaRPr lang="en-GB" dirty="0"/>
          </a:p>
          <a:p>
            <a:r>
              <a:rPr lang="en-GB" dirty="0"/>
              <a:t>Every class in Python has a constructor even if it relies on the default constructor. The __</a:t>
            </a:r>
            <a:r>
              <a:rPr lang="en-GB" dirty="0" err="1"/>
              <a:t>init</a:t>
            </a:r>
            <a:r>
              <a:rPr lang="en-GB" dirty="0"/>
              <a:t>__ method takes the self keyword as the first argument, allowing access to methods of the class. </a:t>
            </a:r>
          </a:p>
          <a:p>
            <a:endParaRPr lang="en-GB" dirty="0"/>
          </a:p>
          <a:p>
            <a:r>
              <a:rPr lang="en-GB" dirty="0"/>
              <a:t>Syntax to Declare a Constructor in Python</a:t>
            </a:r>
          </a:p>
          <a:p>
            <a:r>
              <a:rPr lang="en-GB" dirty="0"/>
              <a:t>We use the following constructor syntax in Python for constructor declaration:</a:t>
            </a:r>
          </a:p>
          <a:p>
            <a:endParaRPr lang="en-GB" dirty="0"/>
          </a:p>
          <a:p>
            <a:r>
              <a:rPr lang="en-GB" b="1" dirty="0"/>
              <a:t>Syntax </a:t>
            </a:r>
          </a:p>
          <a:p>
            <a:r>
              <a:rPr lang="en-GB" b="1" dirty="0"/>
              <a:t>class </a:t>
            </a:r>
            <a:r>
              <a:rPr lang="en-GB" b="1" dirty="0" err="1"/>
              <a:t>ClassName</a:t>
            </a:r>
            <a:r>
              <a:rPr lang="en-GB" b="1" dirty="0"/>
              <a:t>:</a:t>
            </a:r>
          </a:p>
          <a:p>
            <a:r>
              <a:rPr lang="en-GB" b="1" dirty="0"/>
              <a:t>def __</a:t>
            </a:r>
            <a:r>
              <a:rPr lang="en-GB" b="1" dirty="0" err="1"/>
              <a:t>init</a:t>
            </a:r>
            <a:r>
              <a:rPr lang="en-GB" b="1" dirty="0"/>
              <a:t>__(self, parameter1, parameter2, ...):</a:t>
            </a:r>
          </a:p>
          <a:p>
            <a:r>
              <a:rPr lang="en-GB" b="1" dirty="0"/>
              <a:t># Constructor code here</a:t>
            </a:r>
          </a:p>
          <a:p>
            <a:endParaRPr lang="en-GB" dirty="0"/>
          </a:p>
          <a:p>
            <a:pPr marL="285750" indent="-285750">
              <a:buFont typeface="Wingdings" panose="05000000000000000000" pitchFamily="2" charset="2"/>
              <a:buChar char="q"/>
            </a:pPr>
            <a:r>
              <a:rPr lang="en-GB" dirty="0"/>
              <a:t>Here,  class </a:t>
            </a:r>
            <a:r>
              <a:rPr lang="en-GB" dirty="0" err="1"/>
              <a:t>ClassName</a:t>
            </a:r>
            <a:r>
              <a:rPr lang="en-GB" dirty="0"/>
              <a:t> is used to define a class using the name of the class.</a:t>
            </a:r>
          </a:p>
          <a:p>
            <a:pPr marL="285750" indent="-285750">
              <a:buFont typeface="Wingdings" panose="05000000000000000000" pitchFamily="2" charset="2"/>
              <a:buChar char="q"/>
            </a:pPr>
            <a:r>
              <a:rPr lang="en-GB" dirty="0"/>
              <a:t>def __</a:t>
            </a:r>
            <a:r>
              <a:rPr lang="en-GB" dirty="0" err="1"/>
              <a:t>init</a:t>
            </a:r>
            <a:r>
              <a:rPr lang="en-GB" dirty="0"/>
              <a:t>__(self, parameter1, parameter2, ...) defines the constructor method using __</a:t>
            </a:r>
            <a:r>
              <a:rPr lang="en-GB" dirty="0" err="1"/>
              <a:t>init</a:t>
            </a:r>
            <a:r>
              <a:rPr lang="en-GB" dirty="0"/>
              <a:t>__. The self is a mandatory parameter, referring to the instance of the class created. If you need, you can pass more parameters to the constructor. </a:t>
            </a:r>
          </a:p>
          <a:p>
            <a:pPr marL="285750" indent="-285750">
              <a:buFont typeface="Wingdings" panose="05000000000000000000" pitchFamily="2" charset="2"/>
              <a:buChar char="q"/>
            </a:pPr>
            <a:r>
              <a:rPr lang="en-GB" dirty="0"/>
              <a:t>Constructor code here is used to add code within the constructor. It initializes attributes or is used to perform other setup tasks. </a:t>
            </a:r>
          </a:p>
        </p:txBody>
      </p:sp>
    </p:spTree>
    <p:extLst>
      <p:ext uri="{BB962C8B-B14F-4D97-AF65-F5344CB8AC3E}">
        <p14:creationId xmlns:p14="http://schemas.microsoft.com/office/powerpoint/2010/main" val="13165173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CAF482-0CC2-12C8-F03D-BC4C4D93D44E}"/>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15884C5B-95CD-1630-5A3A-183D5488EC4B}"/>
              </a:ext>
            </a:extLst>
          </p:cNvPr>
          <p:cNvSpPr txBox="1"/>
          <p:nvPr/>
        </p:nvSpPr>
        <p:spPr>
          <a:xfrm>
            <a:off x="318977" y="233916"/>
            <a:ext cx="10919637" cy="2185214"/>
          </a:xfrm>
          <a:prstGeom prst="rect">
            <a:avLst/>
          </a:prstGeom>
          <a:noFill/>
        </p:spPr>
        <p:txBody>
          <a:bodyPr wrap="square">
            <a:spAutoFit/>
          </a:bodyPr>
          <a:lstStyle/>
          <a:p>
            <a:r>
              <a:rPr lang="en-GB" b="1" dirty="0"/>
              <a:t>Let’s take the example of an employee class to better understand </a:t>
            </a:r>
            <a:r>
              <a:rPr lang="en-GB" b="1" dirty="0" err="1"/>
              <a:t>behavior</a:t>
            </a:r>
            <a:r>
              <a:rPr lang="en-GB" b="1" dirty="0"/>
              <a:t>, state, and identity.</a:t>
            </a:r>
          </a:p>
          <a:p>
            <a:endParaRPr lang="en-GB" dirty="0"/>
          </a:p>
          <a:p>
            <a:pPr marL="342900" indent="-342900">
              <a:buFont typeface="Wingdings" panose="05000000000000000000" pitchFamily="2" charset="2"/>
              <a:buChar char="q"/>
            </a:pPr>
            <a:r>
              <a:rPr lang="en-GB" sz="2000" dirty="0"/>
              <a:t>The name of an employee is the identity.</a:t>
            </a:r>
          </a:p>
          <a:p>
            <a:pPr marL="342900" indent="-342900">
              <a:buFont typeface="Wingdings" panose="05000000000000000000" pitchFamily="2" charset="2"/>
              <a:buChar char="q"/>
            </a:pPr>
            <a:endParaRPr lang="en-GB" sz="2000" dirty="0"/>
          </a:p>
          <a:p>
            <a:pPr marL="342900" indent="-342900">
              <a:buFont typeface="Wingdings" panose="05000000000000000000" pitchFamily="2" charset="2"/>
              <a:buChar char="q"/>
            </a:pPr>
            <a:r>
              <a:rPr lang="en-GB" sz="2000" dirty="0"/>
              <a:t>His age, gender, department are attributes or state.</a:t>
            </a:r>
          </a:p>
          <a:p>
            <a:pPr marL="342900" indent="-342900">
              <a:buFont typeface="Wingdings" panose="05000000000000000000" pitchFamily="2" charset="2"/>
              <a:buChar char="q"/>
            </a:pPr>
            <a:endParaRPr lang="en-GB" sz="2000" dirty="0"/>
          </a:p>
          <a:p>
            <a:pPr marL="342900" indent="-342900">
              <a:buFont typeface="Wingdings" panose="05000000000000000000" pitchFamily="2" charset="2"/>
              <a:buChar char="q"/>
            </a:pPr>
            <a:r>
              <a:rPr lang="en-GB" sz="2000" dirty="0"/>
              <a:t>His </a:t>
            </a:r>
            <a:r>
              <a:rPr lang="en-GB" sz="2000" dirty="0" err="1"/>
              <a:t>behavior</a:t>
            </a:r>
            <a:r>
              <a:rPr lang="en-GB" sz="2000" dirty="0"/>
              <a:t> includes working, speaking, and walking.</a:t>
            </a:r>
          </a:p>
        </p:txBody>
      </p:sp>
      <p:sp>
        <p:nvSpPr>
          <p:cNvPr id="7" name="TextBox 6">
            <a:extLst>
              <a:ext uri="{FF2B5EF4-FFF2-40B4-BE49-F238E27FC236}">
                <a16:creationId xmlns:a16="http://schemas.microsoft.com/office/drawing/2014/main" id="{621C7C3E-3B94-EFEA-F679-1F90B9FBB030}"/>
              </a:ext>
            </a:extLst>
          </p:cNvPr>
          <p:cNvSpPr txBox="1"/>
          <p:nvPr/>
        </p:nvSpPr>
        <p:spPr>
          <a:xfrm>
            <a:off x="318976" y="2527810"/>
            <a:ext cx="11759609" cy="3447098"/>
          </a:xfrm>
          <a:prstGeom prst="rect">
            <a:avLst/>
          </a:prstGeom>
          <a:noFill/>
        </p:spPr>
        <p:txBody>
          <a:bodyPr wrap="square">
            <a:spAutoFit/>
          </a:bodyPr>
          <a:lstStyle/>
          <a:p>
            <a:r>
              <a:rPr lang="en-GB" sz="2000" b="1" dirty="0"/>
              <a:t>Creating an Object in a Class:</a:t>
            </a:r>
          </a:p>
          <a:p>
            <a:endParaRPr lang="en-GB" dirty="0"/>
          </a:p>
          <a:p>
            <a:r>
              <a:rPr lang="en-GB" dirty="0"/>
              <a:t>Creating a new object from a class is known as instantiating an object. To instantiate an object, we use the class name followed by parentheses. Moreover, we can assign a class object to any variable. </a:t>
            </a:r>
          </a:p>
          <a:p>
            <a:endParaRPr lang="en-GB" dirty="0"/>
          </a:p>
          <a:p>
            <a:r>
              <a:rPr lang="en-GB" b="1" dirty="0"/>
              <a:t>Syntax:</a:t>
            </a:r>
          </a:p>
          <a:p>
            <a:endParaRPr lang="en-GB" dirty="0"/>
          </a:p>
          <a:p>
            <a:r>
              <a:rPr lang="en-GB" dirty="0"/>
              <a:t>x = </a:t>
            </a:r>
            <a:r>
              <a:rPr lang="en-GB" dirty="0" err="1"/>
              <a:t>ClassName</a:t>
            </a:r>
            <a:r>
              <a:rPr lang="en-GB" dirty="0"/>
              <a:t>()</a:t>
            </a:r>
          </a:p>
          <a:p>
            <a:endParaRPr lang="en-GB" dirty="0"/>
          </a:p>
          <a:p>
            <a:r>
              <a:rPr lang="en-GB" dirty="0"/>
              <a:t>When we instantiate an object, memory is allocated to it. This means if we compare the two instances of the same class, it will return false as both of them have different memories. </a:t>
            </a:r>
          </a:p>
          <a:p>
            <a:endParaRPr lang="en-GB" dirty="0"/>
          </a:p>
        </p:txBody>
      </p:sp>
    </p:spTree>
    <p:extLst>
      <p:ext uri="{BB962C8B-B14F-4D97-AF65-F5344CB8AC3E}">
        <p14:creationId xmlns:p14="http://schemas.microsoft.com/office/powerpoint/2010/main" val="4264273123"/>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E828E4-AE69-1876-D97A-4188AF4C8811}"/>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3D77DD21-0C7D-A461-4EFC-09402EC66740}"/>
              </a:ext>
            </a:extLst>
          </p:cNvPr>
          <p:cNvSpPr txBox="1"/>
          <p:nvPr/>
        </p:nvSpPr>
        <p:spPr>
          <a:xfrm>
            <a:off x="329609" y="116958"/>
            <a:ext cx="8817049" cy="4801314"/>
          </a:xfrm>
          <a:prstGeom prst="rect">
            <a:avLst/>
          </a:prstGeom>
          <a:noFill/>
        </p:spPr>
        <p:txBody>
          <a:bodyPr wrap="square">
            <a:spAutoFit/>
          </a:bodyPr>
          <a:lstStyle/>
          <a:p>
            <a:r>
              <a:rPr lang="en-GB" b="1" dirty="0">
                <a:solidFill>
                  <a:srgbClr val="FF0000"/>
                </a:solidFill>
              </a:rPr>
              <a:t>Example:</a:t>
            </a:r>
          </a:p>
          <a:p>
            <a:r>
              <a:rPr lang="en-GB" dirty="0"/>
              <a:t>class Car:</a:t>
            </a:r>
          </a:p>
          <a:p>
            <a:r>
              <a:rPr lang="en-GB" dirty="0"/>
              <a:t>    def __</a:t>
            </a:r>
            <a:r>
              <a:rPr lang="en-GB" dirty="0" err="1"/>
              <a:t>init</a:t>
            </a:r>
            <a:r>
              <a:rPr lang="en-GB" dirty="0"/>
              <a:t>__(self, make, model, year):</a:t>
            </a:r>
          </a:p>
          <a:p>
            <a:r>
              <a:rPr lang="en-GB" dirty="0"/>
              <a:t>        </a:t>
            </a:r>
            <a:r>
              <a:rPr lang="en-GB" dirty="0" err="1"/>
              <a:t>self.make</a:t>
            </a:r>
            <a:r>
              <a:rPr lang="en-GB" dirty="0"/>
              <a:t> = make</a:t>
            </a:r>
          </a:p>
          <a:p>
            <a:r>
              <a:rPr lang="en-GB" dirty="0"/>
              <a:t>        </a:t>
            </a:r>
            <a:r>
              <a:rPr lang="en-GB" dirty="0" err="1"/>
              <a:t>self.model</a:t>
            </a:r>
            <a:r>
              <a:rPr lang="en-GB" dirty="0"/>
              <a:t> = model</a:t>
            </a:r>
          </a:p>
          <a:p>
            <a:r>
              <a:rPr lang="en-GB" dirty="0"/>
              <a:t>        </a:t>
            </a:r>
            <a:r>
              <a:rPr lang="en-GB" dirty="0" err="1"/>
              <a:t>self.year</a:t>
            </a:r>
            <a:r>
              <a:rPr lang="en-GB" dirty="0"/>
              <a:t> = year</a:t>
            </a:r>
          </a:p>
          <a:p>
            <a:r>
              <a:rPr lang="en-GB" dirty="0"/>
              <a:t>    def </a:t>
            </a:r>
            <a:r>
              <a:rPr lang="en-GB" dirty="0" err="1"/>
              <a:t>display_info</a:t>
            </a:r>
            <a:r>
              <a:rPr lang="en-GB" dirty="0"/>
              <a:t>(self):</a:t>
            </a:r>
          </a:p>
          <a:p>
            <a:r>
              <a:rPr lang="en-GB" dirty="0"/>
              <a:t>        print(f"{</a:t>
            </a:r>
            <a:r>
              <a:rPr lang="en-GB" dirty="0" err="1"/>
              <a:t>self.year</a:t>
            </a:r>
            <a:r>
              <a:rPr lang="en-GB" dirty="0"/>
              <a:t>} {</a:t>
            </a:r>
            <a:r>
              <a:rPr lang="en-GB" dirty="0" err="1"/>
              <a:t>self.make</a:t>
            </a:r>
            <a:r>
              <a:rPr lang="en-GB" dirty="0"/>
              <a:t>} {</a:t>
            </a:r>
            <a:r>
              <a:rPr lang="en-GB" dirty="0" err="1"/>
              <a:t>self.model</a:t>
            </a:r>
            <a:r>
              <a:rPr lang="en-GB" dirty="0"/>
              <a:t>}")</a:t>
            </a:r>
          </a:p>
          <a:p>
            <a:endParaRPr lang="en-GB" dirty="0"/>
          </a:p>
          <a:p>
            <a:r>
              <a:rPr lang="en-GB" dirty="0"/>
              <a:t># Create an instance of the Car class</a:t>
            </a:r>
          </a:p>
          <a:p>
            <a:r>
              <a:rPr lang="en-GB" dirty="0" err="1"/>
              <a:t>my_car</a:t>
            </a:r>
            <a:r>
              <a:rPr lang="en-GB" dirty="0"/>
              <a:t> = Car("Toyota", "Corolla", 2020)</a:t>
            </a:r>
          </a:p>
          <a:p>
            <a:endParaRPr lang="en-GB" dirty="0"/>
          </a:p>
          <a:p>
            <a:r>
              <a:rPr lang="en-GB" dirty="0"/>
              <a:t># Display the car's information</a:t>
            </a:r>
          </a:p>
          <a:p>
            <a:r>
              <a:rPr lang="en-GB" dirty="0" err="1"/>
              <a:t>my_car.display_info</a:t>
            </a:r>
            <a:r>
              <a:rPr lang="en-GB" dirty="0"/>
              <a:t>()</a:t>
            </a:r>
          </a:p>
          <a:p>
            <a:endParaRPr lang="en-GB" dirty="0"/>
          </a:p>
          <a:p>
            <a:r>
              <a:rPr lang="en-GB" b="1" dirty="0">
                <a:solidFill>
                  <a:srgbClr val="FF0000"/>
                </a:solidFill>
              </a:rPr>
              <a:t>Output:</a:t>
            </a:r>
          </a:p>
          <a:p>
            <a:r>
              <a:rPr lang="en-GB" dirty="0"/>
              <a:t>2020 Toyota Corolla</a:t>
            </a:r>
          </a:p>
        </p:txBody>
      </p:sp>
    </p:spTree>
    <p:extLst>
      <p:ext uri="{BB962C8B-B14F-4D97-AF65-F5344CB8AC3E}">
        <p14:creationId xmlns:p14="http://schemas.microsoft.com/office/powerpoint/2010/main" val="144938876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20A2E2-B54B-B846-C6EB-923FE69DE70B}"/>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F66E801C-8927-5F04-1C5E-7A526ABC8D9E}"/>
              </a:ext>
            </a:extLst>
          </p:cNvPr>
          <p:cNvSpPr txBox="1"/>
          <p:nvPr/>
        </p:nvSpPr>
        <p:spPr>
          <a:xfrm>
            <a:off x="359734" y="526403"/>
            <a:ext cx="11472531" cy="6247864"/>
          </a:xfrm>
          <a:prstGeom prst="rect">
            <a:avLst/>
          </a:prstGeom>
          <a:noFill/>
        </p:spPr>
        <p:txBody>
          <a:bodyPr wrap="square">
            <a:spAutoFit/>
          </a:bodyPr>
          <a:lstStyle/>
          <a:p>
            <a:r>
              <a:rPr lang="en-GB" sz="2000" b="1" dirty="0">
                <a:solidFill>
                  <a:srgbClr val="FF0000"/>
                </a:solidFill>
              </a:rPr>
              <a:t>Rules of Python Constructor</a:t>
            </a:r>
          </a:p>
          <a:p>
            <a:endParaRPr lang="en-GB" sz="2000" b="1" dirty="0">
              <a:solidFill>
                <a:srgbClr val="FF0000"/>
              </a:solidFill>
            </a:endParaRPr>
          </a:p>
          <a:p>
            <a:pPr marL="285750" indent="-285750">
              <a:buFont typeface="Wingdings" panose="05000000000000000000" pitchFamily="2" charset="2"/>
              <a:buChar char="q"/>
            </a:pPr>
            <a:r>
              <a:rPr lang="en-GB" sz="2000" dirty="0"/>
              <a:t>Like other Python functions, a Python constructor starts with the def keyword.</a:t>
            </a:r>
          </a:p>
          <a:p>
            <a:pPr marL="285750" indent="-285750">
              <a:buFont typeface="Wingdings" panose="05000000000000000000" pitchFamily="2" charset="2"/>
              <a:buChar char="q"/>
            </a:pPr>
            <a:endParaRPr lang="en-GB" sz="2000" dirty="0"/>
          </a:p>
          <a:p>
            <a:pPr marL="285750" indent="-285750">
              <a:buFont typeface="Wingdings" panose="05000000000000000000" pitchFamily="2" charset="2"/>
              <a:buChar char="q"/>
            </a:pPr>
            <a:r>
              <a:rPr lang="en-GB" sz="2000" dirty="0"/>
              <a:t>This is followed by </a:t>
            </a:r>
            <a:r>
              <a:rPr lang="en-GB" sz="2000" dirty="0" err="1"/>
              <a:t>init</a:t>
            </a:r>
            <a:r>
              <a:rPr lang="en-GB" sz="2000" dirty="0"/>
              <a:t>, which is prefixed and suffixed with double underscores and parentheses. It looks like this __</a:t>
            </a:r>
            <a:r>
              <a:rPr lang="en-GB" sz="2000" dirty="0" err="1"/>
              <a:t>init</a:t>
            </a:r>
            <a:r>
              <a:rPr lang="en-GB" sz="2000" dirty="0"/>
              <a:t>__().</a:t>
            </a:r>
          </a:p>
          <a:p>
            <a:pPr marL="285750" indent="-285750">
              <a:buFont typeface="Wingdings" panose="05000000000000000000" pitchFamily="2" charset="2"/>
              <a:buChar char="q"/>
            </a:pPr>
            <a:endParaRPr lang="en-GB" sz="2000" dirty="0"/>
          </a:p>
          <a:p>
            <a:pPr marL="285750" indent="-285750">
              <a:buFont typeface="Wingdings" panose="05000000000000000000" pitchFamily="2" charset="2"/>
              <a:buChar char="q"/>
            </a:pPr>
            <a:r>
              <a:rPr lang="en-GB" sz="2000" dirty="0"/>
              <a:t>__</a:t>
            </a:r>
            <a:r>
              <a:rPr lang="en-GB" sz="2000" dirty="0" err="1"/>
              <a:t>init</a:t>
            </a:r>
            <a:r>
              <a:rPr lang="en-GB" sz="2000" dirty="0"/>
              <a:t>__ is a special name in Python that is used to name the constructor method.</a:t>
            </a:r>
          </a:p>
          <a:p>
            <a:pPr marL="285750" indent="-285750">
              <a:buFont typeface="Wingdings" panose="05000000000000000000" pitchFamily="2" charset="2"/>
              <a:buChar char="q"/>
            </a:pPr>
            <a:endParaRPr lang="en-GB" sz="2000" dirty="0"/>
          </a:p>
          <a:p>
            <a:pPr marL="285750" indent="-285750">
              <a:buFont typeface="Wingdings" panose="05000000000000000000" pitchFamily="2" charset="2"/>
              <a:buChar char="q"/>
            </a:pPr>
            <a:r>
              <a:rPr lang="en-GB" sz="2000" dirty="0"/>
              <a:t>The first argument must be self, which is a reference to the object. It is used to access its methods and attributes and assign values to data members (variables).</a:t>
            </a:r>
          </a:p>
          <a:p>
            <a:pPr marL="285750" indent="-285750">
              <a:buFont typeface="Wingdings" panose="05000000000000000000" pitchFamily="2" charset="2"/>
              <a:buChar char="q"/>
            </a:pPr>
            <a:endParaRPr lang="en-GB" sz="2000" dirty="0"/>
          </a:p>
          <a:p>
            <a:pPr marL="285750" indent="-285750">
              <a:buFont typeface="Wingdings" panose="05000000000000000000" pitchFamily="2" charset="2"/>
              <a:buChar char="q"/>
            </a:pPr>
            <a:r>
              <a:rPr lang="en-GB" sz="2000" dirty="0"/>
              <a:t>When a constructor is called, an object is created and passed automatically to the __</a:t>
            </a:r>
            <a:r>
              <a:rPr lang="en-GB" sz="2000" dirty="0" err="1"/>
              <a:t>init</a:t>
            </a:r>
            <a:r>
              <a:rPr lang="en-GB" sz="2000" dirty="0"/>
              <a:t>__ () method.</a:t>
            </a:r>
          </a:p>
          <a:p>
            <a:pPr marL="285750" indent="-285750">
              <a:buFont typeface="Wingdings" panose="05000000000000000000" pitchFamily="2" charset="2"/>
              <a:buChar char="q"/>
            </a:pPr>
            <a:endParaRPr lang="en-GB" sz="2000" dirty="0"/>
          </a:p>
          <a:p>
            <a:pPr marL="285750" indent="-285750">
              <a:buFont typeface="Wingdings" panose="05000000000000000000" pitchFamily="2" charset="2"/>
              <a:buChar char="q"/>
            </a:pPr>
            <a:r>
              <a:rPr lang="en-GB" sz="2000" dirty="0"/>
              <a:t>A constructor is defined inside the class definition and not outside it.</a:t>
            </a:r>
          </a:p>
          <a:p>
            <a:pPr marL="285750" indent="-285750">
              <a:buFont typeface="Wingdings" panose="05000000000000000000" pitchFamily="2" charset="2"/>
              <a:buChar char="q"/>
            </a:pPr>
            <a:endParaRPr lang="en-GB" sz="2000" dirty="0"/>
          </a:p>
          <a:p>
            <a:pPr marL="285750" indent="-285750">
              <a:buFont typeface="Wingdings" panose="05000000000000000000" pitchFamily="2" charset="2"/>
              <a:buChar char="q"/>
            </a:pPr>
            <a:r>
              <a:rPr lang="en-GB" sz="2000" dirty="0"/>
              <a:t>When we define default and parameterized constructors in a class, the default constructor is used when we don’t pass any arguments, and the parameterized constructor is used when we pass arguments to the object.</a:t>
            </a:r>
          </a:p>
        </p:txBody>
      </p:sp>
    </p:spTree>
    <p:extLst>
      <p:ext uri="{BB962C8B-B14F-4D97-AF65-F5344CB8AC3E}">
        <p14:creationId xmlns:p14="http://schemas.microsoft.com/office/powerpoint/2010/main" val="59980513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996490F-58EC-08BB-A4B9-0D8261C73418}"/>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82BB921B-3010-02B0-5ABA-85F0B3CE3F6D}"/>
              </a:ext>
            </a:extLst>
          </p:cNvPr>
          <p:cNvSpPr txBox="1"/>
          <p:nvPr/>
        </p:nvSpPr>
        <p:spPr>
          <a:xfrm>
            <a:off x="478971" y="413657"/>
            <a:ext cx="3853543" cy="5567651"/>
          </a:xfrm>
          <a:prstGeom prst="rect">
            <a:avLst/>
          </a:prstGeom>
        </p:spPr>
        <p:txBody>
          <a:bodyPr vert="horz" lIns="91440" tIns="45720" rIns="91440" bIns="45720" rtlCol="0" anchor="t">
            <a:noAutofit/>
          </a:bodyPr>
          <a:lstStyle/>
          <a:p>
            <a:pPr indent="-228600">
              <a:lnSpc>
                <a:spcPct val="90000"/>
              </a:lnSpc>
              <a:spcAft>
                <a:spcPts val="600"/>
              </a:spcAft>
              <a:buFont typeface="Arial" panose="020B0604020202020204" pitchFamily="34" charset="0"/>
              <a:buChar char="•"/>
            </a:pPr>
            <a:r>
              <a:rPr lang="en-US" b="1" dirty="0">
                <a:solidFill>
                  <a:srgbClr val="FF0000"/>
                </a:solidFill>
              </a:rPr>
              <a:t>Types of Constructors in Python:</a:t>
            </a:r>
          </a:p>
          <a:p>
            <a:pPr indent="-228600">
              <a:lnSpc>
                <a:spcPct val="90000"/>
              </a:lnSpc>
              <a:spcAft>
                <a:spcPts val="600"/>
              </a:spcAft>
              <a:buFont typeface="Arial" panose="020B0604020202020204" pitchFamily="34" charset="0"/>
              <a:buChar char="•"/>
            </a:pPr>
            <a:r>
              <a:rPr lang="en-US" dirty="0"/>
              <a:t>Python constructors are among the most fundamental and crucial concepts of the object-oriented paradigm. They ensure that objects are created with attributes required to function smoothly. This section will discuss two main types of constructors in Python.</a:t>
            </a:r>
          </a:p>
          <a:p>
            <a:pPr marL="342900" indent="-228600">
              <a:lnSpc>
                <a:spcPct val="90000"/>
              </a:lnSpc>
              <a:spcAft>
                <a:spcPts val="600"/>
              </a:spcAft>
              <a:buFont typeface="Arial" panose="020B0604020202020204" pitchFamily="34" charset="0"/>
              <a:buChar char="•"/>
            </a:pPr>
            <a:endParaRPr lang="en-US" dirty="0"/>
          </a:p>
          <a:p>
            <a:pPr marL="342900" indent="-228600">
              <a:lnSpc>
                <a:spcPct val="90000"/>
              </a:lnSpc>
              <a:spcAft>
                <a:spcPts val="600"/>
              </a:spcAft>
              <a:buFont typeface="Arial" panose="020B0604020202020204" pitchFamily="34" charset="0"/>
              <a:buChar char="•"/>
            </a:pPr>
            <a:r>
              <a:rPr lang="en-US" dirty="0"/>
              <a:t>Default Constructor</a:t>
            </a:r>
          </a:p>
          <a:p>
            <a:pPr marL="342900" indent="-228600">
              <a:lnSpc>
                <a:spcPct val="90000"/>
              </a:lnSpc>
              <a:spcAft>
                <a:spcPts val="600"/>
              </a:spcAft>
              <a:buFont typeface="Arial" panose="020B0604020202020204" pitchFamily="34" charset="0"/>
              <a:buChar char="•"/>
            </a:pPr>
            <a:endParaRPr lang="en-US" dirty="0"/>
          </a:p>
          <a:p>
            <a:pPr marL="342900" indent="-228600">
              <a:lnSpc>
                <a:spcPct val="90000"/>
              </a:lnSpc>
              <a:spcAft>
                <a:spcPts val="600"/>
              </a:spcAft>
              <a:buFont typeface="Arial" panose="020B0604020202020204" pitchFamily="34" charset="0"/>
              <a:buChar char="•"/>
            </a:pPr>
            <a:r>
              <a:rPr lang="en-US" dirty="0"/>
              <a:t>Parameterized Constructor</a:t>
            </a:r>
          </a:p>
          <a:p>
            <a:pPr marL="342900" indent="-228600">
              <a:lnSpc>
                <a:spcPct val="90000"/>
              </a:lnSpc>
              <a:spcAft>
                <a:spcPts val="600"/>
              </a:spcAft>
              <a:buFont typeface="Arial" panose="020B0604020202020204" pitchFamily="34" charset="0"/>
              <a:buChar char="•"/>
            </a:pPr>
            <a:endParaRPr lang="en-US" dirty="0"/>
          </a:p>
          <a:p>
            <a:pPr marL="342900" indent="-228600">
              <a:lnSpc>
                <a:spcPct val="90000"/>
              </a:lnSpc>
              <a:spcAft>
                <a:spcPts val="600"/>
              </a:spcAft>
              <a:buFont typeface="Arial" panose="020B0604020202020204" pitchFamily="34" charset="0"/>
              <a:buChar char="•"/>
            </a:pPr>
            <a:r>
              <a:rPr lang="en-US" dirty="0"/>
              <a:t>Non-parameterized Constructor</a:t>
            </a:r>
          </a:p>
        </p:txBody>
      </p:sp>
      <p:pic>
        <p:nvPicPr>
          <p:cNvPr id="5" name="Picture 4">
            <a:extLst>
              <a:ext uri="{FF2B5EF4-FFF2-40B4-BE49-F238E27FC236}">
                <a16:creationId xmlns:a16="http://schemas.microsoft.com/office/drawing/2014/main" id="{645A0C07-5C32-0DB4-D63C-CE02D281D0D2}"/>
              </a:ext>
            </a:extLst>
          </p:cNvPr>
          <p:cNvPicPr>
            <a:picLocks noChangeAspect="1"/>
          </p:cNvPicPr>
          <p:nvPr/>
        </p:nvPicPr>
        <p:blipFill>
          <a:blip r:embed="rId2"/>
          <a:stretch>
            <a:fillRect/>
          </a:stretch>
        </p:blipFill>
        <p:spPr>
          <a:xfrm>
            <a:off x="4430409" y="1088571"/>
            <a:ext cx="6946609" cy="5040086"/>
          </a:xfrm>
          <a:prstGeom prst="rect">
            <a:avLst/>
          </a:prstGeom>
        </p:spPr>
      </p:pic>
      <p:grpSp>
        <p:nvGrpSpPr>
          <p:cNvPr id="17" name="Group 16">
            <a:extLst>
              <a:ext uri="{FF2B5EF4-FFF2-40B4-BE49-F238E27FC236}">
                <a16:creationId xmlns:a16="http://schemas.microsoft.com/office/drawing/2014/main" id="{6258F736-B256-8039-9DC6-F4E49A5C5AD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2068638" y="0"/>
            <a:ext cx="123362" cy="6858000"/>
            <a:chOff x="12068638" y="0"/>
            <a:chExt cx="123362" cy="6858000"/>
          </a:xfrm>
        </p:grpSpPr>
        <p:sp>
          <p:nvSpPr>
            <p:cNvPr id="18" name="Rectangle 17">
              <a:extLst>
                <a:ext uri="{FF2B5EF4-FFF2-40B4-BE49-F238E27FC236}">
                  <a16:creationId xmlns:a16="http://schemas.microsoft.com/office/drawing/2014/main" id="{10B4520A-996E-330C-99DA-69CA4D89E9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EC8FA945-E356-695F-18D6-CAD4EF34FE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3527553"/>
              <a:ext cx="123362" cy="3330447"/>
            </a:xfrm>
            <a:prstGeom prst="rect">
              <a:avLst/>
            </a:prstGeom>
            <a:gradFill>
              <a:gsLst>
                <a:gs pos="19000">
                  <a:schemeClr val="accent5">
                    <a:lumMod val="60000"/>
                    <a:lumOff val="40000"/>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79808781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B311E3-93F1-6E01-CB45-EF69FB25A7A1}"/>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C7B053C0-2174-F261-24F9-6BC7A1D37740}"/>
              </a:ext>
            </a:extLst>
          </p:cNvPr>
          <p:cNvSpPr txBox="1"/>
          <p:nvPr/>
        </p:nvSpPr>
        <p:spPr>
          <a:xfrm>
            <a:off x="287079" y="335846"/>
            <a:ext cx="11663916" cy="6247864"/>
          </a:xfrm>
          <a:prstGeom prst="rect">
            <a:avLst/>
          </a:prstGeom>
          <a:noFill/>
        </p:spPr>
        <p:txBody>
          <a:bodyPr wrap="square">
            <a:spAutoFit/>
          </a:bodyPr>
          <a:lstStyle/>
          <a:p>
            <a:r>
              <a:rPr lang="en-GB" sz="2000" b="1" dirty="0">
                <a:solidFill>
                  <a:srgbClr val="FF0000"/>
                </a:solidFill>
              </a:rPr>
              <a:t>Default Constructor:</a:t>
            </a:r>
          </a:p>
          <a:p>
            <a:endParaRPr lang="en-GB" sz="2000" b="1" dirty="0">
              <a:solidFill>
                <a:srgbClr val="FF0000"/>
              </a:solidFill>
            </a:endParaRPr>
          </a:p>
          <a:p>
            <a:r>
              <a:rPr lang="en-GB" sz="2000" dirty="0"/>
              <a:t>Python will provide a default constructor if no constructor is defined. Python adds a default constructor when we do not include the constructor in the class or forget to declare it. It does not perform any task but initializes the objects. It is an empty constructor without a body.</a:t>
            </a:r>
          </a:p>
          <a:p>
            <a:endParaRPr lang="en-GB" sz="2000" dirty="0"/>
          </a:p>
          <a:p>
            <a:r>
              <a:rPr lang="en-GB" sz="2000" dirty="0"/>
              <a:t>If you do not implement any constructor in your class or forget to declare it, the Python inserts a default constructor into your code on your behalf. This constructor is known as the default constructor.</a:t>
            </a:r>
          </a:p>
          <a:p>
            <a:endParaRPr lang="en-GB" sz="2000" dirty="0"/>
          </a:p>
          <a:p>
            <a:r>
              <a:rPr lang="en-GB" sz="2000" dirty="0"/>
              <a:t>It does not perform any task but initializes the objects. It is an empty constructor without a body.</a:t>
            </a:r>
          </a:p>
          <a:p>
            <a:endParaRPr lang="en-GB" sz="2000" dirty="0"/>
          </a:p>
          <a:p>
            <a:r>
              <a:rPr lang="en-GB" sz="2000" b="1" dirty="0">
                <a:solidFill>
                  <a:srgbClr val="FF0000"/>
                </a:solidFill>
              </a:rPr>
              <a:t>Note:</a:t>
            </a:r>
          </a:p>
          <a:p>
            <a:endParaRPr lang="en-GB" sz="2000" dirty="0"/>
          </a:p>
          <a:p>
            <a:r>
              <a:rPr lang="en-GB" sz="2000" dirty="0"/>
              <a:t>The default constructor is not present in the source </a:t>
            </a:r>
            <a:r>
              <a:rPr lang="en-GB" sz="2000" dirty="0" err="1"/>
              <a:t>py</a:t>
            </a:r>
            <a:r>
              <a:rPr lang="en-GB" sz="2000" dirty="0"/>
              <a:t> file. It is inserted into the code during compilation if not exists. </a:t>
            </a:r>
          </a:p>
          <a:p>
            <a:endParaRPr lang="en-GB" sz="2000" dirty="0"/>
          </a:p>
          <a:p>
            <a:r>
              <a:rPr lang="en-GB" sz="2000" dirty="0"/>
              <a:t>If you implement your constructor, then the default constructor will not be added.</a:t>
            </a:r>
          </a:p>
          <a:p>
            <a:endParaRPr lang="en-GB" sz="2000" dirty="0"/>
          </a:p>
          <a:p>
            <a:r>
              <a:rPr lang="en-US" sz="2000" dirty="0"/>
              <a:t>It is a basic non-parameterized constructor with no specific task or initialization apart from basic object creation.</a:t>
            </a:r>
            <a:endParaRPr lang="en-GB" sz="2000" dirty="0"/>
          </a:p>
        </p:txBody>
      </p:sp>
    </p:spTree>
    <p:extLst>
      <p:ext uri="{BB962C8B-B14F-4D97-AF65-F5344CB8AC3E}">
        <p14:creationId xmlns:p14="http://schemas.microsoft.com/office/powerpoint/2010/main" val="182912720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E76AD2-0A03-7E49-89E0-301740BEFF9B}"/>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56A2E588-D6C2-74F9-7986-8A488EE46965}"/>
              </a:ext>
            </a:extLst>
          </p:cNvPr>
          <p:cNvSpPr txBox="1"/>
          <p:nvPr/>
        </p:nvSpPr>
        <p:spPr>
          <a:xfrm>
            <a:off x="141767" y="256999"/>
            <a:ext cx="11908465" cy="2862322"/>
          </a:xfrm>
          <a:prstGeom prst="rect">
            <a:avLst/>
          </a:prstGeom>
          <a:noFill/>
        </p:spPr>
        <p:txBody>
          <a:bodyPr wrap="square">
            <a:spAutoFit/>
          </a:bodyPr>
          <a:lstStyle/>
          <a:p>
            <a:r>
              <a:rPr lang="en-GB" sz="2000" b="1" dirty="0">
                <a:solidFill>
                  <a:srgbClr val="FF0000"/>
                </a:solidFill>
              </a:rPr>
              <a:t>Parameterized Constructor:</a:t>
            </a:r>
          </a:p>
          <a:p>
            <a:endParaRPr lang="en-GB" sz="2000" b="1" dirty="0">
              <a:solidFill>
                <a:srgbClr val="FF0000"/>
              </a:solidFill>
            </a:endParaRPr>
          </a:p>
          <a:p>
            <a:r>
              <a:rPr lang="en-GB" sz="2000" dirty="0"/>
              <a:t>A parameterized constructor in Python takes additional arguments along with the standard self parameter. It takes the first argument as a reference to the instance, and the programmer provides the rest of the arguments. This constructor allows classes in Python to start their attributes with particular values. </a:t>
            </a:r>
          </a:p>
          <a:p>
            <a:endParaRPr lang="en-GB" sz="2000" dirty="0"/>
          </a:p>
          <a:p>
            <a:r>
              <a:rPr lang="en-GB" sz="2000" dirty="0"/>
              <a:t>Parameterized constructors can accept arguments, which are used to initialize attributes of an object or perform operations when an object is created. </a:t>
            </a:r>
          </a:p>
          <a:p>
            <a:endParaRPr lang="en-GB" sz="2000" dirty="0"/>
          </a:p>
        </p:txBody>
      </p:sp>
    </p:spTree>
    <p:extLst>
      <p:ext uri="{BB962C8B-B14F-4D97-AF65-F5344CB8AC3E}">
        <p14:creationId xmlns:p14="http://schemas.microsoft.com/office/powerpoint/2010/main" val="380176153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8610CF-D0DE-2979-6BA8-1C53A9CC1C16}"/>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5E11DEE2-AF34-9061-FE51-FAB3D5EFF01A}"/>
              </a:ext>
            </a:extLst>
          </p:cNvPr>
          <p:cNvSpPr txBox="1"/>
          <p:nvPr/>
        </p:nvSpPr>
        <p:spPr>
          <a:xfrm>
            <a:off x="297711" y="302359"/>
            <a:ext cx="10388010" cy="6555641"/>
          </a:xfrm>
          <a:prstGeom prst="rect">
            <a:avLst/>
          </a:prstGeom>
          <a:noFill/>
        </p:spPr>
        <p:txBody>
          <a:bodyPr wrap="square">
            <a:spAutoFit/>
          </a:bodyPr>
          <a:lstStyle/>
          <a:p>
            <a:r>
              <a:rPr lang="en-GB" sz="2000" b="1" dirty="0">
                <a:solidFill>
                  <a:srgbClr val="FF0000"/>
                </a:solidFill>
              </a:rPr>
              <a:t>Parameterized Constructor in Python Example :</a:t>
            </a:r>
          </a:p>
          <a:p>
            <a:r>
              <a:rPr lang="en-GB" sz="2000" dirty="0"/>
              <a:t>class Person:</a:t>
            </a:r>
          </a:p>
          <a:p>
            <a:r>
              <a:rPr lang="en-GB" sz="2000" dirty="0"/>
              <a:t>    def __</a:t>
            </a:r>
            <a:r>
              <a:rPr lang="en-GB" sz="2000" dirty="0" err="1"/>
              <a:t>init</a:t>
            </a:r>
            <a:r>
              <a:rPr lang="en-GB" sz="2000" dirty="0"/>
              <a:t>__(self, name, age, city):</a:t>
            </a:r>
          </a:p>
          <a:p>
            <a:r>
              <a:rPr lang="en-GB" sz="2000" dirty="0"/>
              <a:t>        self.name = name</a:t>
            </a:r>
          </a:p>
          <a:p>
            <a:r>
              <a:rPr lang="en-GB" sz="2000" dirty="0"/>
              <a:t>        </a:t>
            </a:r>
            <a:r>
              <a:rPr lang="en-GB" sz="2000" dirty="0" err="1"/>
              <a:t>self.age</a:t>
            </a:r>
            <a:r>
              <a:rPr lang="en-GB" sz="2000" dirty="0"/>
              <a:t> = age</a:t>
            </a:r>
          </a:p>
          <a:p>
            <a:r>
              <a:rPr lang="en-GB" sz="2000" dirty="0"/>
              <a:t>        </a:t>
            </a:r>
            <a:r>
              <a:rPr lang="en-GB" sz="2000" dirty="0" err="1"/>
              <a:t>self.city</a:t>
            </a:r>
            <a:r>
              <a:rPr lang="en-GB" sz="2000" dirty="0"/>
              <a:t> = city</a:t>
            </a:r>
          </a:p>
          <a:p>
            <a:r>
              <a:rPr lang="en-GB" sz="2000" dirty="0"/>
              <a:t>    def introduce(self):</a:t>
            </a:r>
          </a:p>
          <a:p>
            <a:r>
              <a:rPr lang="en-GB" sz="2000" dirty="0"/>
              <a:t>        print(</a:t>
            </a:r>
            <a:r>
              <a:rPr lang="en-GB" sz="2000" dirty="0" err="1"/>
              <a:t>f"Hello</a:t>
            </a:r>
            <a:r>
              <a:rPr lang="en-GB" sz="2000" dirty="0"/>
              <a:t>, my name is {self.name}. I'm {</a:t>
            </a:r>
            <a:r>
              <a:rPr lang="en-GB" sz="2000" dirty="0" err="1"/>
              <a:t>self.age</a:t>
            </a:r>
            <a:r>
              <a:rPr lang="en-GB" sz="2000" dirty="0"/>
              <a:t>} years old and I live in {</a:t>
            </a:r>
            <a:r>
              <a:rPr lang="en-GB" sz="2000" dirty="0" err="1"/>
              <a:t>self.city</a:t>
            </a:r>
            <a:r>
              <a:rPr lang="en-GB" sz="2000" dirty="0"/>
              <a:t>}.")</a:t>
            </a:r>
          </a:p>
          <a:p>
            <a:endParaRPr lang="en-GB" sz="2000" dirty="0"/>
          </a:p>
          <a:p>
            <a:r>
              <a:rPr lang="en-GB" sz="2000" dirty="0"/>
              <a:t># Creating instances of the Person class with Indian names and cities</a:t>
            </a:r>
          </a:p>
          <a:p>
            <a:r>
              <a:rPr lang="en-GB" sz="2000" dirty="0"/>
              <a:t>person1 = Person("Amit", 28, "Mumbai")</a:t>
            </a:r>
          </a:p>
          <a:p>
            <a:r>
              <a:rPr lang="en-GB" sz="2000" dirty="0"/>
              <a:t>person2 = Person("Priya", 24, "Bengaluru")</a:t>
            </a:r>
          </a:p>
          <a:p>
            <a:endParaRPr lang="en-GB" sz="2000" dirty="0"/>
          </a:p>
          <a:p>
            <a:r>
              <a:rPr lang="en-GB" sz="2000" dirty="0"/>
              <a:t># Introducing the persons</a:t>
            </a:r>
          </a:p>
          <a:p>
            <a:r>
              <a:rPr lang="en-GB" sz="2000" dirty="0"/>
              <a:t>person1.introduce()  # Output: Hello, my name is Amit. I'm 28 years old and I live in Mumbai.</a:t>
            </a:r>
          </a:p>
          <a:p>
            <a:r>
              <a:rPr lang="en-GB" sz="2000" dirty="0"/>
              <a:t>person2.introduce()  # Output: Hello, my name is Priya. I'm 24 years old and I live in Bengaluru.</a:t>
            </a:r>
          </a:p>
          <a:p>
            <a:endParaRPr lang="en-GB" sz="2000" dirty="0"/>
          </a:p>
          <a:p>
            <a:r>
              <a:rPr lang="en-GB" sz="2000" b="1" dirty="0">
                <a:solidFill>
                  <a:srgbClr val="FF0000"/>
                </a:solidFill>
              </a:rPr>
              <a:t>Output:</a:t>
            </a:r>
          </a:p>
          <a:p>
            <a:r>
              <a:rPr lang="en-GB" sz="2000" dirty="0"/>
              <a:t>Hello, my name is Amit. I'm 28 years old and I live in Mumbai.</a:t>
            </a:r>
          </a:p>
          <a:p>
            <a:r>
              <a:rPr lang="en-GB" sz="2000" dirty="0"/>
              <a:t>Hello, my name is Priya. I'm 24 years old and I live in Bengaluru.</a:t>
            </a:r>
          </a:p>
        </p:txBody>
      </p:sp>
    </p:spTree>
    <p:extLst>
      <p:ext uri="{BB962C8B-B14F-4D97-AF65-F5344CB8AC3E}">
        <p14:creationId xmlns:p14="http://schemas.microsoft.com/office/powerpoint/2010/main" val="232902956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9E6444-72E7-83F3-2236-73299AF3EC10}"/>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9F845DC9-BB32-4536-E9AB-FA5A1E404554}"/>
              </a:ext>
            </a:extLst>
          </p:cNvPr>
          <p:cNvSpPr txBox="1"/>
          <p:nvPr/>
        </p:nvSpPr>
        <p:spPr>
          <a:xfrm>
            <a:off x="301256" y="622648"/>
            <a:ext cx="11589488" cy="5016758"/>
          </a:xfrm>
          <a:prstGeom prst="rect">
            <a:avLst/>
          </a:prstGeom>
          <a:noFill/>
        </p:spPr>
        <p:txBody>
          <a:bodyPr wrap="square">
            <a:spAutoFit/>
          </a:bodyPr>
          <a:lstStyle/>
          <a:p>
            <a:r>
              <a:rPr lang="en-GB" sz="2000" b="1" dirty="0">
                <a:solidFill>
                  <a:srgbClr val="FF0000"/>
                </a:solidFill>
              </a:rPr>
              <a:t>Non-parameterized Constructor:</a:t>
            </a:r>
          </a:p>
          <a:p>
            <a:r>
              <a:rPr lang="en-GB" sz="2000" dirty="0"/>
              <a:t>A non-parameterized constructor in Python takes no arguments or parameters except the mandatory self parameter. We use it to initialize class members with default values or perform initialization tasks that don’t need external inputs. This type of constructor ensures that the object has a standard structure by assigning default values. </a:t>
            </a:r>
          </a:p>
          <a:p>
            <a:endParaRPr lang="en-GB" sz="2000" dirty="0"/>
          </a:p>
          <a:p>
            <a:r>
              <a:rPr lang="en-GB" sz="2000" dirty="0"/>
              <a:t>The best of a non-parameterized constructor is its simplicity. When an object is created, it gets predefined values, bringing consistency and uniformity. We don’t necessarily need this constructor; programmers can decide whether to use it in class. However, they are useful in the following situations:</a:t>
            </a:r>
          </a:p>
          <a:p>
            <a:endParaRPr lang="en-GB" sz="2000" dirty="0"/>
          </a:p>
          <a:p>
            <a:r>
              <a:rPr lang="en-GB" sz="2000" dirty="0"/>
              <a:t>To perform operations when an object is created, such as establishing a connection to a database or opening a file.</a:t>
            </a:r>
          </a:p>
          <a:p>
            <a:endParaRPr lang="en-GB" sz="2000" dirty="0"/>
          </a:p>
          <a:p>
            <a:r>
              <a:rPr lang="en-GB" sz="2000" dirty="0"/>
              <a:t>To initialize the default values for instance variables of an object.</a:t>
            </a:r>
          </a:p>
          <a:p>
            <a:endParaRPr lang="en-GB" sz="2000" dirty="0"/>
          </a:p>
          <a:p>
            <a:r>
              <a:rPr lang="en-GB" sz="2000" dirty="0"/>
              <a:t>To create a skeleton object used as a template to create other objects.</a:t>
            </a:r>
          </a:p>
        </p:txBody>
      </p:sp>
    </p:spTree>
    <p:extLst>
      <p:ext uri="{BB962C8B-B14F-4D97-AF65-F5344CB8AC3E}">
        <p14:creationId xmlns:p14="http://schemas.microsoft.com/office/powerpoint/2010/main" val="36829901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1D3946-AEF6-B73A-100D-72E42FFF5E58}"/>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547A78B0-60C0-2D9F-5EDA-370DF598FC96}"/>
              </a:ext>
            </a:extLst>
          </p:cNvPr>
          <p:cNvSpPr txBox="1"/>
          <p:nvPr/>
        </p:nvSpPr>
        <p:spPr>
          <a:xfrm>
            <a:off x="475807" y="560511"/>
            <a:ext cx="6097772" cy="5324535"/>
          </a:xfrm>
          <a:prstGeom prst="rect">
            <a:avLst/>
          </a:prstGeom>
          <a:noFill/>
        </p:spPr>
        <p:txBody>
          <a:bodyPr wrap="square">
            <a:spAutoFit/>
          </a:bodyPr>
          <a:lstStyle/>
          <a:p>
            <a:r>
              <a:rPr lang="en-GB" sz="2000" b="1" dirty="0">
                <a:solidFill>
                  <a:srgbClr val="FF0000"/>
                </a:solidFill>
              </a:rPr>
              <a:t>Example:</a:t>
            </a:r>
          </a:p>
          <a:p>
            <a:r>
              <a:rPr lang="en-GB" sz="2000" dirty="0"/>
              <a:t>class Person:</a:t>
            </a:r>
          </a:p>
          <a:p>
            <a:r>
              <a:rPr lang="en-GB" sz="2000" dirty="0"/>
              <a:t>    def __</a:t>
            </a:r>
            <a:r>
              <a:rPr lang="en-GB" sz="2000" dirty="0" err="1"/>
              <a:t>init</a:t>
            </a:r>
            <a:r>
              <a:rPr lang="en-GB" sz="2000" dirty="0"/>
              <a:t>__(self):</a:t>
            </a:r>
          </a:p>
          <a:p>
            <a:r>
              <a:rPr lang="en-GB" sz="2000" dirty="0"/>
              <a:t>        self.name = "John Doe"</a:t>
            </a:r>
          </a:p>
          <a:p>
            <a:r>
              <a:rPr lang="en-GB" sz="2000" dirty="0"/>
              <a:t>        </a:t>
            </a:r>
            <a:r>
              <a:rPr lang="en-GB" sz="2000" dirty="0" err="1"/>
              <a:t>self.age</a:t>
            </a:r>
            <a:r>
              <a:rPr lang="en-GB" sz="2000" dirty="0"/>
              <a:t> = 30</a:t>
            </a:r>
          </a:p>
          <a:p>
            <a:r>
              <a:rPr lang="en-GB" sz="2000" dirty="0"/>
              <a:t>    def </a:t>
            </a:r>
            <a:r>
              <a:rPr lang="en-GB" sz="2000" dirty="0" err="1"/>
              <a:t>display_info</a:t>
            </a:r>
            <a:r>
              <a:rPr lang="en-GB" sz="2000" dirty="0"/>
              <a:t>(self):</a:t>
            </a:r>
          </a:p>
          <a:p>
            <a:r>
              <a:rPr lang="en-GB" sz="2000" dirty="0"/>
              <a:t>        print(</a:t>
            </a:r>
            <a:r>
              <a:rPr lang="en-GB" sz="2000" dirty="0" err="1"/>
              <a:t>f"Name</a:t>
            </a:r>
            <a:r>
              <a:rPr lang="en-GB" sz="2000" dirty="0"/>
              <a:t>: {self.name}, Age: {</a:t>
            </a:r>
            <a:r>
              <a:rPr lang="en-GB" sz="2000" dirty="0" err="1"/>
              <a:t>self.age</a:t>
            </a:r>
            <a:r>
              <a:rPr lang="en-GB" sz="2000" dirty="0"/>
              <a:t>}")</a:t>
            </a:r>
          </a:p>
          <a:p>
            <a:endParaRPr lang="en-GB" sz="2000" dirty="0"/>
          </a:p>
          <a:p>
            <a:r>
              <a:rPr lang="en-GB" sz="2000" dirty="0"/>
              <a:t># Create an instance of the Person class using the non-parameterized constructor</a:t>
            </a:r>
          </a:p>
          <a:p>
            <a:r>
              <a:rPr lang="en-GB" sz="2000" dirty="0"/>
              <a:t>person = Person()</a:t>
            </a:r>
          </a:p>
          <a:p>
            <a:endParaRPr lang="en-GB" sz="2000" dirty="0"/>
          </a:p>
          <a:p>
            <a:r>
              <a:rPr lang="en-GB" sz="2000" dirty="0"/>
              <a:t># Display the person's information</a:t>
            </a:r>
          </a:p>
          <a:p>
            <a:r>
              <a:rPr lang="en-GB" sz="2000" dirty="0" err="1"/>
              <a:t>person.display_info</a:t>
            </a:r>
            <a:r>
              <a:rPr lang="en-GB" sz="2000" dirty="0"/>
              <a:t>()</a:t>
            </a:r>
          </a:p>
          <a:p>
            <a:endParaRPr lang="en-GB" sz="2000" dirty="0"/>
          </a:p>
          <a:p>
            <a:r>
              <a:rPr lang="en-GB" sz="2000" b="1" dirty="0">
                <a:solidFill>
                  <a:srgbClr val="FF0000"/>
                </a:solidFill>
              </a:rPr>
              <a:t>Output:</a:t>
            </a:r>
          </a:p>
          <a:p>
            <a:r>
              <a:rPr lang="en-GB" sz="2000" dirty="0"/>
              <a:t>Name: John Doe, Age: 30</a:t>
            </a:r>
          </a:p>
        </p:txBody>
      </p:sp>
    </p:spTree>
    <p:extLst>
      <p:ext uri="{BB962C8B-B14F-4D97-AF65-F5344CB8AC3E}">
        <p14:creationId xmlns:p14="http://schemas.microsoft.com/office/powerpoint/2010/main" val="89379512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E72B6D-AEF7-B884-03D6-9E9FD6803AE1}"/>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FE8A422C-DC6D-4E66-5FCC-71896C8B6EA1}"/>
              </a:ext>
            </a:extLst>
          </p:cNvPr>
          <p:cNvSpPr txBox="1"/>
          <p:nvPr/>
        </p:nvSpPr>
        <p:spPr>
          <a:xfrm>
            <a:off x="255181" y="361508"/>
            <a:ext cx="11568224" cy="2554545"/>
          </a:xfrm>
          <a:prstGeom prst="rect">
            <a:avLst/>
          </a:prstGeom>
          <a:noFill/>
        </p:spPr>
        <p:txBody>
          <a:bodyPr wrap="square">
            <a:spAutoFit/>
          </a:bodyPr>
          <a:lstStyle/>
          <a:p>
            <a:r>
              <a:rPr lang="en-GB" sz="2000" b="1" dirty="0">
                <a:solidFill>
                  <a:srgbClr val="FF0000"/>
                </a:solidFill>
              </a:rPr>
              <a:t>Multiple Constructor in a Single Python Class:</a:t>
            </a:r>
          </a:p>
          <a:p>
            <a:r>
              <a:rPr lang="en-GB" sz="2000" dirty="0"/>
              <a:t>Unlike other programming languages, Python doesn’t support multiple constructors with different parameters. However, we can emulate more than one constructor by using default arguments and conditional logic with __</a:t>
            </a:r>
            <a:r>
              <a:rPr lang="en-GB" sz="2000" dirty="0" err="1"/>
              <a:t>init</a:t>
            </a:r>
            <a:r>
              <a:rPr lang="en-GB" sz="2000" dirty="0"/>
              <a:t>__. </a:t>
            </a:r>
          </a:p>
          <a:p>
            <a:endParaRPr lang="en-GB" sz="2000" dirty="0"/>
          </a:p>
          <a:p>
            <a:r>
              <a:rPr lang="en-GB" sz="2000" dirty="0"/>
              <a:t>The ability of Python to define multiple constructors in a class with a different number or parameter for each is known as Python constructor overloading or method overloading. This allows a class to manage several initialization situations, bringing object creation flexibility.</a:t>
            </a:r>
          </a:p>
        </p:txBody>
      </p:sp>
    </p:spTree>
    <p:extLst>
      <p:ext uri="{BB962C8B-B14F-4D97-AF65-F5344CB8AC3E}">
        <p14:creationId xmlns:p14="http://schemas.microsoft.com/office/powerpoint/2010/main" val="396947181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BCF925-1B21-03B6-59B4-F6567AC82416}"/>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B545B380-41FC-8BD5-86C4-E4A856484D8A}"/>
              </a:ext>
            </a:extLst>
          </p:cNvPr>
          <p:cNvPicPr>
            <a:picLocks noChangeAspect="1"/>
          </p:cNvPicPr>
          <p:nvPr/>
        </p:nvPicPr>
        <p:blipFill>
          <a:blip r:embed="rId2"/>
          <a:stretch>
            <a:fillRect/>
          </a:stretch>
        </p:blipFill>
        <p:spPr>
          <a:xfrm>
            <a:off x="204455" y="472817"/>
            <a:ext cx="6381750" cy="5572125"/>
          </a:xfrm>
          <a:prstGeom prst="rect">
            <a:avLst/>
          </a:prstGeom>
        </p:spPr>
      </p:pic>
      <p:pic>
        <p:nvPicPr>
          <p:cNvPr id="5" name="Picture 4">
            <a:extLst>
              <a:ext uri="{FF2B5EF4-FFF2-40B4-BE49-F238E27FC236}">
                <a16:creationId xmlns:a16="http://schemas.microsoft.com/office/drawing/2014/main" id="{921CCA78-0A18-E294-9071-73137BB11380}"/>
              </a:ext>
            </a:extLst>
          </p:cNvPr>
          <p:cNvPicPr>
            <a:picLocks noChangeAspect="1"/>
          </p:cNvPicPr>
          <p:nvPr/>
        </p:nvPicPr>
        <p:blipFill>
          <a:blip r:embed="rId3"/>
          <a:stretch>
            <a:fillRect/>
          </a:stretch>
        </p:blipFill>
        <p:spPr>
          <a:xfrm>
            <a:off x="6395357" y="2771775"/>
            <a:ext cx="3733800" cy="1466850"/>
          </a:xfrm>
          <a:prstGeom prst="rect">
            <a:avLst/>
          </a:prstGeom>
        </p:spPr>
      </p:pic>
    </p:spTree>
    <p:extLst>
      <p:ext uri="{BB962C8B-B14F-4D97-AF65-F5344CB8AC3E}">
        <p14:creationId xmlns:p14="http://schemas.microsoft.com/office/powerpoint/2010/main" val="14145489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D94F4A2-8318-9D03-C559-F7E75FD0B418}"/>
            </a:ext>
          </a:extLst>
        </p:cNvPr>
        <p:cNvGrpSpPr/>
        <p:nvPr/>
      </p:nvGrpSpPr>
      <p:grpSpPr>
        <a:xfrm>
          <a:off x="0" y="0"/>
          <a:ext cx="0" cy="0"/>
          <a:chOff x="0" y="0"/>
          <a:chExt cx="0" cy="0"/>
        </a:xfrm>
      </p:grpSpPr>
      <p:sp>
        <p:nvSpPr>
          <p:cNvPr id="19" name="Rectangle 18">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Freeform: Shape 20">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Isosceles Triangle 17">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8CA39623-6383-9ECF-D883-424E7670CA2C}"/>
              </a:ext>
            </a:extLst>
          </p:cNvPr>
          <p:cNvPicPr>
            <a:picLocks noChangeAspect="1"/>
          </p:cNvPicPr>
          <p:nvPr/>
        </p:nvPicPr>
        <p:blipFill>
          <a:blip r:embed="rId2"/>
          <a:stretch>
            <a:fillRect/>
          </a:stretch>
        </p:blipFill>
        <p:spPr>
          <a:xfrm>
            <a:off x="150750" y="774860"/>
            <a:ext cx="7887228" cy="5895765"/>
          </a:xfrm>
          <a:prstGeom prst="rect">
            <a:avLst/>
          </a:prstGeom>
          <a:ln>
            <a:noFill/>
          </a:ln>
        </p:spPr>
      </p:pic>
      <p:sp>
        <p:nvSpPr>
          <p:cNvPr id="20" name="Isosceles Triangle 19">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9B460AA1-2C85-2114-98BC-98A0C4E3C4C5}"/>
              </a:ext>
            </a:extLst>
          </p:cNvPr>
          <p:cNvSpPr txBox="1"/>
          <p:nvPr/>
        </p:nvSpPr>
        <p:spPr>
          <a:xfrm>
            <a:off x="1588677" y="187375"/>
            <a:ext cx="4621833" cy="400110"/>
          </a:xfrm>
          <a:prstGeom prst="rect">
            <a:avLst/>
          </a:prstGeom>
          <a:noFill/>
        </p:spPr>
        <p:txBody>
          <a:bodyPr wrap="square" rtlCol="0">
            <a:spAutoFit/>
          </a:bodyPr>
          <a:lstStyle/>
          <a:p>
            <a:r>
              <a:rPr lang="en-US" sz="2000" b="1" dirty="0"/>
              <a:t>Example of class and Object:</a:t>
            </a:r>
            <a:r>
              <a:rPr lang="en-US" sz="2000" dirty="0"/>
              <a:t> </a:t>
            </a:r>
            <a:endParaRPr lang="en-GB" sz="2000" dirty="0"/>
          </a:p>
        </p:txBody>
      </p:sp>
      <p:pic>
        <p:nvPicPr>
          <p:cNvPr id="7" name="Picture 6">
            <a:extLst>
              <a:ext uri="{FF2B5EF4-FFF2-40B4-BE49-F238E27FC236}">
                <a16:creationId xmlns:a16="http://schemas.microsoft.com/office/drawing/2014/main" id="{ECD958F5-FD11-47EE-1757-9D549A08B57E}"/>
              </a:ext>
            </a:extLst>
          </p:cNvPr>
          <p:cNvPicPr>
            <a:picLocks noChangeAspect="1"/>
          </p:cNvPicPr>
          <p:nvPr/>
        </p:nvPicPr>
        <p:blipFill>
          <a:blip r:embed="rId3"/>
          <a:stretch>
            <a:fillRect/>
          </a:stretch>
        </p:blipFill>
        <p:spPr>
          <a:xfrm>
            <a:off x="7127707" y="4198347"/>
            <a:ext cx="4686300" cy="1390650"/>
          </a:xfrm>
          <a:prstGeom prst="rect">
            <a:avLst/>
          </a:prstGeom>
        </p:spPr>
      </p:pic>
    </p:spTree>
    <p:extLst>
      <p:ext uri="{BB962C8B-B14F-4D97-AF65-F5344CB8AC3E}">
        <p14:creationId xmlns:p14="http://schemas.microsoft.com/office/powerpoint/2010/main" val="3672324236"/>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85BB8C-D31D-4A10-EC78-EEF9A1212125}"/>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FA7B4EF0-4BFB-3C3C-B4C9-793C2024E9C0}"/>
              </a:ext>
            </a:extLst>
          </p:cNvPr>
          <p:cNvSpPr txBox="1"/>
          <p:nvPr/>
        </p:nvSpPr>
        <p:spPr>
          <a:xfrm>
            <a:off x="141767" y="98616"/>
            <a:ext cx="11908465" cy="7786747"/>
          </a:xfrm>
          <a:prstGeom prst="rect">
            <a:avLst/>
          </a:prstGeom>
          <a:noFill/>
        </p:spPr>
        <p:txBody>
          <a:bodyPr wrap="square">
            <a:spAutoFit/>
          </a:bodyPr>
          <a:lstStyle/>
          <a:p>
            <a:r>
              <a:rPr lang="en-GB" sz="2000" b="1" dirty="0">
                <a:solidFill>
                  <a:srgbClr val="FF0000"/>
                </a:solidFill>
              </a:rPr>
              <a:t>Advantages of Using Constructors in Python</a:t>
            </a:r>
          </a:p>
          <a:p>
            <a:r>
              <a:rPr lang="en-GB" sz="2000" dirty="0"/>
              <a:t>Constructors in Python are strategic assets that make programming more efficient by enhancing code readability, efficiency, and functionality. Here are a few benefits of Python constructors that make them crucial to Python. </a:t>
            </a:r>
          </a:p>
          <a:p>
            <a:endParaRPr lang="en-GB" sz="2000" dirty="0"/>
          </a:p>
          <a:p>
            <a:r>
              <a:rPr lang="en-GB" sz="2000" dirty="0"/>
              <a:t>1. </a:t>
            </a:r>
            <a:r>
              <a:rPr lang="en-GB" sz="2000" b="1" dirty="0">
                <a:solidFill>
                  <a:srgbClr val="FF0000"/>
                </a:solidFill>
              </a:rPr>
              <a:t>Improved Readability-</a:t>
            </a:r>
            <a:r>
              <a:rPr lang="en-GB" sz="2000" dirty="0"/>
              <a:t> Python constructors give structure to the code, clearly stating what values are initialized and how. This makes the code more readable for programmers and enables them to understand it better.</a:t>
            </a:r>
          </a:p>
          <a:p>
            <a:endParaRPr lang="en-GB" sz="2000" dirty="0"/>
          </a:p>
          <a:p>
            <a:r>
              <a:rPr lang="en-GB" sz="2000" b="1" dirty="0">
                <a:solidFill>
                  <a:srgbClr val="FF0000"/>
                </a:solidFill>
              </a:rPr>
              <a:t>2. Automatic Invocation- </a:t>
            </a:r>
            <a:r>
              <a:rPr lang="en-GB" sz="2000" dirty="0"/>
              <a:t>Automatic invocation is among the best features of Python constructors, which ensures every object is initialized properly, promotes consistency, and reduces human errors. </a:t>
            </a:r>
          </a:p>
          <a:p>
            <a:endParaRPr lang="en-GB" sz="2000" dirty="0"/>
          </a:p>
          <a:p>
            <a:r>
              <a:rPr lang="en-GB" sz="2000" b="1" dirty="0">
                <a:solidFill>
                  <a:srgbClr val="FF0000"/>
                </a:solidFill>
              </a:rPr>
              <a:t>3. Easy Initialization- </a:t>
            </a:r>
            <a:r>
              <a:rPr lang="en-GB" sz="2000" dirty="0"/>
              <a:t>Constructors offer an efficient way to assign an initial value to all objects of a class. We can set default values for attributes and initialize objects with custom data. Also, they streamline object creation, so each object has the right start. </a:t>
            </a:r>
          </a:p>
          <a:p>
            <a:endParaRPr lang="en-GB" sz="2000" dirty="0"/>
          </a:p>
          <a:p>
            <a:r>
              <a:rPr lang="en-GB" sz="2000" b="1" dirty="0">
                <a:solidFill>
                  <a:srgbClr val="FF0000"/>
                </a:solidFill>
              </a:rPr>
              <a:t>4. Flexible Object Creation- </a:t>
            </a:r>
            <a:r>
              <a:rPr lang="en-GB" sz="2000" dirty="0"/>
              <a:t>Parameterized constructors in Python ensure that each object has distinct attributes. This creates a dynamic programming environment where all objects are customized based on specific requirements.</a:t>
            </a:r>
          </a:p>
          <a:p>
            <a:endParaRPr lang="en-GB" sz="2000" dirty="0"/>
          </a:p>
          <a:p>
            <a:r>
              <a:rPr lang="en-GB" sz="2000" b="1" dirty="0">
                <a:solidFill>
                  <a:srgbClr val="FF0000"/>
                </a:solidFill>
              </a:rPr>
              <a:t>5. Easy Implementation- </a:t>
            </a:r>
            <a:r>
              <a:rPr lang="en-GB" sz="2000" dirty="0"/>
              <a:t>In Python, constructors are easy to implement. We can define them using the __</a:t>
            </a:r>
            <a:r>
              <a:rPr lang="en-GB" sz="2000" dirty="0" err="1"/>
              <a:t>init</a:t>
            </a:r>
            <a:r>
              <a:rPr lang="en-GB" sz="2000" dirty="0"/>
              <a:t>__ method.</a:t>
            </a:r>
          </a:p>
          <a:p>
            <a:endParaRPr lang="en-GB" sz="2000" dirty="0"/>
          </a:p>
          <a:p>
            <a:r>
              <a:rPr lang="en-GB" sz="2000" dirty="0"/>
              <a:t>6. Efficient Memory- When it comes to memory optimization, constructors stand out. They initialize objects at the outset, which prevents resource redundancy and keeps the memory footprints to minimal.</a:t>
            </a:r>
          </a:p>
        </p:txBody>
      </p:sp>
    </p:spTree>
    <p:extLst>
      <p:ext uri="{BB962C8B-B14F-4D97-AF65-F5344CB8AC3E}">
        <p14:creationId xmlns:p14="http://schemas.microsoft.com/office/powerpoint/2010/main" val="188383506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B83984-E7EE-3A5D-CD52-410916DC64A9}"/>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20DCAEA8-C286-FA47-D975-58E9178EE0F7}"/>
              </a:ext>
            </a:extLst>
          </p:cNvPr>
          <p:cNvSpPr txBox="1"/>
          <p:nvPr/>
        </p:nvSpPr>
        <p:spPr>
          <a:xfrm>
            <a:off x="131135" y="117693"/>
            <a:ext cx="11929730" cy="6740307"/>
          </a:xfrm>
          <a:prstGeom prst="rect">
            <a:avLst/>
          </a:prstGeom>
          <a:noFill/>
        </p:spPr>
        <p:txBody>
          <a:bodyPr wrap="square">
            <a:spAutoFit/>
          </a:bodyPr>
          <a:lstStyle/>
          <a:p>
            <a:r>
              <a:rPr lang="en-GB" b="1" dirty="0">
                <a:solidFill>
                  <a:srgbClr val="FF0000"/>
                </a:solidFill>
              </a:rPr>
              <a:t>Disadvantages of using constructors in Python:</a:t>
            </a:r>
          </a:p>
          <a:p>
            <a:r>
              <a:rPr lang="en-GB" dirty="0"/>
              <a:t>Similar to any tool, constructors also have drawbacks and challenges. Along with their benefits, programmers must be familiar with their loopholes and limitations to employ constructors judiciously and tap into their full potential.</a:t>
            </a:r>
          </a:p>
          <a:p>
            <a:endParaRPr lang="en-GB" dirty="0"/>
          </a:p>
          <a:p>
            <a:r>
              <a:rPr lang="en-GB" b="1" dirty="0">
                <a:solidFill>
                  <a:srgbClr val="FF0000"/>
                </a:solidFill>
              </a:rPr>
              <a:t>1. Overloading Complexity- </a:t>
            </a:r>
            <a:r>
              <a:rPr lang="en-GB" dirty="0"/>
              <a:t>In Python, native constructor overloading is not as intuitive as other programming languages, which can confuse programmers when they transition from other languages.</a:t>
            </a:r>
          </a:p>
          <a:p>
            <a:endParaRPr lang="en-GB" dirty="0"/>
          </a:p>
          <a:p>
            <a:r>
              <a:rPr lang="en-GB" b="1" dirty="0">
                <a:solidFill>
                  <a:srgbClr val="FF0000"/>
                </a:solidFill>
              </a:rPr>
              <a:t>2. Limited Functionality- </a:t>
            </a:r>
            <a:r>
              <a:rPr lang="en-GB" dirty="0"/>
              <a:t>Compared to other languages, Python constructors have restricted functionality. For example, they don’t have access modifiers. </a:t>
            </a:r>
          </a:p>
          <a:p>
            <a:endParaRPr lang="en-GB" dirty="0"/>
          </a:p>
          <a:p>
            <a:r>
              <a:rPr lang="en-GB" b="1" dirty="0">
                <a:solidFill>
                  <a:srgbClr val="FF0000"/>
                </a:solidFill>
              </a:rPr>
              <a:t>3. Overhead Complications- </a:t>
            </a:r>
            <a:r>
              <a:rPr lang="en-GB" dirty="0"/>
              <a:t>If not implemented judiciously, constructors can lead to overhead and slow down the program execution.</a:t>
            </a:r>
          </a:p>
          <a:p>
            <a:endParaRPr lang="en-GB" dirty="0"/>
          </a:p>
          <a:p>
            <a:r>
              <a:rPr lang="en-GB" b="1" dirty="0">
                <a:solidFill>
                  <a:srgbClr val="FF0000"/>
                </a:solidFill>
              </a:rPr>
              <a:t>4. Error Propagation- </a:t>
            </a:r>
            <a:r>
              <a:rPr lang="en-GB" dirty="0"/>
              <a:t>Constructors affect every object of a class. Therefore, any error in a constructor doesn’t stay confined. It can hamper the entire program and create widespread problems.</a:t>
            </a:r>
          </a:p>
          <a:p>
            <a:endParaRPr lang="en-GB" dirty="0"/>
          </a:p>
          <a:p>
            <a:r>
              <a:rPr lang="en-GB" b="1" dirty="0">
                <a:solidFill>
                  <a:srgbClr val="FF0000"/>
                </a:solidFill>
              </a:rPr>
              <a:t>5. Issues with Multiple Constructors- </a:t>
            </a:r>
            <a:r>
              <a:rPr lang="en-GB" dirty="0"/>
              <a:t>Python doesn’t support method overloading, so you can’t have multiple constructors with distinct parameters in a single class.</a:t>
            </a:r>
          </a:p>
          <a:p>
            <a:endParaRPr lang="en-GB" b="1" dirty="0">
              <a:solidFill>
                <a:srgbClr val="FF0000"/>
              </a:solidFill>
            </a:endParaRPr>
          </a:p>
          <a:p>
            <a:r>
              <a:rPr lang="en-GB" b="1" dirty="0">
                <a:solidFill>
                  <a:srgbClr val="FF0000"/>
                </a:solidFill>
              </a:rPr>
              <a:t>6. Dependency Issues- </a:t>
            </a:r>
            <a:r>
              <a:rPr lang="en-GB" dirty="0"/>
              <a:t>Relying completely on constructors can reduce modularity. Objects intertwined deeply with constructors can be difficult to handle, specifically for complex projects.</a:t>
            </a:r>
          </a:p>
          <a:p>
            <a:endParaRPr lang="en-GB" dirty="0"/>
          </a:p>
          <a:p>
            <a:r>
              <a:rPr lang="en-GB" b="1" dirty="0">
                <a:solidFill>
                  <a:srgbClr val="FF0000"/>
                </a:solidFill>
              </a:rPr>
              <a:t>7. Initialization Challenges- </a:t>
            </a:r>
            <a:r>
              <a:rPr lang="en-GB" dirty="0"/>
              <a:t>In the case of diverse methods of object initialization, constructors can be restrictive and rigid.</a:t>
            </a:r>
          </a:p>
        </p:txBody>
      </p:sp>
    </p:spTree>
    <p:extLst>
      <p:ext uri="{BB962C8B-B14F-4D97-AF65-F5344CB8AC3E}">
        <p14:creationId xmlns:p14="http://schemas.microsoft.com/office/powerpoint/2010/main" val="427223958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1FFF51-FF63-8FD1-B884-01FE304F6235}"/>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D8BDDE1B-75C1-9A31-048D-A5FB6A1EA37A}"/>
              </a:ext>
            </a:extLst>
          </p:cNvPr>
          <p:cNvSpPr/>
          <p:nvPr/>
        </p:nvSpPr>
        <p:spPr>
          <a:xfrm>
            <a:off x="1555109" y="2967335"/>
            <a:ext cx="9081782" cy="923330"/>
          </a:xfrm>
          <a:prstGeom prst="rect">
            <a:avLst/>
          </a:prstGeom>
          <a:noFill/>
        </p:spPr>
        <p:txBody>
          <a:bodyPr wrap="none" lIns="91440" tIns="45720" rIns="91440" bIns="45720">
            <a:spAutoFit/>
          </a:bodyPr>
          <a:lstStyle/>
          <a:p>
            <a:pPr algn="ctr"/>
            <a:r>
              <a:rPr lang="en-US" sz="54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Method Overriding in Python</a:t>
            </a:r>
          </a:p>
        </p:txBody>
      </p:sp>
    </p:spTree>
    <p:extLst>
      <p:ext uri="{BB962C8B-B14F-4D97-AF65-F5344CB8AC3E}">
        <p14:creationId xmlns:p14="http://schemas.microsoft.com/office/powerpoint/2010/main" val="120234505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F2E62B-C4F0-450B-435E-9AB22AFEC983}"/>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BDE8547D-ABD5-7899-6ED7-99A1DA94538A}"/>
              </a:ext>
            </a:extLst>
          </p:cNvPr>
          <p:cNvSpPr txBox="1"/>
          <p:nvPr/>
        </p:nvSpPr>
        <p:spPr>
          <a:xfrm>
            <a:off x="967563" y="2136339"/>
            <a:ext cx="9845749" cy="2554545"/>
          </a:xfrm>
          <a:prstGeom prst="rect">
            <a:avLst/>
          </a:prstGeom>
          <a:noFill/>
        </p:spPr>
        <p:txBody>
          <a:bodyPr wrap="square">
            <a:spAutoFit/>
          </a:bodyPr>
          <a:lstStyle/>
          <a:p>
            <a:pPr marL="342900" indent="-342900">
              <a:buFont typeface="Wingdings" panose="05000000000000000000" pitchFamily="2" charset="2"/>
              <a:buChar char="q"/>
            </a:pPr>
            <a:r>
              <a:rPr lang="en-GB" sz="2000" b="1" dirty="0">
                <a:solidFill>
                  <a:srgbClr val="FF0000"/>
                </a:solidFill>
              </a:rPr>
              <a:t>Introduction</a:t>
            </a:r>
          </a:p>
          <a:p>
            <a:pPr marL="342900" indent="-342900">
              <a:buFont typeface="Wingdings" panose="05000000000000000000" pitchFamily="2" charset="2"/>
              <a:buChar char="q"/>
            </a:pPr>
            <a:r>
              <a:rPr lang="en-GB" sz="2000" b="1" dirty="0">
                <a:solidFill>
                  <a:srgbClr val="FF0000"/>
                </a:solidFill>
              </a:rPr>
              <a:t>What Is Method Overriding in Python?</a:t>
            </a:r>
          </a:p>
          <a:p>
            <a:pPr marL="342900" indent="-342900">
              <a:buFont typeface="Wingdings" panose="05000000000000000000" pitchFamily="2" charset="2"/>
              <a:buChar char="q"/>
            </a:pPr>
            <a:r>
              <a:rPr lang="en-GB" sz="2000" b="1" dirty="0">
                <a:solidFill>
                  <a:srgbClr val="FF0000"/>
                </a:solidFill>
              </a:rPr>
              <a:t>Features of Method Overriding in Python</a:t>
            </a:r>
          </a:p>
          <a:p>
            <a:pPr marL="342900" indent="-342900">
              <a:buFont typeface="Wingdings" panose="05000000000000000000" pitchFamily="2" charset="2"/>
              <a:buChar char="q"/>
            </a:pPr>
            <a:r>
              <a:rPr lang="en-GB" sz="2000" b="1" dirty="0">
                <a:solidFill>
                  <a:srgbClr val="FF0000"/>
                </a:solidFill>
              </a:rPr>
              <a:t>Prerequisites for Method Overriding</a:t>
            </a:r>
          </a:p>
          <a:p>
            <a:pPr marL="342900" indent="-342900">
              <a:buFont typeface="Wingdings" panose="05000000000000000000" pitchFamily="2" charset="2"/>
              <a:buChar char="q"/>
            </a:pPr>
            <a:r>
              <a:rPr lang="en-GB" sz="2000" b="1" dirty="0">
                <a:solidFill>
                  <a:srgbClr val="FF0000"/>
                </a:solidFill>
              </a:rPr>
              <a:t>Method Resolution Order in Python</a:t>
            </a:r>
          </a:p>
          <a:p>
            <a:pPr marL="342900" indent="-342900">
              <a:buFont typeface="Wingdings" panose="05000000000000000000" pitchFamily="2" charset="2"/>
              <a:buChar char="q"/>
            </a:pPr>
            <a:r>
              <a:rPr lang="en-GB" sz="2000" b="1" dirty="0">
                <a:solidFill>
                  <a:srgbClr val="FF0000"/>
                </a:solidFill>
              </a:rPr>
              <a:t>Method Overriding with Multiple and Multilevel Inheritance</a:t>
            </a:r>
          </a:p>
          <a:p>
            <a:pPr marL="342900" indent="-342900">
              <a:buFont typeface="Wingdings" panose="05000000000000000000" pitchFamily="2" charset="2"/>
              <a:buChar char="q"/>
            </a:pPr>
            <a:r>
              <a:rPr lang="en-GB" sz="2000" b="1" dirty="0">
                <a:solidFill>
                  <a:srgbClr val="FF0000"/>
                </a:solidFill>
              </a:rPr>
              <a:t>Super()</a:t>
            </a:r>
          </a:p>
          <a:p>
            <a:pPr marL="342900" indent="-342900">
              <a:buFont typeface="Wingdings" panose="05000000000000000000" pitchFamily="2" charset="2"/>
              <a:buChar char="q"/>
            </a:pPr>
            <a:r>
              <a:rPr lang="en-GB" sz="2000" b="1" dirty="0">
                <a:solidFill>
                  <a:srgbClr val="FF0000"/>
                </a:solidFill>
              </a:rPr>
              <a:t>Difference Between Method Overloading and Method Overriding in Python</a:t>
            </a:r>
          </a:p>
        </p:txBody>
      </p:sp>
    </p:spTree>
    <p:extLst>
      <p:ext uri="{BB962C8B-B14F-4D97-AF65-F5344CB8AC3E}">
        <p14:creationId xmlns:p14="http://schemas.microsoft.com/office/powerpoint/2010/main" val="1230215950"/>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A78398-4531-A3AF-F279-7A198F4CCF31}"/>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D5F3B373-C612-41C8-E26B-F79D48749F09}"/>
              </a:ext>
            </a:extLst>
          </p:cNvPr>
          <p:cNvSpPr txBox="1"/>
          <p:nvPr/>
        </p:nvSpPr>
        <p:spPr>
          <a:xfrm>
            <a:off x="138223" y="155368"/>
            <a:ext cx="11812772" cy="4401205"/>
          </a:xfrm>
          <a:prstGeom prst="rect">
            <a:avLst/>
          </a:prstGeom>
          <a:noFill/>
        </p:spPr>
        <p:txBody>
          <a:bodyPr wrap="square">
            <a:spAutoFit/>
          </a:bodyPr>
          <a:lstStyle/>
          <a:p>
            <a:r>
              <a:rPr lang="en-GB" sz="2000" b="1" dirty="0">
                <a:solidFill>
                  <a:srgbClr val="FF0000"/>
                </a:solidFill>
              </a:rPr>
              <a:t>Introduction:</a:t>
            </a:r>
          </a:p>
          <a:p>
            <a:r>
              <a:rPr lang="en-GB" sz="2000" dirty="0"/>
              <a:t>Object-oriented programming languages allow a child class to provide a custom implementation method already supplied by its parent class. This is called method overriding, where override means a subclass method replacing a superclass method when both methods have the same parameters, name, signature, and return type. </a:t>
            </a:r>
          </a:p>
          <a:p>
            <a:endParaRPr lang="en-GB" sz="2000" dirty="0"/>
          </a:p>
          <a:p>
            <a:r>
              <a:rPr lang="en-GB" sz="2000" b="1" dirty="0">
                <a:solidFill>
                  <a:srgbClr val="FF0000"/>
                </a:solidFill>
              </a:rPr>
              <a:t>What Is Method Overriding in Python?</a:t>
            </a:r>
          </a:p>
          <a:p>
            <a:r>
              <a:rPr lang="en-GB" sz="2000" dirty="0"/>
              <a:t>Method overriding is a special feature of object-oriented programming closely related to inheritance, enabling the concept of inheritance to tap into its full potential. This concept allows a subclass or child class to provide its own implementation of a method already defined in its superclass or parent class. </a:t>
            </a:r>
          </a:p>
          <a:p>
            <a:endParaRPr lang="en-GB" sz="2000" dirty="0"/>
          </a:p>
          <a:p>
            <a:r>
              <a:rPr lang="en-GB" sz="2000" dirty="0"/>
              <a:t>When the subclass method has the same name, parameter, and return type as the superclass method, it overrides the superclass method. This is known as a Python overriding method, where subclass is the overriding method and superclass is the overridden method. </a:t>
            </a:r>
          </a:p>
        </p:txBody>
      </p:sp>
      <p:sp>
        <p:nvSpPr>
          <p:cNvPr id="5" name="TextBox 4">
            <a:extLst>
              <a:ext uri="{FF2B5EF4-FFF2-40B4-BE49-F238E27FC236}">
                <a16:creationId xmlns:a16="http://schemas.microsoft.com/office/drawing/2014/main" id="{F97C3D38-2801-763B-C9EB-05B61177ED40}"/>
              </a:ext>
            </a:extLst>
          </p:cNvPr>
          <p:cNvSpPr txBox="1"/>
          <p:nvPr/>
        </p:nvSpPr>
        <p:spPr>
          <a:xfrm>
            <a:off x="138223" y="4729486"/>
            <a:ext cx="11812772" cy="1631216"/>
          </a:xfrm>
          <a:prstGeom prst="rect">
            <a:avLst/>
          </a:prstGeom>
          <a:noFill/>
        </p:spPr>
        <p:txBody>
          <a:bodyPr wrap="square">
            <a:spAutoFit/>
          </a:bodyPr>
          <a:lstStyle/>
          <a:p>
            <a:r>
              <a:rPr lang="en-GB" sz="2000" dirty="0"/>
              <a:t>Its execution is based on the data used to invoke the method and not the reference data provided in the parent class. If the superclass object invokes the implementation method specific to a program, the version of the method in the parent class is executed. However, if the object of the subclass invokes the method, the execution depends on the features of the subclass. So, the type of the object being referred to determines the version of the overridden method to be executed and not the type of reference variable.</a:t>
            </a:r>
          </a:p>
        </p:txBody>
      </p:sp>
    </p:spTree>
    <p:extLst>
      <p:ext uri="{BB962C8B-B14F-4D97-AF65-F5344CB8AC3E}">
        <p14:creationId xmlns:p14="http://schemas.microsoft.com/office/powerpoint/2010/main" val="2338727672"/>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C5F960-55A7-6655-748F-0176165099DD}"/>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B6EDACD6-2675-D001-A9CD-30FC316E80C4}"/>
              </a:ext>
            </a:extLst>
          </p:cNvPr>
          <p:cNvSpPr txBox="1"/>
          <p:nvPr/>
        </p:nvSpPr>
        <p:spPr>
          <a:xfrm>
            <a:off x="157716" y="148856"/>
            <a:ext cx="11876568" cy="3785652"/>
          </a:xfrm>
          <a:prstGeom prst="rect">
            <a:avLst/>
          </a:prstGeom>
          <a:noFill/>
        </p:spPr>
        <p:txBody>
          <a:bodyPr wrap="square">
            <a:spAutoFit/>
          </a:bodyPr>
          <a:lstStyle/>
          <a:p>
            <a:r>
              <a:rPr lang="en-GB" sz="2000" dirty="0"/>
              <a:t>Method overriding uses numerous methods with the same number of arguments. The methods have the same signatures and names but are located in different classes. Method overriding is different from method overloading as the latter occurs when two functions have the same name but different parameters. Also, Python doesn’t directly support method overloading. </a:t>
            </a:r>
          </a:p>
          <a:p>
            <a:endParaRPr lang="en-GB" sz="2000" dirty="0"/>
          </a:p>
          <a:p>
            <a:r>
              <a:rPr lang="en-GB" sz="2000" b="1" dirty="0">
                <a:solidFill>
                  <a:srgbClr val="FF0000"/>
                </a:solidFill>
              </a:rPr>
              <a:t>To override a method in Python, there are certain conditions to meet, which are as follows:</a:t>
            </a:r>
          </a:p>
          <a:p>
            <a:endParaRPr lang="en-GB" sz="2000" dirty="0"/>
          </a:p>
          <a:p>
            <a:r>
              <a:rPr lang="en-GB" sz="2000" dirty="0"/>
              <a:t>Python override method is not allowed in the same class. You can do it only in a subclass or child class through the concept of inheritance.</a:t>
            </a:r>
          </a:p>
          <a:p>
            <a:endParaRPr lang="en-GB" sz="2000" dirty="0"/>
          </a:p>
          <a:p>
            <a:r>
              <a:rPr lang="en-GB" sz="2000" dirty="0"/>
              <a:t>To override the superclass, create a function in the subclass that has the same name and same number of parameters. This is known as function overriding. </a:t>
            </a:r>
          </a:p>
        </p:txBody>
      </p:sp>
    </p:spTree>
    <p:extLst>
      <p:ext uri="{BB962C8B-B14F-4D97-AF65-F5344CB8AC3E}">
        <p14:creationId xmlns:p14="http://schemas.microsoft.com/office/powerpoint/2010/main" val="3167210850"/>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B45FB1C-260E-54CA-95DD-C43D170E79A2}"/>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Isosceles Triangle 17">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A58454DF-BDB9-F7C3-76B5-50C3E2D923D5}"/>
              </a:ext>
            </a:extLst>
          </p:cNvPr>
          <p:cNvPicPr>
            <a:picLocks noChangeAspect="1"/>
          </p:cNvPicPr>
          <p:nvPr/>
        </p:nvPicPr>
        <p:blipFill>
          <a:blip r:embed="rId2"/>
          <a:stretch>
            <a:fillRect/>
          </a:stretch>
        </p:blipFill>
        <p:spPr>
          <a:xfrm>
            <a:off x="466068" y="288485"/>
            <a:ext cx="5728602" cy="5571065"/>
          </a:xfrm>
          <a:prstGeom prst="rect">
            <a:avLst/>
          </a:prstGeom>
          <a:ln>
            <a:noFill/>
          </a:ln>
        </p:spPr>
      </p:pic>
      <p:sp>
        <p:nvSpPr>
          <p:cNvPr id="20" name="Isosceles Triangle 19">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4D157292-3C3B-FCA2-1D9D-5CC2C3767BC9}"/>
              </a:ext>
            </a:extLst>
          </p:cNvPr>
          <p:cNvSpPr txBox="1"/>
          <p:nvPr/>
        </p:nvSpPr>
        <p:spPr>
          <a:xfrm>
            <a:off x="6420136" y="1480837"/>
            <a:ext cx="5509594" cy="3970318"/>
          </a:xfrm>
          <a:prstGeom prst="rect">
            <a:avLst/>
          </a:prstGeom>
          <a:noFill/>
        </p:spPr>
        <p:txBody>
          <a:bodyPr wrap="square">
            <a:spAutoFit/>
          </a:bodyPr>
          <a:lstStyle/>
          <a:p>
            <a:r>
              <a:rPr lang="en-GB" dirty="0"/>
              <a:t>In this example, </a:t>
            </a:r>
          </a:p>
          <a:p>
            <a:endParaRPr lang="en-GB" dirty="0"/>
          </a:p>
          <a:p>
            <a:r>
              <a:rPr lang="en-GB" dirty="0"/>
              <a:t>data1 and data2 are two distinct properties of the classes.</a:t>
            </a:r>
          </a:p>
          <a:p>
            <a:endParaRPr lang="en-GB" dirty="0"/>
          </a:p>
          <a:p>
            <a:r>
              <a:rPr lang="en-GB" dirty="0"/>
              <a:t>In the Vehicle class, drive() is the overridden method because drive() in the Car class method overrides it. </a:t>
            </a:r>
          </a:p>
          <a:p>
            <a:endParaRPr lang="en-GB" dirty="0"/>
          </a:p>
          <a:p>
            <a:r>
              <a:rPr lang="en-GB" dirty="0" err="1"/>
              <a:t>color</a:t>
            </a:r>
            <a:r>
              <a:rPr lang="en-GB" dirty="0"/>
              <a:t>() is inherited by the subclass, and park() is the new method added to the Car class.</a:t>
            </a:r>
          </a:p>
          <a:p>
            <a:endParaRPr lang="en-GB" dirty="0"/>
          </a:p>
          <a:p>
            <a:r>
              <a:rPr lang="en-GB" dirty="0"/>
              <a:t>Please replace Shape with Vehicle, no of sides with drive(), two dimensional with </a:t>
            </a:r>
            <a:r>
              <a:rPr lang="en-GB" dirty="0" err="1"/>
              <a:t>color</a:t>
            </a:r>
            <a:r>
              <a:rPr lang="en-GB" dirty="0"/>
              <a:t>(), square with Car, and </a:t>
            </a:r>
            <a:r>
              <a:rPr lang="en-GB" dirty="0" err="1"/>
              <a:t>color</a:t>
            </a:r>
            <a:r>
              <a:rPr lang="en-GB" dirty="0"/>
              <a:t> with park(). </a:t>
            </a:r>
          </a:p>
        </p:txBody>
      </p:sp>
    </p:spTree>
    <p:extLst>
      <p:ext uri="{BB962C8B-B14F-4D97-AF65-F5344CB8AC3E}">
        <p14:creationId xmlns:p14="http://schemas.microsoft.com/office/powerpoint/2010/main" val="669963414"/>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EF10DC-EC59-CBD6-1FC1-5EA08F8BF780}"/>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692E8DFF-06AD-EBAB-87EE-95921511077C}"/>
              </a:ext>
            </a:extLst>
          </p:cNvPr>
          <p:cNvPicPr>
            <a:picLocks noChangeAspect="1"/>
          </p:cNvPicPr>
          <p:nvPr/>
        </p:nvPicPr>
        <p:blipFill>
          <a:blip r:embed="rId2"/>
          <a:stretch>
            <a:fillRect/>
          </a:stretch>
        </p:blipFill>
        <p:spPr>
          <a:xfrm>
            <a:off x="359230" y="409575"/>
            <a:ext cx="7162800" cy="6038850"/>
          </a:xfrm>
          <a:prstGeom prst="rect">
            <a:avLst/>
          </a:prstGeom>
        </p:spPr>
      </p:pic>
    </p:spTree>
    <p:extLst>
      <p:ext uri="{BB962C8B-B14F-4D97-AF65-F5344CB8AC3E}">
        <p14:creationId xmlns:p14="http://schemas.microsoft.com/office/powerpoint/2010/main" val="3302480955"/>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CC92E1-4F69-D0A1-50C3-1787903A5126}"/>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AD187E88-4E35-BCF3-AA32-64770C43689B}"/>
              </a:ext>
            </a:extLst>
          </p:cNvPr>
          <p:cNvSpPr txBox="1"/>
          <p:nvPr/>
        </p:nvSpPr>
        <p:spPr>
          <a:xfrm>
            <a:off x="219739" y="198726"/>
            <a:ext cx="11972261" cy="6247864"/>
          </a:xfrm>
          <a:prstGeom prst="rect">
            <a:avLst/>
          </a:prstGeom>
          <a:noFill/>
        </p:spPr>
        <p:txBody>
          <a:bodyPr wrap="square">
            <a:spAutoFit/>
          </a:bodyPr>
          <a:lstStyle/>
          <a:p>
            <a:r>
              <a:rPr lang="en-GB" sz="2000" b="1" dirty="0">
                <a:solidFill>
                  <a:srgbClr val="FF0000"/>
                </a:solidFill>
              </a:rPr>
              <a:t>Features of Method Overriding in Python:</a:t>
            </a:r>
          </a:p>
          <a:p>
            <a:r>
              <a:rPr lang="en-GB" sz="2000" b="1" dirty="0"/>
              <a:t>Let’s take a look at the key features of method overriding in Python to help you understand the concept better</a:t>
            </a:r>
            <a:r>
              <a:rPr lang="en-GB" sz="2000" dirty="0"/>
              <a:t>:</a:t>
            </a:r>
          </a:p>
          <a:p>
            <a:endParaRPr lang="en-GB" sz="2000" dirty="0"/>
          </a:p>
          <a:p>
            <a:pPr marL="342900" indent="-342900">
              <a:buFont typeface="Wingdings" panose="05000000000000000000" pitchFamily="2" charset="2"/>
              <a:buChar char="q"/>
            </a:pPr>
            <a:r>
              <a:rPr lang="en-GB" sz="2000" dirty="0"/>
              <a:t>Method overriding always uses the feature of inheritance.</a:t>
            </a:r>
          </a:p>
          <a:p>
            <a:pPr marL="342900" indent="-342900">
              <a:buFont typeface="Wingdings" panose="05000000000000000000" pitchFamily="2" charset="2"/>
              <a:buChar char="q"/>
            </a:pPr>
            <a:endParaRPr lang="en-GB" sz="2000" dirty="0"/>
          </a:p>
          <a:p>
            <a:pPr marL="342900" indent="-342900">
              <a:buFont typeface="Wingdings" panose="05000000000000000000" pitchFamily="2" charset="2"/>
              <a:buChar char="q"/>
            </a:pPr>
            <a:r>
              <a:rPr lang="en-GB" sz="2000" dirty="0"/>
              <a:t>It is derived from object-oriented programming.</a:t>
            </a:r>
          </a:p>
          <a:p>
            <a:pPr marL="342900" indent="-342900">
              <a:buFont typeface="Wingdings" panose="05000000000000000000" pitchFamily="2" charset="2"/>
              <a:buChar char="q"/>
            </a:pPr>
            <a:endParaRPr lang="en-GB" sz="2000" dirty="0"/>
          </a:p>
          <a:p>
            <a:pPr marL="342900" indent="-342900">
              <a:buFont typeface="Wingdings" panose="05000000000000000000" pitchFamily="2" charset="2"/>
              <a:buChar char="q"/>
            </a:pPr>
            <a:r>
              <a:rPr lang="en-GB" sz="2000" dirty="0"/>
              <a:t>The child class can adapt to the execution of any method provided by one of the parent classes. </a:t>
            </a:r>
          </a:p>
          <a:p>
            <a:pPr marL="342900" indent="-342900">
              <a:buFont typeface="Wingdings" panose="05000000000000000000" pitchFamily="2" charset="2"/>
              <a:buChar char="q"/>
            </a:pPr>
            <a:endParaRPr lang="en-GB" sz="2000" dirty="0"/>
          </a:p>
          <a:p>
            <a:pPr marL="342900" indent="-342900">
              <a:buFont typeface="Wingdings" panose="05000000000000000000" pitchFamily="2" charset="2"/>
              <a:buChar char="q"/>
            </a:pPr>
            <a:r>
              <a:rPr lang="en-GB" sz="2000" dirty="0"/>
              <a:t>It allows the main class to declare methods shared by all, and the subclass can define the implementation of any or all methods.</a:t>
            </a:r>
          </a:p>
          <a:p>
            <a:pPr marL="342900" indent="-342900">
              <a:buFont typeface="Wingdings" panose="05000000000000000000" pitchFamily="2" charset="2"/>
              <a:buChar char="q"/>
            </a:pPr>
            <a:endParaRPr lang="en-GB" sz="2000" dirty="0"/>
          </a:p>
          <a:p>
            <a:pPr marL="342900" indent="-342900">
              <a:buFont typeface="Wingdings" panose="05000000000000000000" pitchFamily="2" charset="2"/>
              <a:buChar char="q"/>
            </a:pPr>
            <a:r>
              <a:rPr lang="en-GB" sz="2000" dirty="0"/>
              <a:t>It helps avoid code duplication.</a:t>
            </a:r>
          </a:p>
          <a:p>
            <a:pPr marL="342900" indent="-342900">
              <a:buFont typeface="Wingdings" panose="05000000000000000000" pitchFamily="2" charset="2"/>
              <a:buChar char="q"/>
            </a:pPr>
            <a:endParaRPr lang="en-GB" sz="2000" dirty="0"/>
          </a:p>
          <a:p>
            <a:pPr marL="342900" indent="-342900">
              <a:buFont typeface="Wingdings" panose="05000000000000000000" pitchFamily="2" charset="2"/>
              <a:buChar char="q"/>
            </a:pPr>
            <a:r>
              <a:rPr lang="en-GB" sz="2000" dirty="0"/>
              <a:t>It occurs between the superclass and the subclass.</a:t>
            </a:r>
          </a:p>
          <a:p>
            <a:pPr marL="342900" indent="-342900">
              <a:buFont typeface="Wingdings" panose="05000000000000000000" pitchFamily="2" charset="2"/>
              <a:buChar char="q"/>
            </a:pPr>
            <a:endParaRPr lang="en-GB" sz="2000" dirty="0"/>
          </a:p>
          <a:p>
            <a:pPr marL="342900" indent="-342900">
              <a:buFont typeface="Wingdings" panose="05000000000000000000" pitchFamily="2" charset="2"/>
              <a:buChar char="q"/>
            </a:pPr>
            <a:r>
              <a:rPr lang="en-GB" sz="2000" dirty="0"/>
              <a:t>It allows us to change or override the implementation of a function in the child class defined in the parent class.</a:t>
            </a:r>
          </a:p>
          <a:p>
            <a:endParaRPr lang="en-GB" sz="2000" dirty="0"/>
          </a:p>
        </p:txBody>
      </p:sp>
    </p:spTree>
    <p:extLst>
      <p:ext uri="{BB962C8B-B14F-4D97-AF65-F5344CB8AC3E}">
        <p14:creationId xmlns:p14="http://schemas.microsoft.com/office/powerpoint/2010/main" val="2828379288"/>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CD2006-66D0-8B4E-4218-55EEC2981DA9}"/>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D3FCBE51-864F-1F4E-8BD1-11E94DB7C898}"/>
              </a:ext>
            </a:extLst>
          </p:cNvPr>
          <p:cNvSpPr txBox="1"/>
          <p:nvPr/>
        </p:nvSpPr>
        <p:spPr>
          <a:xfrm>
            <a:off x="276447" y="197346"/>
            <a:ext cx="11759609" cy="5632311"/>
          </a:xfrm>
          <a:prstGeom prst="rect">
            <a:avLst/>
          </a:prstGeom>
          <a:noFill/>
        </p:spPr>
        <p:txBody>
          <a:bodyPr wrap="square">
            <a:spAutoFit/>
          </a:bodyPr>
          <a:lstStyle/>
          <a:p>
            <a:pPr marL="342900" indent="-342900">
              <a:buFont typeface="Wingdings" panose="05000000000000000000" pitchFamily="2" charset="2"/>
              <a:buChar char="q"/>
            </a:pPr>
            <a:r>
              <a:rPr lang="en-GB" sz="2000" dirty="0"/>
              <a:t>The subclass and superclass must have the same signature and parameters.</a:t>
            </a:r>
          </a:p>
          <a:p>
            <a:pPr marL="342900" indent="-342900">
              <a:buFont typeface="Wingdings" panose="05000000000000000000" pitchFamily="2" charset="2"/>
              <a:buChar char="q"/>
            </a:pPr>
            <a:endParaRPr lang="en-GB" sz="2000" dirty="0"/>
          </a:p>
          <a:p>
            <a:pPr marL="342900" indent="-342900">
              <a:buFont typeface="Wingdings" panose="05000000000000000000" pitchFamily="2" charset="2"/>
              <a:buChar char="q"/>
            </a:pPr>
            <a:r>
              <a:rPr lang="en-GB" sz="2000" dirty="0"/>
              <a:t>It changes the </a:t>
            </a:r>
            <a:r>
              <a:rPr lang="en-GB" sz="2000" dirty="0" err="1"/>
              <a:t>behavior</a:t>
            </a:r>
            <a:r>
              <a:rPr lang="en-GB" sz="2000" dirty="0"/>
              <a:t> of existing methods.</a:t>
            </a:r>
          </a:p>
          <a:p>
            <a:pPr marL="342900" indent="-342900">
              <a:buFont typeface="Wingdings" panose="05000000000000000000" pitchFamily="2" charset="2"/>
              <a:buChar char="q"/>
            </a:pPr>
            <a:endParaRPr lang="en-GB" sz="2000" dirty="0"/>
          </a:p>
          <a:p>
            <a:pPr marL="342900" indent="-342900">
              <a:buFont typeface="Wingdings" panose="05000000000000000000" pitchFamily="2" charset="2"/>
              <a:buChar char="q"/>
            </a:pPr>
            <a:r>
              <a:rPr lang="en-GB" sz="2000" dirty="0"/>
              <a:t>It improves code by adding more properties.</a:t>
            </a:r>
          </a:p>
          <a:p>
            <a:pPr marL="342900" indent="-342900">
              <a:buFont typeface="Wingdings" panose="05000000000000000000" pitchFamily="2" charset="2"/>
              <a:buChar char="q"/>
            </a:pPr>
            <a:endParaRPr lang="en-GB" sz="2000" dirty="0"/>
          </a:p>
          <a:p>
            <a:pPr marL="342900" indent="-342900">
              <a:buFont typeface="Wingdings" panose="05000000000000000000" pitchFamily="2" charset="2"/>
              <a:buChar char="q"/>
            </a:pPr>
            <a:r>
              <a:rPr lang="en-GB" sz="2000" dirty="0"/>
              <a:t>It requires at least two classes to carry out method overriding.</a:t>
            </a:r>
          </a:p>
          <a:p>
            <a:endParaRPr lang="en-GB" sz="2000" dirty="0"/>
          </a:p>
          <a:p>
            <a:r>
              <a:rPr lang="en-GB" sz="2000" b="1" dirty="0">
                <a:solidFill>
                  <a:srgbClr val="FF0000"/>
                </a:solidFill>
              </a:rPr>
              <a:t>Prerequisites for Method Overriding</a:t>
            </a:r>
          </a:p>
          <a:p>
            <a:pPr marL="342900" indent="-342900">
              <a:buFont typeface="Wingdings" panose="05000000000000000000" pitchFamily="2" charset="2"/>
              <a:buChar char="q"/>
            </a:pPr>
            <a:r>
              <a:rPr lang="en-GB" sz="2000" dirty="0"/>
              <a:t>Method overriding has a few prerequisites that we have listed in this section:</a:t>
            </a:r>
          </a:p>
          <a:p>
            <a:pPr marL="342900" indent="-342900">
              <a:buFont typeface="Wingdings" panose="05000000000000000000" pitchFamily="2" charset="2"/>
              <a:buChar char="q"/>
            </a:pPr>
            <a:endParaRPr lang="en-GB" sz="2000" dirty="0"/>
          </a:p>
          <a:p>
            <a:pPr marL="342900" indent="-342900">
              <a:buFont typeface="Wingdings" panose="05000000000000000000" pitchFamily="2" charset="2"/>
              <a:buChar char="q"/>
            </a:pPr>
            <a:r>
              <a:rPr lang="en-GB" sz="2000" dirty="0"/>
              <a:t>The method must share the same name as the parent class.</a:t>
            </a:r>
          </a:p>
          <a:p>
            <a:pPr marL="342900" indent="-342900">
              <a:buFont typeface="Wingdings" panose="05000000000000000000" pitchFamily="2" charset="2"/>
              <a:buChar char="q"/>
            </a:pPr>
            <a:endParaRPr lang="en-GB" sz="2000" dirty="0"/>
          </a:p>
          <a:p>
            <a:pPr marL="342900" indent="-342900">
              <a:buFont typeface="Wingdings" panose="05000000000000000000" pitchFamily="2" charset="2"/>
              <a:buChar char="q"/>
            </a:pPr>
            <a:r>
              <a:rPr lang="en-GB" sz="2000" dirty="0"/>
              <a:t>It can’t occur in the class and requires a child class derived from the parent class. Therefore, it is considered a part of the concept of inheritance.</a:t>
            </a:r>
          </a:p>
          <a:p>
            <a:pPr marL="342900" indent="-342900">
              <a:buFont typeface="Wingdings" panose="05000000000000000000" pitchFamily="2" charset="2"/>
              <a:buChar char="q"/>
            </a:pPr>
            <a:endParaRPr lang="en-GB" sz="2000" dirty="0"/>
          </a:p>
          <a:p>
            <a:pPr marL="342900" indent="-342900">
              <a:buFont typeface="Wingdings" panose="05000000000000000000" pitchFamily="2" charset="2"/>
              <a:buChar char="q"/>
            </a:pPr>
            <a:r>
              <a:rPr lang="en-GB" sz="2000" dirty="0"/>
              <a:t>The method must have the same number of parameters as the superclass.</a:t>
            </a:r>
          </a:p>
          <a:p>
            <a:endParaRPr lang="en-GB" sz="2000" dirty="0"/>
          </a:p>
        </p:txBody>
      </p:sp>
    </p:spTree>
    <p:extLst>
      <p:ext uri="{BB962C8B-B14F-4D97-AF65-F5344CB8AC3E}">
        <p14:creationId xmlns:p14="http://schemas.microsoft.com/office/powerpoint/2010/main" val="19747494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E38853-461C-1EB2-7686-E06FD8E8F956}"/>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C7E55CA6-3B6E-7A5E-C6E1-6590302A08F4}"/>
              </a:ext>
            </a:extLst>
          </p:cNvPr>
          <p:cNvSpPr txBox="1"/>
          <p:nvPr/>
        </p:nvSpPr>
        <p:spPr>
          <a:xfrm>
            <a:off x="255181" y="335846"/>
            <a:ext cx="11557591" cy="5262979"/>
          </a:xfrm>
          <a:prstGeom prst="rect">
            <a:avLst/>
          </a:prstGeom>
          <a:noFill/>
        </p:spPr>
        <p:txBody>
          <a:bodyPr wrap="square">
            <a:spAutoFit/>
          </a:bodyPr>
          <a:lstStyle/>
          <a:p>
            <a:r>
              <a:rPr lang="en-GB" sz="2400" b="1" dirty="0"/>
              <a:t>The Python __</a:t>
            </a:r>
            <a:r>
              <a:rPr lang="en-GB" sz="2400" b="1" dirty="0" err="1"/>
              <a:t>init</a:t>
            </a:r>
            <a:r>
              <a:rPr lang="en-GB" sz="2400" b="1" dirty="0"/>
              <a:t>__ Method:</a:t>
            </a:r>
          </a:p>
          <a:p>
            <a:endParaRPr lang="en-GB" sz="2400" b="1" dirty="0"/>
          </a:p>
          <a:p>
            <a:pPr marL="285750" indent="-285750">
              <a:buFont typeface="Wingdings" panose="05000000000000000000" pitchFamily="2" charset="2"/>
              <a:buChar char="q"/>
            </a:pPr>
            <a:r>
              <a:rPr lang="en-GB" dirty="0"/>
              <a:t>The __</a:t>
            </a:r>
            <a:r>
              <a:rPr lang="en-GB" dirty="0" err="1"/>
              <a:t>init</a:t>
            </a:r>
            <a:r>
              <a:rPr lang="en-GB" dirty="0"/>
              <a:t>__ method in Python is similar to constructors in Java and C++. It is a unique function that runs as soon as an object of a class is instantiated. It initializes the attributes of an object with values assigned upon creating an object. </a:t>
            </a:r>
          </a:p>
          <a:p>
            <a:pPr marL="285750" indent="-285750">
              <a:buFont typeface="Wingdings" panose="05000000000000000000" pitchFamily="2" charset="2"/>
              <a:buChar char="q"/>
            </a:pPr>
            <a:endParaRPr lang="en-GB" dirty="0"/>
          </a:p>
          <a:p>
            <a:pPr marL="285750" indent="-285750">
              <a:buFont typeface="Wingdings" panose="05000000000000000000" pitchFamily="2" charset="2"/>
              <a:buChar char="q"/>
            </a:pPr>
            <a:r>
              <a:rPr lang="en-GB" dirty="0"/>
              <a:t>So, whenever we create a new object, the __</a:t>
            </a:r>
            <a:r>
              <a:rPr lang="en-GB" dirty="0" err="1"/>
              <a:t>init</a:t>
            </a:r>
            <a:r>
              <a:rPr lang="en-GB" dirty="0"/>
              <a:t>__ sets the initial state of that object by assigning values provided within the properties of the object. </a:t>
            </a:r>
          </a:p>
          <a:p>
            <a:pPr marL="285750" indent="-285750">
              <a:buFont typeface="Wingdings" panose="05000000000000000000" pitchFamily="2" charset="2"/>
              <a:buChar char="q"/>
            </a:pPr>
            <a:endParaRPr lang="en-GB" dirty="0"/>
          </a:p>
          <a:p>
            <a:pPr marL="285750" indent="-285750">
              <a:buFont typeface="Wingdings" panose="05000000000000000000" pitchFamily="2" charset="2"/>
              <a:buChar char="q"/>
            </a:pPr>
            <a:r>
              <a:rPr lang="en-GB" dirty="0"/>
              <a:t>The __</a:t>
            </a:r>
            <a:r>
              <a:rPr lang="en-GB" dirty="0" err="1"/>
              <a:t>init</a:t>
            </a:r>
            <a:r>
              <a:rPr lang="en-GB" dirty="0"/>
              <a:t>__() method can take any number of parameters, but the first one is always a variable known as ‘self’, which corresponds to the instance being created. This means self points to the address of the current object of a class, which enables you to access the data of the object’s variables.</a:t>
            </a:r>
          </a:p>
          <a:p>
            <a:pPr marL="285750" indent="-285750">
              <a:buFont typeface="Wingdings" panose="05000000000000000000" pitchFamily="2" charset="2"/>
              <a:buChar char="q"/>
            </a:pPr>
            <a:endParaRPr lang="en-GB" dirty="0"/>
          </a:p>
          <a:p>
            <a:pPr marL="285750" indent="-285750">
              <a:buFont typeface="Wingdings" panose="05000000000000000000" pitchFamily="2" charset="2"/>
              <a:buChar char="q"/>
            </a:pPr>
            <a:r>
              <a:rPr lang="en-GB" dirty="0"/>
              <a:t>So, if there are a thousand instances of a class, we can get data of individual objects using self as it points to the address of a particular object and returns the respective value. </a:t>
            </a:r>
          </a:p>
          <a:p>
            <a:pPr marL="285750" indent="-285750">
              <a:buFont typeface="Wingdings" panose="05000000000000000000" pitchFamily="2" charset="2"/>
              <a:buChar char="q"/>
            </a:pPr>
            <a:endParaRPr lang="en-GB" dirty="0"/>
          </a:p>
          <a:p>
            <a:pPr marL="285750" indent="-285750">
              <a:buFont typeface="Wingdings" panose="05000000000000000000" pitchFamily="2" charset="2"/>
              <a:buChar char="q"/>
            </a:pPr>
            <a:r>
              <a:rPr lang="en-GB" dirty="0"/>
              <a:t>Other parameters that populate the attributes of an object are sent after self. To establish the initial state of an object, we use the __</a:t>
            </a:r>
            <a:r>
              <a:rPr lang="en-GB" dirty="0" err="1"/>
              <a:t>init</a:t>
            </a:r>
            <a:r>
              <a:rPr lang="en-GB" dirty="0"/>
              <a:t>__ method, which ensures it is initialized correctly and ready to use.</a:t>
            </a:r>
          </a:p>
        </p:txBody>
      </p:sp>
    </p:spTree>
    <p:extLst>
      <p:ext uri="{BB962C8B-B14F-4D97-AF65-F5344CB8AC3E}">
        <p14:creationId xmlns:p14="http://schemas.microsoft.com/office/powerpoint/2010/main" val="2390454477"/>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E18D8D-E766-65D5-6FEF-DC5590284F41}"/>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E729EA38-04F3-1C82-4FEC-5525247C465E}"/>
              </a:ext>
            </a:extLst>
          </p:cNvPr>
          <p:cNvSpPr txBox="1"/>
          <p:nvPr/>
        </p:nvSpPr>
        <p:spPr>
          <a:xfrm>
            <a:off x="206829" y="228600"/>
            <a:ext cx="11829227" cy="5632311"/>
          </a:xfrm>
          <a:prstGeom prst="rect">
            <a:avLst/>
          </a:prstGeom>
          <a:noFill/>
        </p:spPr>
        <p:txBody>
          <a:bodyPr wrap="square">
            <a:spAutoFit/>
          </a:bodyPr>
          <a:lstStyle/>
          <a:p>
            <a:r>
              <a:rPr lang="en-GB" sz="2000" b="1" dirty="0">
                <a:solidFill>
                  <a:srgbClr val="FF0000"/>
                </a:solidFill>
              </a:rPr>
              <a:t>Method Resolution Order in Python</a:t>
            </a:r>
          </a:p>
          <a:p>
            <a:r>
              <a:rPr lang="en-GB" sz="2000" dirty="0"/>
              <a:t>In method resolution order, a Python program searches for a class in multiple inheritance. Here are a few points to consider:</a:t>
            </a:r>
          </a:p>
          <a:p>
            <a:endParaRPr lang="en-GB" sz="2000" dirty="0"/>
          </a:p>
          <a:p>
            <a:endParaRPr lang="en-GB" sz="2000" dirty="0"/>
          </a:p>
          <a:p>
            <a:pPr marL="342900" indent="-342900">
              <a:buFont typeface="Wingdings" panose="05000000000000000000" pitchFamily="2" charset="2"/>
              <a:buChar char="q"/>
            </a:pPr>
            <a:r>
              <a:rPr lang="en-GB" sz="2000" dirty="0"/>
              <a:t>Multi-inheritance refers to a class derived from more than one parent class.</a:t>
            </a:r>
          </a:p>
          <a:p>
            <a:pPr marL="342900" indent="-342900">
              <a:buFont typeface="Wingdings" panose="05000000000000000000" pitchFamily="2" charset="2"/>
              <a:buChar char="q"/>
            </a:pPr>
            <a:endParaRPr lang="en-GB" sz="2000" dirty="0"/>
          </a:p>
          <a:p>
            <a:pPr marL="342900" indent="-342900">
              <a:buFont typeface="Wingdings" panose="05000000000000000000" pitchFamily="2" charset="2"/>
              <a:buChar char="q"/>
            </a:pPr>
            <a:r>
              <a:rPr lang="en-GB" sz="2000" dirty="0"/>
              <a:t>It follows the depth-first search approach.</a:t>
            </a:r>
          </a:p>
          <a:p>
            <a:pPr marL="342900" indent="-342900">
              <a:buFont typeface="Wingdings" panose="05000000000000000000" pitchFamily="2" charset="2"/>
              <a:buChar char="q"/>
            </a:pPr>
            <a:endParaRPr lang="en-GB" sz="2000" dirty="0"/>
          </a:p>
          <a:p>
            <a:pPr marL="342900" indent="-342900">
              <a:buFont typeface="Wingdings" panose="05000000000000000000" pitchFamily="2" charset="2"/>
              <a:buChar char="q"/>
            </a:pPr>
            <a:r>
              <a:rPr lang="en-GB" sz="2000" dirty="0"/>
              <a:t>It is crucial in programs using multi-inheritance.</a:t>
            </a:r>
          </a:p>
          <a:p>
            <a:pPr marL="342900" indent="-342900">
              <a:buFont typeface="Wingdings" panose="05000000000000000000" pitchFamily="2" charset="2"/>
              <a:buChar char="q"/>
            </a:pPr>
            <a:endParaRPr lang="en-GB" sz="2000" dirty="0"/>
          </a:p>
          <a:p>
            <a:pPr marL="342900" indent="-342900">
              <a:buFont typeface="Wingdings" panose="05000000000000000000" pitchFamily="2" charset="2"/>
              <a:buChar char="q"/>
            </a:pPr>
            <a:r>
              <a:rPr lang="en-GB" sz="2000" dirty="0"/>
              <a:t>First, the attributes are searched for in the base class. If not found, the search moves to the immediate superclass, and the search continues following the same approach. </a:t>
            </a:r>
          </a:p>
          <a:p>
            <a:endParaRPr lang="en-GB" sz="2000" dirty="0"/>
          </a:p>
          <a:p>
            <a:r>
              <a:rPr lang="en-GB" sz="2000" dirty="0"/>
              <a:t>Here is an example of diamond inheritance, which refers to ambiguity when two classes (B and C) inherit from one parent class (A) and another class (D) inherits from B and C. If a method is overridden in either class B or C or both, the ambiguity arises as to which of the two classes D should inherit. To solve the issue, we adopt the depth-first approach</a:t>
            </a:r>
          </a:p>
        </p:txBody>
      </p:sp>
      <p:pic>
        <p:nvPicPr>
          <p:cNvPr id="5" name="Picture 4">
            <a:extLst>
              <a:ext uri="{FF2B5EF4-FFF2-40B4-BE49-F238E27FC236}">
                <a16:creationId xmlns:a16="http://schemas.microsoft.com/office/drawing/2014/main" id="{40574EEF-BA97-B5DD-48A8-BE72EB804C2E}"/>
              </a:ext>
            </a:extLst>
          </p:cNvPr>
          <p:cNvPicPr>
            <a:picLocks noChangeAspect="1"/>
          </p:cNvPicPr>
          <p:nvPr/>
        </p:nvPicPr>
        <p:blipFill>
          <a:blip r:embed="rId2"/>
          <a:stretch>
            <a:fillRect/>
          </a:stretch>
        </p:blipFill>
        <p:spPr>
          <a:xfrm>
            <a:off x="8893629" y="979651"/>
            <a:ext cx="3091542" cy="2579978"/>
          </a:xfrm>
          <a:prstGeom prst="rect">
            <a:avLst/>
          </a:prstGeom>
        </p:spPr>
      </p:pic>
    </p:spTree>
    <p:extLst>
      <p:ext uri="{BB962C8B-B14F-4D97-AF65-F5344CB8AC3E}">
        <p14:creationId xmlns:p14="http://schemas.microsoft.com/office/powerpoint/2010/main" val="354182059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74361A-3894-32AB-D792-D74E14F2AED9}"/>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2FF05DA6-F405-EBD6-CA9C-AB9E94CC05F6}"/>
              </a:ext>
            </a:extLst>
          </p:cNvPr>
          <p:cNvPicPr>
            <a:picLocks noChangeAspect="1"/>
          </p:cNvPicPr>
          <p:nvPr/>
        </p:nvPicPr>
        <p:blipFill>
          <a:blip r:embed="rId2"/>
          <a:stretch>
            <a:fillRect/>
          </a:stretch>
        </p:blipFill>
        <p:spPr>
          <a:xfrm>
            <a:off x="512245" y="251416"/>
            <a:ext cx="5000625" cy="5695950"/>
          </a:xfrm>
          <a:prstGeom prst="rect">
            <a:avLst/>
          </a:prstGeom>
        </p:spPr>
      </p:pic>
      <p:sp>
        <p:nvSpPr>
          <p:cNvPr id="5" name="TextBox 4">
            <a:extLst>
              <a:ext uri="{FF2B5EF4-FFF2-40B4-BE49-F238E27FC236}">
                <a16:creationId xmlns:a16="http://schemas.microsoft.com/office/drawing/2014/main" id="{073C4123-25DF-555B-76B6-9A44262DDEF8}"/>
              </a:ext>
            </a:extLst>
          </p:cNvPr>
          <p:cNvSpPr txBox="1"/>
          <p:nvPr/>
        </p:nvSpPr>
        <p:spPr>
          <a:xfrm>
            <a:off x="5897526" y="1146959"/>
            <a:ext cx="6096000" cy="3416320"/>
          </a:xfrm>
          <a:prstGeom prst="rect">
            <a:avLst/>
          </a:prstGeom>
          <a:noFill/>
        </p:spPr>
        <p:txBody>
          <a:bodyPr wrap="square">
            <a:spAutoFit/>
          </a:bodyPr>
          <a:lstStyle/>
          <a:p>
            <a:r>
              <a:rPr lang="en-GB" b="1" dirty="0">
                <a:solidFill>
                  <a:srgbClr val="FF0000"/>
                </a:solidFill>
              </a:rPr>
              <a:t>Explanation:</a:t>
            </a:r>
          </a:p>
          <a:p>
            <a:r>
              <a:rPr lang="en-GB" b="1" dirty="0">
                <a:solidFill>
                  <a:srgbClr val="FF0000"/>
                </a:solidFill>
              </a:rPr>
              <a:t>1. Class Hierarchy:</a:t>
            </a:r>
          </a:p>
          <a:p>
            <a:endParaRPr lang="en-GB" dirty="0"/>
          </a:p>
          <a:p>
            <a:r>
              <a:rPr lang="en-GB" dirty="0"/>
              <a:t>A is the base class.</a:t>
            </a:r>
          </a:p>
          <a:p>
            <a:r>
              <a:rPr lang="en-GB" dirty="0"/>
              <a:t>B and C both inherit from A.</a:t>
            </a:r>
          </a:p>
          <a:p>
            <a:r>
              <a:rPr lang="en-GB" dirty="0"/>
              <a:t>D inherits from both B and C.</a:t>
            </a:r>
          </a:p>
          <a:p>
            <a:endParaRPr lang="en-GB" dirty="0"/>
          </a:p>
          <a:p>
            <a:r>
              <a:rPr lang="en-GB" b="1" dirty="0">
                <a:solidFill>
                  <a:srgbClr val="FF0000"/>
                </a:solidFill>
              </a:rPr>
              <a:t>2. Diamond Inheritance:</a:t>
            </a:r>
          </a:p>
          <a:p>
            <a:endParaRPr lang="en-GB" dirty="0"/>
          </a:p>
          <a:p>
            <a:r>
              <a:rPr lang="en-GB" dirty="0"/>
              <a:t>B and C both override the </a:t>
            </a:r>
            <a:r>
              <a:rPr lang="en-GB" dirty="0" err="1"/>
              <a:t>who_am_i</a:t>
            </a:r>
            <a:r>
              <a:rPr lang="en-GB" dirty="0"/>
              <a:t>() method defined in A.</a:t>
            </a:r>
          </a:p>
          <a:p>
            <a:r>
              <a:rPr lang="en-GB" dirty="0"/>
              <a:t>D has two potential paths to A: through B or through C.</a:t>
            </a:r>
          </a:p>
          <a:p>
            <a:r>
              <a:rPr lang="en-GB" dirty="0"/>
              <a:t>This creates a "diamond" shape in the inheritance structure.</a:t>
            </a:r>
          </a:p>
        </p:txBody>
      </p:sp>
    </p:spTree>
    <p:extLst>
      <p:ext uri="{BB962C8B-B14F-4D97-AF65-F5344CB8AC3E}">
        <p14:creationId xmlns:p14="http://schemas.microsoft.com/office/powerpoint/2010/main" val="39634552"/>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801933-2FB9-E6C1-5BCD-481FE9A53D9F}"/>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2EAACD78-9D22-A916-31BF-9AF3E8564011}"/>
              </a:ext>
            </a:extLst>
          </p:cNvPr>
          <p:cNvSpPr txBox="1"/>
          <p:nvPr/>
        </p:nvSpPr>
        <p:spPr>
          <a:xfrm>
            <a:off x="255181" y="372140"/>
            <a:ext cx="11600121" cy="3170099"/>
          </a:xfrm>
          <a:prstGeom prst="rect">
            <a:avLst/>
          </a:prstGeom>
          <a:noFill/>
        </p:spPr>
        <p:txBody>
          <a:bodyPr wrap="square">
            <a:spAutoFit/>
          </a:bodyPr>
          <a:lstStyle/>
          <a:p>
            <a:r>
              <a:rPr lang="en-GB" sz="2000" b="1" dirty="0">
                <a:solidFill>
                  <a:srgbClr val="FF0000"/>
                </a:solidFill>
              </a:rPr>
              <a:t>3. Method Resolution:</a:t>
            </a:r>
          </a:p>
          <a:p>
            <a:endParaRPr lang="en-GB" sz="2000" dirty="0"/>
          </a:p>
          <a:p>
            <a:r>
              <a:rPr lang="en-GB" sz="2000" dirty="0"/>
              <a:t>When </a:t>
            </a:r>
            <a:r>
              <a:rPr lang="en-GB" sz="2000" dirty="0" err="1"/>
              <a:t>d.who_am_i</a:t>
            </a:r>
            <a:r>
              <a:rPr lang="en-GB" sz="2000" dirty="0"/>
              <a:t>() is called, Python searches for the </a:t>
            </a:r>
            <a:r>
              <a:rPr lang="en-GB" sz="2000" dirty="0" err="1"/>
              <a:t>who_am_i</a:t>
            </a:r>
            <a:r>
              <a:rPr lang="en-GB" sz="2000" dirty="0"/>
              <a:t>() method in the class D.</a:t>
            </a:r>
          </a:p>
          <a:p>
            <a:r>
              <a:rPr lang="en-GB" sz="2000" dirty="0"/>
              <a:t>If not found, it follows the MRO, checking B first, then C, and finally A if necessary.</a:t>
            </a:r>
          </a:p>
          <a:p>
            <a:r>
              <a:rPr lang="en-GB" sz="2000" dirty="0"/>
              <a:t>Since B defines </a:t>
            </a:r>
            <a:r>
              <a:rPr lang="en-GB" sz="2000" dirty="0" err="1"/>
              <a:t>who_am_i</a:t>
            </a:r>
            <a:r>
              <a:rPr lang="en-GB" sz="2000" dirty="0"/>
              <a:t>(), that method is called, resulting in "I am B.“</a:t>
            </a:r>
          </a:p>
          <a:p>
            <a:endParaRPr lang="en-GB" sz="2000" dirty="0"/>
          </a:p>
          <a:p>
            <a:r>
              <a:rPr lang="en-GB" sz="2000" b="1" dirty="0">
                <a:solidFill>
                  <a:srgbClr val="FF0000"/>
                </a:solidFill>
              </a:rPr>
              <a:t>4. MRO Display:</a:t>
            </a:r>
          </a:p>
          <a:p>
            <a:endParaRPr lang="en-GB" sz="2000" dirty="0"/>
          </a:p>
          <a:p>
            <a:r>
              <a:rPr lang="en-GB" sz="2000" dirty="0"/>
              <a:t>The </a:t>
            </a:r>
            <a:r>
              <a:rPr lang="en-GB" sz="2000" dirty="0" err="1"/>
              <a:t>D.mro</a:t>
            </a:r>
            <a:r>
              <a:rPr lang="en-GB" sz="2000" dirty="0"/>
              <a:t>() method displays the order in which classes are checked: [D, B, C, A, object].</a:t>
            </a:r>
          </a:p>
          <a:p>
            <a:r>
              <a:rPr lang="en-GB" sz="2000" dirty="0"/>
              <a:t>This shows that Python follows a depth-first, left-to-right search order while respecting the MRO rules.</a:t>
            </a:r>
          </a:p>
        </p:txBody>
      </p:sp>
    </p:spTree>
    <p:extLst>
      <p:ext uri="{BB962C8B-B14F-4D97-AF65-F5344CB8AC3E}">
        <p14:creationId xmlns:p14="http://schemas.microsoft.com/office/powerpoint/2010/main" val="943321446"/>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86EB18-D760-151C-C6DC-1B603245401D}"/>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5A8CDE01-3238-AC59-5BC9-621747ED0776}"/>
              </a:ext>
            </a:extLst>
          </p:cNvPr>
          <p:cNvSpPr txBox="1"/>
          <p:nvPr/>
        </p:nvSpPr>
        <p:spPr>
          <a:xfrm>
            <a:off x="253409" y="516047"/>
            <a:ext cx="11685181" cy="5324535"/>
          </a:xfrm>
          <a:prstGeom prst="rect">
            <a:avLst/>
          </a:prstGeom>
          <a:noFill/>
        </p:spPr>
        <p:txBody>
          <a:bodyPr wrap="square">
            <a:spAutoFit/>
          </a:bodyPr>
          <a:lstStyle/>
          <a:p>
            <a:r>
              <a:rPr lang="en-GB" sz="2000" b="1" dirty="0">
                <a:solidFill>
                  <a:srgbClr val="FF0000"/>
                </a:solidFill>
              </a:rPr>
              <a:t>Method Overriding with Multiple and Multilevel Inheritance:</a:t>
            </a:r>
          </a:p>
          <a:p>
            <a:endParaRPr lang="en-GB" sz="2000" b="1" dirty="0">
              <a:solidFill>
                <a:srgbClr val="FF0000"/>
              </a:solidFill>
            </a:endParaRPr>
          </a:p>
          <a:p>
            <a:r>
              <a:rPr lang="en-GB" sz="2000" dirty="0"/>
              <a:t>Inheritance refers to the capability of one class to inherit the properties from another class. It is crucial in method overriding because it connects subclass and superclass methods. Also, it promotes code reusability. </a:t>
            </a:r>
          </a:p>
          <a:p>
            <a:endParaRPr lang="en-GB" sz="2000" dirty="0"/>
          </a:p>
          <a:p>
            <a:r>
              <a:rPr lang="en-GB" sz="2000" dirty="0"/>
              <a:t>Inheritance is transitive, so if one child class inherits from a parent class, all the subclasses of the child class will automatically inherit from that parent class. As we call the overridden method in Python, the method of the derived class is invoked. This means the method in the parent class is now hidden. </a:t>
            </a:r>
          </a:p>
          <a:p>
            <a:endParaRPr lang="en-GB" sz="2000" dirty="0"/>
          </a:p>
          <a:p>
            <a:r>
              <a:rPr lang="en-GB" sz="2000" dirty="0"/>
              <a:t>To help you understand method overriding implementation, let’s take an example. Son inherits traits from father. So, the object of the child class (son) can access the parent class (father) method and its own methods. However, due to the same method names in both classes, the child class method will override the parent class method.</a:t>
            </a:r>
          </a:p>
          <a:p>
            <a:endParaRPr lang="en-GB" sz="2000" dirty="0"/>
          </a:p>
          <a:p>
            <a:r>
              <a:rPr lang="en-GB" sz="2000" dirty="0"/>
              <a:t>Now, let’s understand the use of method overriding in Python in multiple and multilevel inheritances, two fundamental concepts in most object-oriented programming languages.</a:t>
            </a:r>
          </a:p>
        </p:txBody>
      </p:sp>
    </p:spTree>
    <p:extLst>
      <p:ext uri="{BB962C8B-B14F-4D97-AF65-F5344CB8AC3E}">
        <p14:creationId xmlns:p14="http://schemas.microsoft.com/office/powerpoint/2010/main" val="3474668813"/>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DDCD045-121F-CB2F-EC70-FEE39D03DC82}"/>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Isosceles Triangle 17">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0B894442-C5A3-31B2-95F3-F989F1E11218}"/>
              </a:ext>
            </a:extLst>
          </p:cNvPr>
          <p:cNvPicPr>
            <a:picLocks noChangeAspect="1"/>
          </p:cNvPicPr>
          <p:nvPr/>
        </p:nvPicPr>
        <p:blipFill>
          <a:blip r:embed="rId2"/>
          <a:stretch>
            <a:fillRect/>
          </a:stretch>
        </p:blipFill>
        <p:spPr>
          <a:xfrm>
            <a:off x="1077022" y="643467"/>
            <a:ext cx="10037956" cy="5571065"/>
          </a:xfrm>
          <a:prstGeom prst="rect">
            <a:avLst/>
          </a:prstGeom>
          <a:ln>
            <a:noFill/>
          </a:ln>
        </p:spPr>
      </p:pic>
      <p:sp>
        <p:nvSpPr>
          <p:cNvPr id="20" name="Isosceles Triangle 19">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1250626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191821C-EF34-8551-2DE0-4BB8F440C420}"/>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2C307D47-9227-D1B2-DB8D-9642285BF06B}"/>
              </a:ext>
            </a:extLst>
          </p:cNvPr>
          <p:cNvSpPr txBox="1"/>
          <p:nvPr/>
        </p:nvSpPr>
        <p:spPr>
          <a:xfrm>
            <a:off x="552893" y="1307805"/>
            <a:ext cx="4558194" cy="4673503"/>
          </a:xfrm>
          <a:prstGeom prst="rect">
            <a:avLst/>
          </a:prstGeom>
        </p:spPr>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r>
              <a:rPr lang="en-US" sz="1700" b="1" dirty="0">
                <a:solidFill>
                  <a:srgbClr val="FF0000"/>
                </a:solidFill>
              </a:rPr>
              <a:t>Multiple Inheritance:</a:t>
            </a:r>
          </a:p>
          <a:p>
            <a:pPr indent="-228600">
              <a:lnSpc>
                <a:spcPct val="90000"/>
              </a:lnSpc>
              <a:spcAft>
                <a:spcPts val="600"/>
              </a:spcAft>
              <a:buFont typeface="Arial" panose="020B0604020202020204" pitchFamily="34" charset="0"/>
              <a:buChar char="•"/>
            </a:pPr>
            <a:r>
              <a:rPr lang="en-US" sz="1700" dirty="0"/>
              <a:t>In multiple inheritance, a subclass inherits properties and features from more than one superclass. For example, in the image above, class D is the child class that inherits from parent classes B and C. So, D will have the features of both B and C. </a:t>
            </a:r>
          </a:p>
          <a:p>
            <a:pPr indent="-228600">
              <a:lnSpc>
                <a:spcPct val="90000"/>
              </a:lnSpc>
              <a:spcAft>
                <a:spcPts val="600"/>
              </a:spcAft>
              <a:buFont typeface="Arial" panose="020B0604020202020204" pitchFamily="34" charset="0"/>
              <a:buChar char="•"/>
            </a:pPr>
            <a:endParaRPr lang="en-US" sz="1700" dirty="0">
              <a:solidFill>
                <a:srgbClr val="FF0000"/>
              </a:solidFill>
            </a:endParaRPr>
          </a:p>
          <a:p>
            <a:pPr indent="-228600">
              <a:lnSpc>
                <a:spcPct val="90000"/>
              </a:lnSpc>
              <a:spcAft>
                <a:spcPts val="600"/>
              </a:spcAft>
              <a:buFont typeface="Arial" panose="020B0604020202020204" pitchFamily="34" charset="0"/>
              <a:buChar char="•"/>
            </a:pPr>
            <a:r>
              <a:rPr lang="en-US" sz="1700" b="1" dirty="0">
                <a:solidFill>
                  <a:srgbClr val="FF0000"/>
                </a:solidFill>
              </a:rPr>
              <a:t>Overriding in Multiple Inheritance</a:t>
            </a:r>
          </a:p>
          <a:p>
            <a:pPr indent="-228600">
              <a:lnSpc>
                <a:spcPct val="90000"/>
              </a:lnSpc>
              <a:spcAft>
                <a:spcPts val="600"/>
              </a:spcAft>
              <a:buFont typeface="Arial" panose="020B0604020202020204" pitchFamily="34" charset="0"/>
              <a:buChar char="•"/>
            </a:pPr>
            <a:r>
              <a:rPr lang="en-US" sz="1700" dirty="0"/>
              <a:t>Overriding in multiple inheritance refers to a child class providing its implementation to the attributes that it inherits from the parent class.</a:t>
            </a:r>
          </a:p>
        </p:txBody>
      </p:sp>
      <p:pic>
        <p:nvPicPr>
          <p:cNvPr id="5" name="Picture 4" descr="A screenshot of a computer program&#10;&#10;AI-generated content may be incorrect.">
            <a:extLst>
              <a:ext uri="{FF2B5EF4-FFF2-40B4-BE49-F238E27FC236}">
                <a16:creationId xmlns:a16="http://schemas.microsoft.com/office/drawing/2014/main" id="{01554826-6026-CBE0-D1A8-4410FB06649A}"/>
              </a:ext>
            </a:extLst>
          </p:cNvPr>
          <p:cNvPicPr>
            <a:picLocks noChangeAspect="1"/>
          </p:cNvPicPr>
          <p:nvPr/>
        </p:nvPicPr>
        <p:blipFill>
          <a:blip r:embed="rId2"/>
          <a:srcRect l="870" r="10235" b="-3"/>
          <a:stretch/>
        </p:blipFill>
        <p:spPr>
          <a:xfrm>
            <a:off x="5854890" y="877414"/>
            <a:ext cx="5453545" cy="4984683"/>
          </a:xfrm>
          <a:prstGeom prst="rect">
            <a:avLst/>
          </a:prstGeom>
        </p:spPr>
      </p:pic>
      <p:grpSp>
        <p:nvGrpSpPr>
          <p:cNvPr id="10" name="Group 9">
            <a:extLst>
              <a:ext uri="{FF2B5EF4-FFF2-40B4-BE49-F238E27FC236}">
                <a16:creationId xmlns:a16="http://schemas.microsoft.com/office/drawing/2014/main" id="{434FA563-76F6-CDCF-AEA0-A7B78E44647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025" y="6737718"/>
            <a:ext cx="12207200" cy="123363"/>
            <a:chOff x="-5025" y="6737718"/>
            <a:chExt cx="12207200" cy="123363"/>
          </a:xfrm>
        </p:grpSpPr>
        <p:sp>
          <p:nvSpPr>
            <p:cNvPr id="11" name="Rectangle 10">
              <a:extLst>
                <a:ext uri="{FF2B5EF4-FFF2-40B4-BE49-F238E27FC236}">
                  <a16:creationId xmlns:a16="http://schemas.microsoft.com/office/drawing/2014/main" id="{1D2E3CAA-F1BA-6695-301D-22564C3828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flipH="1">
              <a:off x="6036894" y="695800"/>
              <a:ext cx="123362" cy="12207199"/>
            </a:xfrm>
            <a:prstGeom prst="rect">
              <a:avLst/>
            </a:prstGeom>
            <a:gradFill>
              <a:gsLst>
                <a:gs pos="0">
                  <a:schemeClr val="accent5"/>
                </a:gs>
                <a:gs pos="100000">
                  <a:schemeClr val="accent2"/>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F3F0F2C-04A5-144D-BDCF-C387072897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9176406" y="3835311"/>
              <a:ext cx="123362" cy="5928176"/>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14929741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583062-E468-856E-993B-121A832E932A}"/>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5DFC0F73-3FDF-CDC6-5F59-482E726C0CB2}"/>
              </a:ext>
            </a:extLst>
          </p:cNvPr>
          <p:cNvSpPr txBox="1"/>
          <p:nvPr/>
        </p:nvSpPr>
        <p:spPr>
          <a:xfrm>
            <a:off x="170120" y="175336"/>
            <a:ext cx="11663917" cy="5940088"/>
          </a:xfrm>
          <a:prstGeom prst="rect">
            <a:avLst/>
          </a:prstGeom>
          <a:noFill/>
        </p:spPr>
        <p:txBody>
          <a:bodyPr wrap="square">
            <a:spAutoFit/>
          </a:bodyPr>
          <a:lstStyle/>
          <a:p>
            <a:r>
              <a:rPr lang="en-GB" sz="2000" b="1" dirty="0">
                <a:solidFill>
                  <a:srgbClr val="FF0000"/>
                </a:solidFill>
              </a:rPr>
              <a:t>Multilevel Inheritance:</a:t>
            </a:r>
          </a:p>
          <a:p>
            <a:r>
              <a:rPr lang="en-GB" sz="2000" dirty="0"/>
              <a:t>In multilevel inheritance, there are different levels of inheritance involving child and grandchild classes. Here, a subclass inherits from a base class, which acquires attributes from another parent class. The subclass has unique features inherited from its parent class. For example, class 3 inherits from class 2, which in turn inherits from class 1. Therefore, class 3 and class 1 share a grandparent and grandchild relationship. </a:t>
            </a:r>
          </a:p>
          <a:p>
            <a:endParaRPr lang="en-GB" sz="2000" dirty="0"/>
          </a:p>
          <a:p>
            <a:r>
              <a:rPr lang="en-GB" sz="2000" b="1" dirty="0">
                <a:solidFill>
                  <a:srgbClr val="FF0000"/>
                </a:solidFill>
              </a:rPr>
              <a:t>Overriding in Multilevel Inheritance</a:t>
            </a:r>
          </a:p>
          <a:p>
            <a:r>
              <a:rPr lang="en-GB" sz="2000" dirty="0"/>
              <a:t>When we override one attribute of one parent class, it is known as overriding in multilevel inheritance. In other words, we override the methods of the parent or grandparent class through the child class. </a:t>
            </a:r>
          </a:p>
          <a:p>
            <a:endParaRPr lang="en-GB" sz="2000" dirty="0"/>
          </a:p>
          <a:p>
            <a:r>
              <a:rPr lang="en-GB" sz="2000" b="1" dirty="0">
                <a:solidFill>
                  <a:srgbClr val="FF0000"/>
                </a:solidFill>
              </a:rPr>
              <a:t>Calling the Base Class Methods within Overridden Methods</a:t>
            </a:r>
          </a:p>
          <a:p>
            <a:endParaRPr lang="en-GB" sz="2000" dirty="0"/>
          </a:p>
          <a:p>
            <a:r>
              <a:rPr lang="en-GB" sz="2000" dirty="0"/>
              <a:t>Parent class methods can be invoked within overridden methods using the following ways:</a:t>
            </a:r>
          </a:p>
          <a:p>
            <a:endParaRPr lang="en-GB" sz="2000" dirty="0"/>
          </a:p>
          <a:p>
            <a:r>
              <a:rPr lang="en-GB" sz="2000" b="1" dirty="0" err="1">
                <a:solidFill>
                  <a:srgbClr val="FF0000"/>
                </a:solidFill>
              </a:rPr>
              <a:t>Classname</a:t>
            </a:r>
            <a:endParaRPr lang="en-GB" sz="2000" b="1" dirty="0">
              <a:solidFill>
                <a:srgbClr val="FF0000"/>
              </a:solidFill>
            </a:endParaRPr>
          </a:p>
          <a:p>
            <a:endParaRPr lang="en-GB" sz="2000" dirty="0"/>
          </a:p>
          <a:p>
            <a:r>
              <a:rPr lang="en-GB" sz="2000" dirty="0"/>
              <a:t>The parent class methods can be invoked by using the Parent </a:t>
            </a:r>
            <a:r>
              <a:rPr lang="en-GB" sz="2000" dirty="0" err="1"/>
              <a:t>classname.method</a:t>
            </a:r>
            <a:r>
              <a:rPr lang="en-GB" sz="2000" dirty="0"/>
              <a:t> within the overridden method.</a:t>
            </a:r>
          </a:p>
        </p:txBody>
      </p:sp>
    </p:spTree>
    <p:extLst>
      <p:ext uri="{BB962C8B-B14F-4D97-AF65-F5344CB8AC3E}">
        <p14:creationId xmlns:p14="http://schemas.microsoft.com/office/powerpoint/2010/main" val="905727759"/>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DE3D470-7B0A-737A-4B70-9E5FE29C33CF}"/>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Isosceles Triangle 17">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FBA9986B-FF03-1E92-5F2E-A9D57086397F}"/>
              </a:ext>
            </a:extLst>
          </p:cNvPr>
          <p:cNvPicPr>
            <a:picLocks noChangeAspect="1"/>
          </p:cNvPicPr>
          <p:nvPr/>
        </p:nvPicPr>
        <p:blipFill>
          <a:blip r:embed="rId2"/>
          <a:stretch>
            <a:fillRect/>
          </a:stretch>
        </p:blipFill>
        <p:spPr>
          <a:xfrm>
            <a:off x="2691460" y="643467"/>
            <a:ext cx="6809079" cy="5571065"/>
          </a:xfrm>
          <a:prstGeom prst="rect">
            <a:avLst/>
          </a:prstGeom>
          <a:ln>
            <a:noFill/>
          </a:ln>
        </p:spPr>
      </p:pic>
      <p:sp>
        <p:nvSpPr>
          <p:cNvPr id="20" name="Isosceles Triangle 19">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36234556"/>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EA9F77C-C2AF-F21D-8551-F8519B4D1FED}"/>
            </a:ext>
          </a:extLst>
        </p:cNvPr>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6EFC920F-B85A-4068-BD93-41064EDE93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1C559108-BBAE-426C-8564-051D2BA6DDC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2340441" y="2666183"/>
            <a:ext cx="5860051" cy="527712"/>
            <a:chOff x="6081624" y="1998368"/>
            <a:chExt cx="5613457" cy="782175"/>
          </a:xfrm>
          <a:solidFill>
            <a:schemeClr val="accent4"/>
          </a:solidFill>
        </p:grpSpPr>
        <p:sp>
          <p:nvSpPr>
            <p:cNvPr id="13" name="Rectangle 12">
              <a:extLst>
                <a:ext uri="{FF2B5EF4-FFF2-40B4-BE49-F238E27FC236}">
                  <a16:creationId xmlns:a16="http://schemas.microsoft.com/office/drawing/2014/main" id="{42BC35EE-6650-42D2-AEFB-4B7CD1AFC9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0952C743-9049-4DFB-878B-2AB07B6E4F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CBC4F608-B4B8-48C3-9572-C0F061B1CD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922919"/>
            <a:ext cx="11111729" cy="546125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1382A32C-5B0C-4B1C-A074-76C6DBCC9F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39885" y="2372170"/>
            <a:ext cx="438912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536B7D6B-936D-CDF9-B053-E8707F8E79C1}"/>
              </a:ext>
            </a:extLst>
          </p:cNvPr>
          <p:cNvSpPr txBox="1"/>
          <p:nvPr/>
        </p:nvSpPr>
        <p:spPr>
          <a:xfrm>
            <a:off x="1100736" y="2508105"/>
            <a:ext cx="4709345" cy="3632493"/>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sz="2000" b="1" dirty="0">
                <a:solidFill>
                  <a:srgbClr val="FF0000"/>
                </a:solidFill>
              </a:rPr>
              <a:t>Super():</a:t>
            </a:r>
          </a:p>
          <a:p>
            <a:pPr indent="-228600">
              <a:lnSpc>
                <a:spcPct val="90000"/>
              </a:lnSpc>
              <a:spcAft>
                <a:spcPts val="600"/>
              </a:spcAft>
              <a:buFont typeface="Arial" panose="020B0604020202020204" pitchFamily="34" charset="0"/>
              <a:buChar char="•"/>
            </a:pPr>
            <a:r>
              <a:rPr lang="en-US" sz="2000" dirty="0"/>
              <a:t>We can also use the super() function that allows us to explicitly refer to the parent class. It is used when we need to call superclass functions and the method returns the proxy object to refer to the parent class by super.</a:t>
            </a:r>
          </a:p>
        </p:txBody>
      </p:sp>
      <p:pic>
        <p:nvPicPr>
          <p:cNvPr id="5" name="Picture 4" descr="A screenshot of a computer program&#10;&#10;AI-generated content may be incorrect.">
            <a:extLst>
              <a:ext uri="{FF2B5EF4-FFF2-40B4-BE49-F238E27FC236}">
                <a16:creationId xmlns:a16="http://schemas.microsoft.com/office/drawing/2014/main" id="{EFF2012B-4163-E114-9FE6-EAED007DF51A}"/>
              </a:ext>
            </a:extLst>
          </p:cNvPr>
          <p:cNvPicPr>
            <a:picLocks noChangeAspect="1"/>
          </p:cNvPicPr>
          <p:nvPr/>
        </p:nvPicPr>
        <p:blipFill>
          <a:blip r:embed="rId2"/>
          <a:srcRect l="715" r="1043" b="-4"/>
          <a:stretch/>
        </p:blipFill>
        <p:spPr>
          <a:xfrm>
            <a:off x="6538366" y="1383738"/>
            <a:ext cx="4929098" cy="4756870"/>
          </a:xfrm>
          <a:prstGeom prst="rect">
            <a:avLst/>
          </a:prstGeom>
        </p:spPr>
      </p:pic>
    </p:spTree>
    <p:extLst>
      <p:ext uri="{BB962C8B-B14F-4D97-AF65-F5344CB8AC3E}">
        <p14:creationId xmlns:p14="http://schemas.microsoft.com/office/powerpoint/2010/main" val="3784957515"/>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931C82C-4140-EEFA-BFAC-66EEEBB385EB}"/>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Isosceles Triangle 17">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37C63D32-96BF-4A1E-0D8F-BBA9684E4A89}"/>
              </a:ext>
            </a:extLst>
          </p:cNvPr>
          <p:cNvPicPr>
            <a:picLocks noChangeAspect="1"/>
          </p:cNvPicPr>
          <p:nvPr/>
        </p:nvPicPr>
        <p:blipFill>
          <a:blip r:embed="rId2"/>
          <a:stretch>
            <a:fillRect/>
          </a:stretch>
        </p:blipFill>
        <p:spPr>
          <a:xfrm>
            <a:off x="2569028" y="643467"/>
            <a:ext cx="6662057" cy="5809676"/>
          </a:xfrm>
          <a:prstGeom prst="rect">
            <a:avLst/>
          </a:prstGeom>
          <a:ln>
            <a:noFill/>
          </a:ln>
        </p:spPr>
      </p:pic>
      <p:sp>
        <p:nvSpPr>
          <p:cNvPr id="20" name="Isosceles Triangle 19">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026165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E384C6-9A37-8EA7-7974-923707BE7F34}"/>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D7F6EC22-0C98-E29F-EEB3-F7FF5D1AA53D}"/>
              </a:ext>
            </a:extLst>
          </p:cNvPr>
          <p:cNvSpPr txBox="1"/>
          <p:nvPr/>
        </p:nvSpPr>
        <p:spPr>
          <a:xfrm>
            <a:off x="467833" y="751344"/>
            <a:ext cx="10919637" cy="4124206"/>
          </a:xfrm>
          <a:prstGeom prst="rect">
            <a:avLst/>
          </a:prstGeom>
          <a:noFill/>
        </p:spPr>
        <p:txBody>
          <a:bodyPr wrap="square">
            <a:spAutoFit/>
          </a:bodyPr>
          <a:lstStyle/>
          <a:p>
            <a:r>
              <a:rPr lang="en-GB" sz="2400" b="1" dirty="0"/>
              <a:t>The two types of attributes in Python are as follows:</a:t>
            </a:r>
          </a:p>
          <a:p>
            <a:endParaRPr lang="en-GB" dirty="0"/>
          </a:p>
          <a:p>
            <a:r>
              <a:rPr lang="en-GB" sz="2000" b="1" dirty="0"/>
              <a:t>Class Attribute- </a:t>
            </a:r>
            <a:r>
              <a:rPr lang="en-GB" dirty="0"/>
              <a:t>These variables are the same for all instances of a class and don’t have new values for every new instance created. Class attributes are defined below the class definition. </a:t>
            </a:r>
          </a:p>
          <a:p>
            <a:endParaRPr lang="en-GB" dirty="0"/>
          </a:p>
          <a:p>
            <a:r>
              <a:rPr lang="en-GB" sz="2000" b="1" dirty="0"/>
              <a:t>Example  </a:t>
            </a:r>
          </a:p>
          <a:p>
            <a:r>
              <a:rPr lang="en-GB" dirty="0"/>
              <a:t>class Dog:</a:t>
            </a:r>
          </a:p>
          <a:p>
            <a:r>
              <a:rPr lang="en-GB" dirty="0"/>
              <a:t>#class attribute</a:t>
            </a:r>
          </a:p>
          <a:p>
            <a:r>
              <a:rPr lang="en-GB" dirty="0"/>
              <a:t>species = "Animal"</a:t>
            </a:r>
          </a:p>
          <a:p>
            <a:endParaRPr lang="en-GB" dirty="0"/>
          </a:p>
          <a:p>
            <a:r>
              <a:rPr lang="en-GB" dirty="0"/>
              <a:t>The species attribute has a fixed value for all objects we create. </a:t>
            </a:r>
          </a:p>
          <a:p>
            <a:endParaRPr lang="en-GB" dirty="0"/>
          </a:p>
          <a:p>
            <a:r>
              <a:rPr lang="en-GB" sz="2000" b="1" dirty="0"/>
              <a:t>Instance Attribute- </a:t>
            </a:r>
            <a:r>
              <a:rPr lang="en-GB" dirty="0"/>
              <a:t>They are the variables defined inside a function in a class. They have different values for each instance of a class, which are dependent on the value passed while creating an object. </a:t>
            </a:r>
          </a:p>
        </p:txBody>
      </p:sp>
    </p:spTree>
    <p:extLst>
      <p:ext uri="{BB962C8B-B14F-4D97-AF65-F5344CB8AC3E}">
        <p14:creationId xmlns:p14="http://schemas.microsoft.com/office/powerpoint/2010/main" val="2320457233"/>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5341FD-A8AD-185A-8D0C-A36782C8C2F6}"/>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3BAEEF85-6621-C887-AF6C-86F6DBD64EA4}"/>
              </a:ext>
            </a:extLst>
          </p:cNvPr>
          <p:cNvSpPr/>
          <p:nvPr/>
        </p:nvSpPr>
        <p:spPr>
          <a:xfrm>
            <a:off x="1962170" y="2754684"/>
            <a:ext cx="8110938" cy="923330"/>
          </a:xfrm>
          <a:prstGeom prst="rect">
            <a:avLst/>
          </a:prstGeom>
          <a:noFill/>
        </p:spPr>
        <p:txBody>
          <a:bodyPr wrap="none" lIns="91440" tIns="45720" rIns="91440" bIns="45720">
            <a:spAutoFit/>
          </a:bodyPr>
          <a:lstStyle/>
          <a:p>
            <a:pPr algn="l"/>
            <a:r>
              <a:rPr lang="en-GB" sz="5400" b="1" i="0" dirty="0">
                <a:ln w="22225">
                  <a:solidFill>
                    <a:schemeClr val="accent2"/>
                  </a:solidFill>
                  <a:prstDash val="solid"/>
                </a:ln>
                <a:solidFill>
                  <a:schemeClr val="accent2">
                    <a:lumMod val="40000"/>
                    <a:lumOff val="60000"/>
                  </a:schemeClr>
                </a:solidFill>
                <a:latin typeface="Inter"/>
              </a:rPr>
              <a:t>Data Abstraction in Python</a:t>
            </a:r>
          </a:p>
        </p:txBody>
      </p:sp>
    </p:spTree>
    <p:extLst>
      <p:ext uri="{BB962C8B-B14F-4D97-AF65-F5344CB8AC3E}">
        <p14:creationId xmlns:p14="http://schemas.microsoft.com/office/powerpoint/2010/main" val="2095734875"/>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D62761-4D68-ED97-6237-0A4F433F5AF6}"/>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C70A1761-506B-18E3-2B2C-471444404083}"/>
              </a:ext>
            </a:extLst>
          </p:cNvPr>
          <p:cNvSpPr txBox="1"/>
          <p:nvPr/>
        </p:nvSpPr>
        <p:spPr>
          <a:xfrm>
            <a:off x="393405" y="552893"/>
            <a:ext cx="9016409" cy="3200347"/>
          </a:xfrm>
          <a:prstGeom prst="rect">
            <a:avLst/>
          </a:prstGeom>
          <a:noFill/>
        </p:spPr>
        <p:txBody>
          <a:bodyPr wrap="square">
            <a:spAutoFit/>
          </a:bodyPr>
          <a:lstStyle/>
          <a:p>
            <a:pPr marL="342900" indent="-342900">
              <a:buFont typeface="Wingdings" panose="05000000000000000000" pitchFamily="2" charset="2"/>
              <a:buChar char="q"/>
            </a:pPr>
            <a:r>
              <a:rPr lang="en-GB" sz="2000" b="1" dirty="0">
                <a:solidFill>
                  <a:srgbClr val="FF0000"/>
                </a:solidFill>
              </a:rPr>
              <a:t>Introduction</a:t>
            </a:r>
          </a:p>
          <a:p>
            <a:pPr marL="342900" indent="-342900">
              <a:buFont typeface="Wingdings" panose="05000000000000000000" pitchFamily="2" charset="2"/>
              <a:buChar char="q"/>
            </a:pPr>
            <a:r>
              <a:rPr lang="en-GB" sz="2000" b="1" dirty="0">
                <a:solidFill>
                  <a:srgbClr val="FF0000"/>
                </a:solidFill>
              </a:rPr>
              <a:t>Data Abstraction in OOP</a:t>
            </a:r>
          </a:p>
          <a:p>
            <a:pPr marL="342900" indent="-342900">
              <a:buFont typeface="Wingdings" panose="05000000000000000000" pitchFamily="2" charset="2"/>
              <a:buChar char="q"/>
            </a:pPr>
            <a:r>
              <a:rPr lang="en-GB" sz="2000" b="1" dirty="0">
                <a:solidFill>
                  <a:srgbClr val="FF0000"/>
                </a:solidFill>
              </a:rPr>
              <a:t>What Is Data Abstraction in Python?</a:t>
            </a:r>
          </a:p>
          <a:p>
            <a:pPr marL="342900" indent="-342900">
              <a:buFont typeface="Wingdings" panose="05000000000000000000" pitchFamily="2" charset="2"/>
              <a:buChar char="q"/>
            </a:pPr>
            <a:r>
              <a:rPr lang="en-GB" sz="2000" b="1" dirty="0">
                <a:solidFill>
                  <a:srgbClr val="FF0000"/>
                </a:solidFill>
              </a:rPr>
              <a:t>Abstraction Classes in Python</a:t>
            </a:r>
          </a:p>
          <a:p>
            <a:pPr marL="342900" indent="-342900">
              <a:buFont typeface="Wingdings" panose="05000000000000000000" pitchFamily="2" charset="2"/>
              <a:buChar char="q"/>
            </a:pPr>
            <a:r>
              <a:rPr lang="en-GB" sz="2000" b="1" dirty="0">
                <a:solidFill>
                  <a:srgbClr val="FF0000"/>
                </a:solidFill>
              </a:rPr>
              <a:t>Using the </a:t>
            </a:r>
            <a:r>
              <a:rPr lang="en-GB" sz="2000" b="1" dirty="0" err="1">
                <a:solidFill>
                  <a:srgbClr val="FF0000"/>
                </a:solidFill>
              </a:rPr>
              <a:t>abc</a:t>
            </a:r>
            <a:r>
              <a:rPr lang="en-GB" sz="2000" b="1" dirty="0">
                <a:solidFill>
                  <a:srgbClr val="FF0000"/>
                </a:solidFill>
              </a:rPr>
              <a:t> module to import the ABC class.</a:t>
            </a:r>
          </a:p>
          <a:p>
            <a:pPr marL="342900" indent="-342900">
              <a:buFont typeface="Wingdings" panose="05000000000000000000" pitchFamily="2" charset="2"/>
              <a:buChar char="q"/>
            </a:pPr>
            <a:r>
              <a:rPr lang="en-GB" sz="2000" b="1" dirty="0">
                <a:solidFill>
                  <a:srgbClr val="FF0000"/>
                </a:solidFill>
              </a:rPr>
              <a:t>Why use an abstract base class?</a:t>
            </a:r>
          </a:p>
          <a:p>
            <a:pPr marL="342900" indent="-342900">
              <a:buFont typeface="Wingdings" panose="05000000000000000000" pitchFamily="2" charset="2"/>
              <a:buChar char="q"/>
            </a:pPr>
            <a:r>
              <a:rPr lang="en-GB" sz="2000" b="1" dirty="0">
                <a:solidFill>
                  <a:srgbClr val="FF0000"/>
                </a:solidFill>
              </a:rPr>
              <a:t>Working of Abstract Class</a:t>
            </a:r>
          </a:p>
          <a:p>
            <a:pPr marL="342900" indent="-342900">
              <a:buFont typeface="Wingdings" panose="05000000000000000000" pitchFamily="2" charset="2"/>
              <a:buChar char="q"/>
            </a:pPr>
            <a:r>
              <a:rPr lang="en-GB" sz="2000" b="1" dirty="0">
                <a:solidFill>
                  <a:srgbClr val="FF0000"/>
                </a:solidFill>
              </a:rPr>
              <a:t>Concrete Method in the Abstract Base Class</a:t>
            </a:r>
          </a:p>
          <a:p>
            <a:pPr marL="342900" indent="-342900">
              <a:buFont typeface="Wingdings" panose="05000000000000000000" pitchFamily="2" charset="2"/>
              <a:buChar char="q"/>
            </a:pPr>
            <a:r>
              <a:rPr lang="en-GB" sz="2000" b="1" dirty="0">
                <a:solidFill>
                  <a:srgbClr val="FF0000"/>
                </a:solidFill>
              </a:rPr>
              <a:t>How to create an abstract base class and abstract method?</a:t>
            </a:r>
          </a:p>
          <a:p>
            <a:pPr marL="342900" indent="-342900">
              <a:buFont typeface="Wingdings" panose="05000000000000000000" pitchFamily="2" charset="2"/>
              <a:buChar char="q"/>
            </a:pPr>
            <a:r>
              <a:rPr lang="en-GB" sz="2000" b="1" dirty="0">
                <a:solidFill>
                  <a:srgbClr val="FF0000"/>
                </a:solidFill>
              </a:rPr>
              <a:t>Importance of Python Data Abstraction</a:t>
            </a:r>
          </a:p>
        </p:txBody>
      </p:sp>
      <p:sp>
        <p:nvSpPr>
          <p:cNvPr id="5" name="TextBox 4">
            <a:extLst>
              <a:ext uri="{FF2B5EF4-FFF2-40B4-BE49-F238E27FC236}">
                <a16:creationId xmlns:a16="http://schemas.microsoft.com/office/drawing/2014/main" id="{1B45978A-CB99-4F5C-C21E-8BE2AA9DAB9D}"/>
              </a:ext>
            </a:extLst>
          </p:cNvPr>
          <p:cNvSpPr txBox="1"/>
          <p:nvPr/>
        </p:nvSpPr>
        <p:spPr>
          <a:xfrm>
            <a:off x="393405" y="3996730"/>
            <a:ext cx="11666574" cy="2308324"/>
          </a:xfrm>
          <a:prstGeom prst="rect">
            <a:avLst/>
          </a:prstGeom>
          <a:noFill/>
        </p:spPr>
        <p:txBody>
          <a:bodyPr wrap="square">
            <a:spAutoFit/>
          </a:bodyPr>
          <a:lstStyle/>
          <a:p>
            <a:r>
              <a:rPr lang="en-GB" b="1" dirty="0">
                <a:solidFill>
                  <a:srgbClr val="FF0000"/>
                </a:solidFill>
              </a:rPr>
              <a:t>Introduction</a:t>
            </a:r>
          </a:p>
          <a:p>
            <a:r>
              <a:rPr lang="en-GB" dirty="0"/>
              <a:t>Abstraction hides unnecessary and internal functionality from users and provides access to helpful information. Therefore, users interact with basic implementation details without knowing their inner workings. This means users are aware of “what a function does” without knowing “how it does it.”</a:t>
            </a:r>
          </a:p>
          <a:p>
            <a:endParaRPr lang="en-GB" dirty="0"/>
          </a:p>
          <a:p>
            <a:r>
              <a:rPr lang="en-GB" dirty="0"/>
              <a:t>For example, we may use a smartphone, knowing its different functions, such as voice recorder, messaging, camera, and calls. However, we don’t know how the smartphone performs these operations or what’s happening in the background.</a:t>
            </a:r>
          </a:p>
        </p:txBody>
      </p:sp>
    </p:spTree>
    <p:extLst>
      <p:ext uri="{BB962C8B-B14F-4D97-AF65-F5344CB8AC3E}">
        <p14:creationId xmlns:p14="http://schemas.microsoft.com/office/powerpoint/2010/main" val="3920805384"/>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B5FB6D-37DC-DC67-A0D0-A1850CF17372}"/>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1C26EFA9-A1F6-8EC1-5E26-8925802B1217}"/>
              </a:ext>
            </a:extLst>
          </p:cNvPr>
          <p:cNvSpPr txBox="1"/>
          <p:nvPr/>
        </p:nvSpPr>
        <p:spPr>
          <a:xfrm>
            <a:off x="255182" y="260038"/>
            <a:ext cx="11536325" cy="4801314"/>
          </a:xfrm>
          <a:prstGeom prst="rect">
            <a:avLst/>
          </a:prstGeom>
          <a:noFill/>
        </p:spPr>
        <p:txBody>
          <a:bodyPr wrap="square">
            <a:spAutoFit/>
          </a:bodyPr>
          <a:lstStyle/>
          <a:p>
            <a:r>
              <a:rPr lang="en-GB" b="1" dirty="0">
                <a:solidFill>
                  <a:srgbClr val="FF0000"/>
                </a:solidFill>
              </a:rPr>
              <a:t>Data Abstraction in OOP:</a:t>
            </a:r>
          </a:p>
          <a:p>
            <a:endParaRPr lang="en-GB" b="1" dirty="0">
              <a:solidFill>
                <a:srgbClr val="FF0000"/>
              </a:solidFill>
            </a:endParaRPr>
          </a:p>
          <a:p>
            <a:r>
              <a:rPr lang="en-GB" dirty="0"/>
              <a:t>Data abstraction is a powerful and essential concept in object-oriented programming. It simplifies complex codes and tasks for users by hiding irrelevant details and showing only the useful parts. </a:t>
            </a:r>
          </a:p>
          <a:p>
            <a:endParaRPr lang="en-GB" dirty="0"/>
          </a:p>
          <a:p>
            <a:r>
              <a:rPr lang="en-GB" dirty="0"/>
              <a:t>In programming, there are times when we don’t want to expose or share sensitive details of code implementation. Hence, we use data abstraction in such cases. For example, when you go through a tutorial online, you only know that a subject expert prepared it and, at times, the name of the writer. However, you are not aware of the entire process that goes behind preparing, editing, and publishing that tutorial because those details are not useful to you. </a:t>
            </a:r>
          </a:p>
          <a:p>
            <a:endParaRPr lang="en-GB" dirty="0"/>
          </a:p>
          <a:p>
            <a:r>
              <a:rPr lang="en-GB" dirty="0"/>
              <a:t>For a coder or programmer, data abstraction goes beyond simply hiding a section of information. For example, if they want to build a program to add or multiply two specific numbers, they won’t make an effort to develop an app that can add or multiply specifically those two numbers. The ideal scenario would be to create a program that can add or multiply any two numbers. </a:t>
            </a:r>
          </a:p>
          <a:p>
            <a:endParaRPr lang="en-GB" dirty="0"/>
          </a:p>
          <a:p>
            <a:r>
              <a:rPr lang="en-GB" dirty="0"/>
              <a:t>Therefore, we can say that abstraction separates specific uses of a function from its generalized purpose. Hence, we can reduce task complexities and build more scalable and flexible programs.</a:t>
            </a:r>
          </a:p>
        </p:txBody>
      </p:sp>
    </p:spTree>
    <p:extLst>
      <p:ext uri="{BB962C8B-B14F-4D97-AF65-F5344CB8AC3E}">
        <p14:creationId xmlns:p14="http://schemas.microsoft.com/office/powerpoint/2010/main" val="806933814"/>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45F3EC-791A-CF2D-1B7D-EF97B3F569C5}"/>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2CCCB464-49DF-2374-BE26-269BA4AA7B1A}"/>
              </a:ext>
            </a:extLst>
          </p:cNvPr>
          <p:cNvSpPr txBox="1"/>
          <p:nvPr/>
        </p:nvSpPr>
        <p:spPr>
          <a:xfrm>
            <a:off x="180753" y="191386"/>
            <a:ext cx="11685182" cy="3139321"/>
          </a:xfrm>
          <a:prstGeom prst="rect">
            <a:avLst/>
          </a:prstGeom>
          <a:noFill/>
        </p:spPr>
        <p:txBody>
          <a:bodyPr wrap="square">
            <a:spAutoFit/>
          </a:bodyPr>
          <a:lstStyle/>
          <a:p>
            <a:r>
              <a:rPr lang="en-GB" b="1" dirty="0">
                <a:solidFill>
                  <a:srgbClr val="FF0000"/>
                </a:solidFill>
              </a:rPr>
              <a:t>What Is Data Abstraction in Python?</a:t>
            </a:r>
          </a:p>
          <a:p>
            <a:endParaRPr lang="en-GB" b="1" dirty="0">
              <a:solidFill>
                <a:srgbClr val="FF0000"/>
              </a:solidFill>
            </a:endParaRPr>
          </a:p>
          <a:p>
            <a:r>
              <a:rPr lang="en-GB" dirty="0"/>
              <a:t>Data abstraction is the process of hiding unnecessary and complex implementation details from users while showing only essential details and functionalities. This is a core concept in object-oriented programming that allows users to implement complex logic based on the information provided without bothering with backend complexities. </a:t>
            </a:r>
          </a:p>
          <a:p>
            <a:endParaRPr lang="en-GB" dirty="0"/>
          </a:p>
          <a:p>
            <a:r>
              <a:rPr lang="en-GB" dirty="0"/>
              <a:t>We can achieve Python abstraction by using abstract classes created through the abstract base class (</a:t>
            </a:r>
            <a:r>
              <a:rPr lang="en-GB" dirty="0" err="1"/>
              <a:t>abc</a:t>
            </a:r>
            <a:r>
              <a:rPr lang="en-GB" dirty="0"/>
              <a:t>) module and its @abstractmethod.</a:t>
            </a:r>
          </a:p>
          <a:p>
            <a:endParaRPr lang="en-GB" dirty="0"/>
          </a:p>
          <a:p>
            <a:r>
              <a:rPr lang="en-GB" dirty="0"/>
              <a:t>Another example of Python data abstraction is driving a car. We know how to use breaks, clutch, and gear but we are not familiar with what’s happening behind the scenes.</a:t>
            </a:r>
          </a:p>
        </p:txBody>
      </p:sp>
    </p:spTree>
    <p:extLst>
      <p:ext uri="{BB962C8B-B14F-4D97-AF65-F5344CB8AC3E}">
        <p14:creationId xmlns:p14="http://schemas.microsoft.com/office/powerpoint/2010/main" val="2396686148"/>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45FA19-7339-27AF-B82C-07DA7D74BFAA}"/>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A2AD2DA4-7685-FB4B-95A9-304037EFEE5C}"/>
              </a:ext>
            </a:extLst>
          </p:cNvPr>
          <p:cNvSpPr txBox="1"/>
          <p:nvPr/>
        </p:nvSpPr>
        <p:spPr>
          <a:xfrm>
            <a:off x="184298" y="417592"/>
            <a:ext cx="11823404" cy="6186309"/>
          </a:xfrm>
          <a:prstGeom prst="rect">
            <a:avLst/>
          </a:prstGeom>
          <a:noFill/>
        </p:spPr>
        <p:txBody>
          <a:bodyPr wrap="square">
            <a:spAutoFit/>
          </a:bodyPr>
          <a:lstStyle/>
          <a:p>
            <a:r>
              <a:rPr lang="en-GB" sz="2000" b="1" dirty="0">
                <a:solidFill>
                  <a:srgbClr val="FF0000"/>
                </a:solidFill>
              </a:rPr>
              <a:t>Abstraction Classes in Python</a:t>
            </a:r>
          </a:p>
          <a:p>
            <a:r>
              <a:rPr lang="en-GB" dirty="0"/>
              <a:t>An abstract class is one in which one or more abstract methods are defined. When we declare a method inside a class without its implementation, it is called an abstract method. An abstract class is a blueprint or template for other classes as it defines a list of methods a class must implement. A subclass can inherit an abstract class, and the object of the derived class can be used to access base class features. </a:t>
            </a:r>
          </a:p>
          <a:p>
            <a:endParaRPr lang="en-GB" dirty="0"/>
          </a:p>
          <a:p>
            <a:r>
              <a:rPr lang="en-GB" dirty="0"/>
              <a:t>An abstract class provides the standard interface for implementations of components, enabling a class to derive data and functions from the base class. In Python, we use the </a:t>
            </a:r>
            <a:r>
              <a:rPr lang="en-GB" dirty="0" err="1"/>
              <a:t>abc</a:t>
            </a:r>
            <a:r>
              <a:rPr lang="en-GB" dirty="0"/>
              <a:t> module for abstraction, and here is the syntax for it. </a:t>
            </a:r>
          </a:p>
          <a:p>
            <a:endParaRPr lang="en-GB" dirty="0"/>
          </a:p>
          <a:p>
            <a:r>
              <a:rPr lang="en-GB" b="1" dirty="0">
                <a:solidFill>
                  <a:srgbClr val="FF0000"/>
                </a:solidFill>
              </a:rPr>
              <a:t>Syntax</a:t>
            </a:r>
          </a:p>
          <a:p>
            <a:r>
              <a:rPr lang="en-GB" dirty="0"/>
              <a:t>from </a:t>
            </a:r>
            <a:r>
              <a:rPr lang="en-GB" dirty="0" err="1"/>
              <a:t>abc</a:t>
            </a:r>
            <a:r>
              <a:rPr lang="en-GB" dirty="0"/>
              <a:t> import ABC  </a:t>
            </a:r>
          </a:p>
          <a:p>
            <a:r>
              <a:rPr lang="en-GB" dirty="0"/>
              <a:t>class </a:t>
            </a:r>
            <a:r>
              <a:rPr lang="en-GB" dirty="0" err="1"/>
              <a:t>ClassName</a:t>
            </a:r>
            <a:r>
              <a:rPr lang="en-GB" dirty="0"/>
              <a:t>(ABC):</a:t>
            </a:r>
          </a:p>
          <a:p>
            <a:endParaRPr lang="en-GB" dirty="0"/>
          </a:p>
          <a:p>
            <a:r>
              <a:rPr lang="en-GB" dirty="0"/>
              <a:t>Abstract classes lay down the blueprint and create a structure to build other classes. Hence, it ensures a standard set of methods to implement in the derived classes. Basically, an abstract class dictates a type of contract and inheriting classes adhere to it by implementing the methods. The following are the key components of an abstract class:</a:t>
            </a:r>
          </a:p>
          <a:p>
            <a:endParaRPr lang="en-GB" dirty="0"/>
          </a:p>
          <a:p>
            <a:pPr marL="285750" indent="-285750">
              <a:buFont typeface="Wingdings" panose="05000000000000000000" pitchFamily="2" charset="2"/>
              <a:buChar char="q"/>
            </a:pPr>
            <a:r>
              <a:rPr lang="en-GB" dirty="0"/>
              <a:t>One of the primary features of abstract classes is they can’t be created or instantiated directly. They are the base for other classes and are not instantiated themselves. </a:t>
            </a:r>
          </a:p>
          <a:p>
            <a:pPr marL="285750" indent="-285750">
              <a:buFont typeface="Wingdings" panose="05000000000000000000" pitchFamily="2" charset="2"/>
              <a:buChar char="q"/>
            </a:pPr>
            <a:endParaRPr lang="en-GB" dirty="0"/>
          </a:p>
          <a:p>
            <a:pPr marL="285750" indent="-285750">
              <a:buFont typeface="Wingdings" panose="05000000000000000000" pitchFamily="2" charset="2"/>
              <a:buChar char="q"/>
            </a:pPr>
            <a:r>
              <a:rPr lang="en-GB" dirty="0"/>
              <a:t>They lay down the template or structure to build other classes. They provide a blueprint for other classes by defining methods without implementing them</a:t>
            </a:r>
          </a:p>
        </p:txBody>
      </p:sp>
    </p:spTree>
    <p:extLst>
      <p:ext uri="{BB962C8B-B14F-4D97-AF65-F5344CB8AC3E}">
        <p14:creationId xmlns:p14="http://schemas.microsoft.com/office/powerpoint/2010/main" val="1522859435"/>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9304A8B-1EB8-3F30-54B1-B1F2AAC228A5}"/>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Isosceles Triangle 17">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EBC73B44-F1C2-5591-A80A-92D46C577E62}"/>
              </a:ext>
            </a:extLst>
          </p:cNvPr>
          <p:cNvPicPr>
            <a:picLocks noChangeAspect="1"/>
          </p:cNvPicPr>
          <p:nvPr/>
        </p:nvPicPr>
        <p:blipFill>
          <a:blip r:embed="rId2"/>
          <a:stretch>
            <a:fillRect/>
          </a:stretch>
        </p:blipFill>
        <p:spPr>
          <a:xfrm>
            <a:off x="3386264" y="643467"/>
            <a:ext cx="5419471" cy="5571065"/>
          </a:xfrm>
          <a:prstGeom prst="rect">
            <a:avLst/>
          </a:prstGeom>
          <a:ln>
            <a:noFill/>
          </a:ln>
        </p:spPr>
      </p:pic>
      <p:sp>
        <p:nvSpPr>
          <p:cNvPr id="20" name="Isosceles Triangle 19">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56173867"/>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ABAF1F0-D849-C2E4-8476-A3ADFC78D562}"/>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E9D2B50F-4FAD-CC1A-82D7-55E835AFB130}"/>
              </a:ext>
            </a:extLst>
          </p:cNvPr>
          <p:cNvSpPr txBox="1"/>
          <p:nvPr/>
        </p:nvSpPr>
        <p:spPr>
          <a:xfrm>
            <a:off x="876693" y="2533476"/>
            <a:ext cx="3455821" cy="3447832"/>
          </a:xfrm>
          <a:prstGeom prst="rect">
            <a:avLst/>
          </a:prstGeom>
        </p:spPr>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r>
              <a:rPr lang="en-US" sz="1700" b="1"/>
              <a:t>Using the abc module to import the ABC class.</a:t>
            </a:r>
          </a:p>
          <a:p>
            <a:pPr indent="-228600">
              <a:lnSpc>
                <a:spcPct val="90000"/>
              </a:lnSpc>
              <a:spcAft>
                <a:spcPts val="600"/>
              </a:spcAft>
              <a:buFont typeface="Arial" panose="020B0604020202020204" pitchFamily="34" charset="0"/>
              <a:buChar char="•"/>
            </a:pPr>
            <a:r>
              <a:rPr lang="en-US" sz="1700"/>
              <a:t>For example, we create an abstract class named Car and derive two subclasses, Kia and Honda, from it. The two classes implement the methods defined in the abstract class. The Car class is the parent abstract class, whereas Kia and Honda are subclasses. We can’t access methods of the parent class by creating an object but have to create objects of two derived classes for it.</a:t>
            </a:r>
          </a:p>
        </p:txBody>
      </p:sp>
      <p:pic>
        <p:nvPicPr>
          <p:cNvPr id="5" name="Picture 4">
            <a:extLst>
              <a:ext uri="{FF2B5EF4-FFF2-40B4-BE49-F238E27FC236}">
                <a16:creationId xmlns:a16="http://schemas.microsoft.com/office/drawing/2014/main" id="{9A428784-7C88-44AD-CEA8-9260D55AEB4B}"/>
              </a:ext>
            </a:extLst>
          </p:cNvPr>
          <p:cNvPicPr>
            <a:picLocks noChangeAspect="1"/>
          </p:cNvPicPr>
          <p:nvPr/>
        </p:nvPicPr>
        <p:blipFill>
          <a:blip r:embed="rId2"/>
          <a:stretch>
            <a:fillRect/>
          </a:stretch>
        </p:blipFill>
        <p:spPr>
          <a:xfrm>
            <a:off x="6021803" y="741391"/>
            <a:ext cx="4321083" cy="5384528"/>
          </a:xfrm>
          <a:prstGeom prst="rect">
            <a:avLst/>
          </a:prstGeom>
        </p:spPr>
      </p:pic>
      <p:grpSp>
        <p:nvGrpSpPr>
          <p:cNvPr id="18" name="Group 17">
            <a:extLst>
              <a:ext uri="{FF2B5EF4-FFF2-40B4-BE49-F238E27FC236}">
                <a16:creationId xmlns:a16="http://schemas.microsoft.com/office/drawing/2014/main" id="{6258F736-B256-8039-9DC6-F4E49A5C5AD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2068638" y="0"/>
            <a:ext cx="123362" cy="6858000"/>
            <a:chOff x="12068638" y="0"/>
            <a:chExt cx="123362" cy="6858000"/>
          </a:xfrm>
        </p:grpSpPr>
        <p:sp>
          <p:nvSpPr>
            <p:cNvPr id="11" name="Rectangle 10">
              <a:extLst>
                <a:ext uri="{FF2B5EF4-FFF2-40B4-BE49-F238E27FC236}">
                  <a16:creationId xmlns:a16="http://schemas.microsoft.com/office/drawing/2014/main" id="{10B4520A-996E-330C-99DA-69CA4D89E9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C8FA945-E356-695F-18D6-CAD4EF34FE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3527553"/>
              <a:ext cx="123362" cy="3330447"/>
            </a:xfrm>
            <a:prstGeom prst="rect">
              <a:avLst/>
            </a:prstGeom>
            <a:gradFill>
              <a:gsLst>
                <a:gs pos="19000">
                  <a:schemeClr val="accent5">
                    <a:lumMod val="60000"/>
                    <a:lumOff val="40000"/>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936556750"/>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36B704-0382-C998-7E20-15F1824DC6C4}"/>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2F565B26-EC02-57D5-9EE4-12A34B31A04C}"/>
              </a:ext>
            </a:extLst>
          </p:cNvPr>
          <p:cNvSpPr txBox="1"/>
          <p:nvPr/>
        </p:nvSpPr>
        <p:spPr>
          <a:xfrm>
            <a:off x="187842" y="256447"/>
            <a:ext cx="12004158" cy="5078313"/>
          </a:xfrm>
          <a:prstGeom prst="rect">
            <a:avLst/>
          </a:prstGeom>
          <a:noFill/>
        </p:spPr>
        <p:txBody>
          <a:bodyPr wrap="square">
            <a:spAutoFit/>
          </a:bodyPr>
          <a:lstStyle/>
          <a:p>
            <a:r>
              <a:rPr lang="en-GB" b="1" dirty="0">
                <a:solidFill>
                  <a:srgbClr val="FF0000"/>
                </a:solidFill>
              </a:rPr>
              <a:t>Why use an abstract base class?</a:t>
            </a:r>
          </a:p>
          <a:p>
            <a:r>
              <a:rPr lang="en-GB" dirty="0"/>
              <a:t>When we define an abstract base class, it allows us to create a common API for multiple subclasses. This comes in handy while working in large teams and codebases, as we don’t need to remember all the classes.</a:t>
            </a:r>
          </a:p>
          <a:p>
            <a:endParaRPr lang="en-GB" dirty="0"/>
          </a:p>
          <a:p>
            <a:r>
              <a:rPr lang="en-GB" b="1" dirty="0">
                <a:solidFill>
                  <a:srgbClr val="FF0000"/>
                </a:solidFill>
              </a:rPr>
              <a:t>Working of Abstract Class</a:t>
            </a:r>
          </a:p>
          <a:p>
            <a:r>
              <a:rPr lang="en-GB" dirty="0"/>
              <a:t>Most high-level programming languages provide the abstract class, but the abstract method is not a default feature in Python. Therefore, we achieve this using the </a:t>
            </a:r>
            <a:r>
              <a:rPr lang="en-GB" dirty="0" err="1"/>
              <a:t>abc</a:t>
            </a:r>
            <a:r>
              <a:rPr lang="en-GB" dirty="0"/>
              <a:t> module that provides the base class and necessary tools to define Abstract Base Class (ABC). </a:t>
            </a:r>
          </a:p>
          <a:p>
            <a:endParaRPr lang="en-GB" dirty="0"/>
          </a:p>
          <a:p>
            <a:r>
              <a:rPr lang="en-GB" dirty="0"/>
              <a:t>The </a:t>
            </a:r>
            <a:r>
              <a:rPr lang="en-GB" dirty="0" err="1"/>
              <a:t>abc</a:t>
            </a:r>
            <a:r>
              <a:rPr lang="en-GB" dirty="0"/>
              <a:t> module’s @abstractmethod decorator indicates abstract methods in the base class. Also, it has a virtual subclasses feature. These are the classes that don’t inherit from a class but are recognized by </a:t>
            </a:r>
          </a:p>
          <a:p>
            <a:endParaRPr lang="en-GB" dirty="0"/>
          </a:p>
          <a:p>
            <a:r>
              <a:rPr lang="en-GB" dirty="0" err="1"/>
              <a:t>isinstance</a:t>
            </a:r>
            <a:r>
              <a:rPr lang="en-GB" dirty="0"/>
              <a:t>()</a:t>
            </a:r>
          </a:p>
          <a:p>
            <a:endParaRPr lang="en-GB" dirty="0"/>
          </a:p>
          <a:p>
            <a:r>
              <a:rPr lang="en-GB" dirty="0"/>
              <a:t>and</a:t>
            </a:r>
          </a:p>
          <a:p>
            <a:endParaRPr lang="en-GB" dirty="0"/>
          </a:p>
          <a:p>
            <a:r>
              <a:rPr lang="en-GB" dirty="0" err="1"/>
              <a:t>issubclass</a:t>
            </a:r>
            <a:r>
              <a:rPr lang="en-GB" dirty="0"/>
              <a:t>()</a:t>
            </a:r>
          </a:p>
          <a:p>
            <a:endParaRPr lang="en-GB" dirty="0"/>
          </a:p>
        </p:txBody>
      </p:sp>
    </p:spTree>
    <p:extLst>
      <p:ext uri="{BB962C8B-B14F-4D97-AF65-F5344CB8AC3E}">
        <p14:creationId xmlns:p14="http://schemas.microsoft.com/office/powerpoint/2010/main" val="3029225694"/>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30F347-A45A-6D83-0657-C56749C7850F}"/>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E05F65F1-43DC-0E7F-8C71-65F211F45135}"/>
              </a:ext>
            </a:extLst>
          </p:cNvPr>
          <p:cNvSpPr txBox="1"/>
          <p:nvPr/>
        </p:nvSpPr>
        <p:spPr>
          <a:xfrm>
            <a:off x="350873" y="616689"/>
            <a:ext cx="10898373" cy="4093428"/>
          </a:xfrm>
          <a:prstGeom prst="rect">
            <a:avLst/>
          </a:prstGeom>
          <a:noFill/>
        </p:spPr>
        <p:txBody>
          <a:bodyPr wrap="square">
            <a:spAutoFit/>
          </a:bodyPr>
          <a:lstStyle/>
          <a:p>
            <a:r>
              <a:rPr lang="en-GB" sz="2000" dirty="0"/>
              <a:t>The </a:t>
            </a:r>
            <a:r>
              <a:rPr lang="en-GB" sz="2000" dirty="0" err="1"/>
              <a:t>abc</a:t>
            </a:r>
            <a:r>
              <a:rPr lang="en-GB" sz="2000" dirty="0"/>
              <a:t> module provides the </a:t>
            </a:r>
            <a:r>
              <a:rPr lang="en-GB" sz="2000" dirty="0" err="1"/>
              <a:t>metaclass</a:t>
            </a:r>
            <a:r>
              <a:rPr lang="en-GB" sz="2000" dirty="0"/>
              <a:t> </a:t>
            </a:r>
            <a:r>
              <a:rPr lang="en-GB" sz="2000" dirty="0" err="1"/>
              <a:t>ABCMeta</a:t>
            </a:r>
            <a:r>
              <a:rPr lang="en-GB" sz="2000" dirty="0"/>
              <a:t> to define ABCs, whereas the helper class defines ABCs through inheritance. While defining ABC, we can create the abstract methods in the base class by decorating using the @abstractmethod keyword and register concrete methods as implementations of the base class. </a:t>
            </a:r>
          </a:p>
          <a:p>
            <a:endParaRPr lang="en-GB" sz="2000" dirty="0"/>
          </a:p>
          <a:p>
            <a:r>
              <a:rPr lang="en-GB" sz="2000" b="1" dirty="0">
                <a:solidFill>
                  <a:srgbClr val="FF0000"/>
                </a:solidFill>
              </a:rPr>
              <a:t>We can create our ABCs as shown:</a:t>
            </a:r>
          </a:p>
          <a:p>
            <a:endParaRPr lang="en-GB" sz="2000" dirty="0"/>
          </a:p>
          <a:p>
            <a:r>
              <a:rPr lang="en-GB" sz="2000" dirty="0"/>
              <a:t>from </a:t>
            </a:r>
            <a:r>
              <a:rPr lang="en-GB" sz="2000" dirty="0" err="1"/>
              <a:t>abc</a:t>
            </a:r>
            <a:r>
              <a:rPr lang="en-GB" sz="2000" dirty="0"/>
              <a:t> import ABC</a:t>
            </a:r>
          </a:p>
          <a:p>
            <a:r>
              <a:rPr lang="en-GB" sz="2000" dirty="0"/>
              <a:t>class </a:t>
            </a:r>
            <a:r>
              <a:rPr lang="en-GB" sz="2000" dirty="0" err="1"/>
              <a:t>MyABC</a:t>
            </a:r>
            <a:r>
              <a:rPr lang="en-GB" sz="2000" dirty="0"/>
              <a:t>(ABC):</a:t>
            </a:r>
          </a:p>
          <a:p>
            <a:r>
              <a:rPr lang="en-GB" sz="2000" dirty="0"/>
              <a:t>pass</a:t>
            </a:r>
          </a:p>
          <a:p>
            <a:endParaRPr lang="en-GB" sz="2000" dirty="0"/>
          </a:p>
          <a:p>
            <a:r>
              <a:rPr lang="en-GB" sz="2000" dirty="0"/>
              <a:t>The abstract method of the base class tells the child class to write an implementation of all defined abstract methods. If it’s not done, the code will throw an error. </a:t>
            </a:r>
          </a:p>
        </p:txBody>
      </p:sp>
    </p:spTree>
    <p:extLst>
      <p:ext uri="{BB962C8B-B14F-4D97-AF65-F5344CB8AC3E}">
        <p14:creationId xmlns:p14="http://schemas.microsoft.com/office/powerpoint/2010/main" val="2789998214"/>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34D9D5-2466-C49A-AA80-BD1B6232A2B4}"/>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56C14B73-C54E-00F7-E235-AF2CEA79E4DC}"/>
              </a:ext>
            </a:extLst>
          </p:cNvPr>
          <p:cNvSpPr txBox="1"/>
          <p:nvPr/>
        </p:nvSpPr>
        <p:spPr>
          <a:xfrm>
            <a:off x="212650" y="621545"/>
            <a:ext cx="11642651" cy="5940088"/>
          </a:xfrm>
          <a:prstGeom prst="rect">
            <a:avLst/>
          </a:prstGeom>
          <a:noFill/>
        </p:spPr>
        <p:txBody>
          <a:bodyPr wrap="square">
            <a:spAutoFit/>
          </a:bodyPr>
          <a:lstStyle/>
          <a:p>
            <a:r>
              <a:rPr lang="en-GB" sz="2000" b="1" dirty="0">
                <a:solidFill>
                  <a:srgbClr val="FF0000"/>
                </a:solidFill>
              </a:rPr>
              <a:t>Concrete Method in the Abstract Base Class:</a:t>
            </a:r>
          </a:p>
          <a:p>
            <a:endParaRPr lang="en-GB" sz="2000" b="1" dirty="0">
              <a:solidFill>
                <a:srgbClr val="FF0000"/>
              </a:solidFill>
            </a:endParaRPr>
          </a:p>
          <a:p>
            <a:r>
              <a:rPr lang="en-GB" sz="2000" dirty="0"/>
              <a:t>In abstract methods, an implementation may vary for any subclass, and there must be an implementation while defining the subclass. However, some methods have the same implementation for all subclasses. Some of the features exhibit the properties of an abstract class and must be implemented in the abstract class; else all inherited classes will have repetitive code. Such methods are known as concrete methods. </a:t>
            </a:r>
          </a:p>
          <a:p>
            <a:endParaRPr lang="en-GB" sz="2000" dirty="0"/>
          </a:p>
          <a:p>
            <a:r>
              <a:rPr lang="en-GB" sz="2000" dirty="0"/>
              <a:t>In Python, concrete methods are defined in the abstract class with complete implementation and must avoid code repetition in the subclass. So, if an abstract class has a method with the same implementation as its subclasses, we just need to write the implementation of that particular method in the abstract base class rather than repeatedly writing the implementation of the concrete method for every subclass. </a:t>
            </a:r>
          </a:p>
          <a:p>
            <a:endParaRPr lang="en-GB" sz="2000" dirty="0"/>
          </a:p>
          <a:p>
            <a:r>
              <a:rPr lang="en-GB" sz="2000" dirty="0"/>
              <a:t>An abstract class can have abstract and concrete methods. To access the concrete method of an abstract class, we instantiate an object of a child class, which also lets us access its abstract methods. However, we must provide an implementation of the abstract method in the child class even when it is in the abstract class. Also, a subclass implements all abstract methods defined in the parent class; else it can throw an error. </a:t>
            </a:r>
          </a:p>
        </p:txBody>
      </p:sp>
    </p:spTree>
    <p:extLst>
      <p:ext uri="{BB962C8B-B14F-4D97-AF65-F5344CB8AC3E}">
        <p14:creationId xmlns:p14="http://schemas.microsoft.com/office/powerpoint/2010/main" val="7217019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AA1F61-8449-C331-3D7E-4E60D60068FB}"/>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F4F73593-EA62-5457-6748-BDA9993771F8}"/>
              </a:ext>
            </a:extLst>
          </p:cNvPr>
          <p:cNvSpPr txBox="1"/>
          <p:nvPr/>
        </p:nvSpPr>
        <p:spPr>
          <a:xfrm>
            <a:off x="287079" y="340242"/>
            <a:ext cx="8859579" cy="4893647"/>
          </a:xfrm>
          <a:prstGeom prst="rect">
            <a:avLst/>
          </a:prstGeom>
          <a:noFill/>
        </p:spPr>
        <p:txBody>
          <a:bodyPr wrap="square">
            <a:spAutoFit/>
          </a:bodyPr>
          <a:lstStyle/>
          <a:p>
            <a:r>
              <a:rPr lang="en-GB" sz="2400" b="1" dirty="0"/>
              <a:t>Example  </a:t>
            </a:r>
          </a:p>
          <a:p>
            <a:r>
              <a:rPr lang="en-GB" dirty="0"/>
              <a:t>class Dog:</a:t>
            </a:r>
          </a:p>
          <a:p>
            <a:r>
              <a:rPr lang="en-GB" dirty="0"/>
              <a:t>    #class attribute</a:t>
            </a:r>
          </a:p>
          <a:p>
            <a:r>
              <a:rPr lang="en-GB" dirty="0"/>
              <a:t>    species = "Animal"</a:t>
            </a:r>
          </a:p>
          <a:p>
            <a:r>
              <a:rPr lang="en-GB" dirty="0"/>
              <a:t>    def __</a:t>
            </a:r>
            <a:r>
              <a:rPr lang="en-GB" dirty="0" err="1"/>
              <a:t>init</a:t>
            </a:r>
            <a:r>
              <a:rPr lang="en-GB" dirty="0"/>
              <a:t>__(self, breed, name, age):</a:t>
            </a:r>
          </a:p>
          <a:p>
            <a:r>
              <a:rPr lang="en-GB" dirty="0"/>
              <a:t>        </a:t>
            </a:r>
            <a:r>
              <a:rPr lang="en-GB" dirty="0" err="1"/>
              <a:t>self.breed</a:t>
            </a:r>
            <a:r>
              <a:rPr lang="en-GB" dirty="0"/>
              <a:t> = breed</a:t>
            </a:r>
          </a:p>
          <a:p>
            <a:r>
              <a:rPr lang="en-GB" dirty="0"/>
              <a:t>        self.name = name</a:t>
            </a:r>
          </a:p>
          <a:p>
            <a:r>
              <a:rPr lang="en-GB" dirty="0"/>
              <a:t>        </a:t>
            </a:r>
            <a:r>
              <a:rPr lang="en-GB" dirty="0" err="1"/>
              <a:t>self.age</a:t>
            </a:r>
            <a:r>
              <a:rPr lang="en-GB" dirty="0"/>
              <a:t> = age</a:t>
            </a:r>
          </a:p>
          <a:p>
            <a:r>
              <a:rPr lang="en-GB" dirty="0"/>
              <a:t>d = Dog("</a:t>
            </a:r>
            <a:r>
              <a:rPr lang="en-GB" dirty="0" err="1"/>
              <a:t>Lebra</a:t>
            </a:r>
            <a:r>
              <a:rPr lang="en-GB" dirty="0"/>
              <a:t>", "Tuffy", 5)</a:t>
            </a:r>
          </a:p>
          <a:p>
            <a:r>
              <a:rPr lang="en-GB" dirty="0"/>
              <a:t>print(d.name)</a:t>
            </a:r>
          </a:p>
          <a:p>
            <a:r>
              <a:rPr lang="en-GB" dirty="0"/>
              <a:t>print(</a:t>
            </a:r>
            <a:r>
              <a:rPr lang="en-GB" dirty="0" err="1"/>
              <a:t>d.breed</a:t>
            </a:r>
            <a:r>
              <a:rPr lang="en-GB" dirty="0"/>
              <a:t>)</a:t>
            </a:r>
          </a:p>
          <a:p>
            <a:r>
              <a:rPr lang="en-GB" dirty="0"/>
              <a:t>print(</a:t>
            </a:r>
            <a:r>
              <a:rPr lang="en-GB" dirty="0" err="1"/>
              <a:t>d.age</a:t>
            </a:r>
            <a:r>
              <a:rPr lang="en-GB" dirty="0"/>
              <a:t>)</a:t>
            </a:r>
          </a:p>
          <a:p>
            <a:endParaRPr lang="en-GB" dirty="0"/>
          </a:p>
          <a:p>
            <a:r>
              <a:rPr lang="en-GB" b="1" dirty="0"/>
              <a:t>Output:</a:t>
            </a:r>
          </a:p>
          <a:p>
            <a:r>
              <a:rPr lang="en-GB" dirty="0"/>
              <a:t>Tuffy</a:t>
            </a:r>
          </a:p>
          <a:p>
            <a:r>
              <a:rPr lang="en-GB" dirty="0" err="1"/>
              <a:t>Lebra</a:t>
            </a:r>
            <a:endParaRPr lang="en-GB" dirty="0"/>
          </a:p>
          <a:p>
            <a:r>
              <a:rPr lang="en-GB" dirty="0"/>
              <a:t>5</a:t>
            </a:r>
          </a:p>
        </p:txBody>
      </p:sp>
      <p:sp>
        <p:nvSpPr>
          <p:cNvPr id="5" name="TextBox 4">
            <a:extLst>
              <a:ext uri="{FF2B5EF4-FFF2-40B4-BE49-F238E27FC236}">
                <a16:creationId xmlns:a16="http://schemas.microsoft.com/office/drawing/2014/main" id="{827ABD83-7EC8-13F8-91F8-E386C351E5B9}"/>
              </a:ext>
            </a:extLst>
          </p:cNvPr>
          <p:cNvSpPr txBox="1"/>
          <p:nvPr/>
        </p:nvSpPr>
        <p:spPr>
          <a:xfrm>
            <a:off x="4242391" y="2434856"/>
            <a:ext cx="7222164" cy="2246769"/>
          </a:xfrm>
          <a:prstGeom prst="rect">
            <a:avLst/>
          </a:prstGeom>
          <a:noFill/>
        </p:spPr>
        <p:txBody>
          <a:bodyPr wrap="square">
            <a:spAutoFit/>
          </a:bodyPr>
          <a:lstStyle/>
          <a:p>
            <a:pPr marL="342900" indent="-342900">
              <a:buFont typeface="Wingdings" panose="05000000000000000000" pitchFamily="2" charset="2"/>
              <a:buChar char="q"/>
            </a:pPr>
            <a:r>
              <a:rPr lang="en-GB" sz="2000" dirty="0"/>
              <a:t>The variables breed, name, and age are instance attributes, which means they can have different values for every new instance of a class. </a:t>
            </a:r>
          </a:p>
          <a:p>
            <a:pPr marL="342900" indent="-342900">
              <a:buFont typeface="Wingdings" panose="05000000000000000000" pitchFamily="2" charset="2"/>
              <a:buChar char="q"/>
            </a:pPr>
            <a:endParaRPr lang="en-GB" sz="2000" dirty="0"/>
          </a:p>
          <a:p>
            <a:pPr marL="342900" indent="-342900">
              <a:buFont typeface="Wingdings" panose="05000000000000000000" pitchFamily="2" charset="2"/>
              <a:buChar char="q"/>
            </a:pPr>
            <a:r>
              <a:rPr lang="en-GB" sz="2000" dirty="0"/>
              <a:t>So, properties with the same value for every instance of a class use class attributes and properties with different values per instance use instance attributes.</a:t>
            </a:r>
          </a:p>
        </p:txBody>
      </p:sp>
    </p:spTree>
    <p:extLst>
      <p:ext uri="{BB962C8B-B14F-4D97-AF65-F5344CB8AC3E}">
        <p14:creationId xmlns:p14="http://schemas.microsoft.com/office/powerpoint/2010/main" val="1903889200"/>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EA8F8E-F5A9-CAE7-F6B2-9566CC3FB05B}"/>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8A0AFB93-0823-C0A5-DF98-E3906E995872}"/>
              </a:ext>
            </a:extLst>
          </p:cNvPr>
          <p:cNvPicPr>
            <a:picLocks noChangeAspect="1"/>
          </p:cNvPicPr>
          <p:nvPr/>
        </p:nvPicPr>
        <p:blipFill>
          <a:blip r:embed="rId2"/>
          <a:stretch>
            <a:fillRect/>
          </a:stretch>
        </p:blipFill>
        <p:spPr>
          <a:xfrm>
            <a:off x="142875" y="280877"/>
            <a:ext cx="6410325" cy="6019800"/>
          </a:xfrm>
          <a:prstGeom prst="rect">
            <a:avLst/>
          </a:prstGeom>
        </p:spPr>
      </p:pic>
      <p:sp>
        <p:nvSpPr>
          <p:cNvPr id="5" name="TextBox 4">
            <a:extLst>
              <a:ext uri="{FF2B5EF4-FFF2-40B4-BE49-F238E27FC236}">
                <a16:creationId xmlns:a16="http://schemas.microsoft.com/office/drawing/2014/main" id="{36FC881E-E761-EB87-908A-A6FD7ED8E55B}"/>
              </a:ext>
            </a:extLst>
          </p:cNvPr>
          <p:cNvSpPr txBox="1"/>
          <p:nvPr/>
        </p:nvSpPr>
        <p:spPr>
          <a:xfrm>
            <a:off x="6769395" y="751344"/>
            <a:ext cx="5202865" cy="5355312"/>
          </a:xfrm>
          <a:prstGeom prst="rect">
            <a:avLst/>
          </a:prstGeom>
          <a:noFill/>
        </p:spPr>
        <p:txBody>
          <a:bodyPr wrap="square">
            <a:spAutoFit/>
          </a:bodyPr>
          <a:lstStyle/>
          <a:p>
            <a:r>
              <a:rPr lang="en-GB" b="1" dirty="0">
                <a:solidFill>
                  <a:srgbClr val="FF0000"/>
                </a:solidFill>
              </a:rPr>
              <a:t>Explanation:</a:t>
            </a:r>
          </a:p>
          <a:p>
            <a:r>
              <a:rPr lang="en-GB" b="1" dirty="0">
                <a:solidFill>
                  <a:srgbClr val="FF0000"/>
                </a:solidFill>
              </a:rPr>
              <a:t>Abstract Base Class (</a:t>
            </a:r>
            <a:r>
              <a:rPr lang="en-GB" b="1" dirty="0" err="1">
                <a:solidFill>
                  <a:srgbClr val="FF0000"/>
                </a:solidFill>
              </a:rPr>
              <a:t>MyABC</a:t>
            </a:r>
            <a:r>
              <a:rPr lang="en-GB" b="1" dirty="0">
                <a:solidFill>
                  <a:srgbClr val="FF0000"/>
                </a:solidFill>
              </a:rPr>
              <a:t>):</a:t>
            </a:r>
          </a:p>
          <a:p>
            <a:endParaRPr lang="en-GB" dirty="0"/>
          </a:p>
          <a:p>
            <a:r>
              <a:rPr lang="en-GB" dirty="0"/>
              <a:t>Inherits from ABC and defines two abstract methods, abstract_method1 and abstract_method2, using the @abstractmethod decorator. These methods have no implementation and must be overridden in any concrete subclass.</a:t>
            </a:r>
          </a:p>
          <a:p>
            <a:endParaRPr lang="en-GB" b="1" dirty="0">
              <a:solidFill>
                <a:srgbClr val="FF0000"/>
              </a:solidFill>
            </a:endParaRPr>
          </a:p>
          <a:p>
            <a:r>
              <a:rPr lang="en-GB" b="1" dirty="0">
                <a:solidFill>
                  <a:srgbClr val="FF0000"/>
                </a:solidFill>
              </a:rPr>
              <a:t>Concrete Class (</a:t>
            </a:r>
            <a:r>
              <a:rPr lang="en-GB" b="1" dirty="0" err="1">
                <a:solidFill>
                  <a:srgbClr val="FF0000"/>
                </a:solidFill>
              </a:rPr>
              <a:t>ConcreteClass</a:t>
            </a:r>
            <a:r>
              <a:rPr lang="en-GB" b="1" dirty="0">
                <a:solidFill>
                  <a:srgbClr val="FF0000"/>
                </a:solidFill>
              </a:rPr>
              <a:t>):</a:t>
            </a:r>
          </a:p>
          <a:p>
            <a:endParaRPr lang="en-GB" dirty="0"/>
          </a:p>
          <a:p>
            <a:r>
              <a:rPr lang="en-GB" dirty="0"/>
              <a:t>Inherits from </a:t>
            </a:r>
            <a:r>
              <a:rPr lang="en-GB" dirty="0" err="1"/>
              <a:t>MyABC</a:t>
            </a:r>
            <a:r>
              <a:rPr lang="en-GB" dirty="0"/>
              <a:t> and provides concrete implementations for both abstract_method1 and abstract_method2.</a:t>
            </a:r>
          </a:p>
          <a:p>
            <a:endParaRPr lang="en-GB" dirty="0"/>
          </a:p>
          <a:p>
            <a:r>
              <a:rPr lang="en-GB" b="1" dirty="0">
                <a:solidFill>
                  <a:srgbClr val="FF0000"/>
                </a:solidFill>
              </a:rPr>
              <a:t>Creating Instances:</a:t>
            </a:r>
          </a:p>
          <a:p>
            <a:endParaRPr lang="en-GB" dirty="0"/>
          </a:p>
          <a:p>
            <a:r>
              <a:rPr lang="en-GB" dirty="0"/>
              <a:t>You can create an instance of </a:t>
            </a:r>
            <a:r>
              <a:rPr lang="en-GB" dirty="0" err="1"/>
              <a:t>ConcreteClass</a:t>
            </a:r>
            <a:r>
              <a:rPr lang="en-GB" dirty="0"/>
              <a:t> and call the implemented methods.</a:t>
            </a:r>
          </a:p>
        </p:txBody>
      </p:sp>
    </p:spTree>
    <p:extLst>
      <p:ext uri="{BB962C8B-B14F-4D97-AF65-F5344CB8AC3E}">
        <p14:creationId xmlns:p14="http://schemas.microsoft.com/office/powerpoint/2010/main" val="213083405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CD99980-2F49-93A4-3529-118BD16B11EE}"/>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Isosceles Triangle 17">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570471D8-B7C4-6C70-8036-56E940330465}"/>
              </a:ext>
            </a:extLst>
          </p:cNvPr>
          <p:cNvPicPr>
            <a:picLocks noChangeAspect="1"/>
          </p:cNvPicPr>
          <p:nvPr/>
        </p:nvPicPr>
        <p:blipFill>
          <a:blip r:embed="rId2"/>
          <a:stretch>
            <a:fillRect/>
          </a:stretch>
        </p:blipFill>
        <p:spPr>
          <a:xfrm>
            <a:off x="2667652" y="643467"/>
            <a:ext cx="6856695" cy="5571065"/>
          </a:xfrm>
          <a:prstGeom prst="rect">
            <a:avLst/>
          </a:prstGeom>
          <a:ln>
            <a:noFill/>
          </a:ln>
        </p:spPr>
      </p:pic>
      <p:sp>
        <p:nvSpPr>
          <p:cNvPr id="20" name="Isosceles Triangle 19">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70462553"/>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A24094-56C5-7841-AE80-0AF1BC36CA3F}"/>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8CBE6C55-52B2-FEBF-76FB-EBA8032334D0}"/>
              </a:ext>
            </a:extLst>
          </p:cNvPr>
          <p:cNvSpPr txBox="1"/>
          <p:nvPr/>
        </p:nvSpPr>
        <p:spPr>
          <a:xfrm>
            <a:off x="127592" y="159488"/>
            <a:ext cx="11972260" cy="6463308"/>
          </a:xfrm>
          <a:prstGeom prst="rect">
            <a:avLst/>
          </a:prstGeom>
          <a:noFill/>
        </p:spPr>
        <p:txBody>
          <a:bodyPr wrap="square">
            <a:spAutoFit/>
          </a:bodyPr>
          <a:lstStyle/>
          <a:p>
            <a:r>
              <a:rPr lang="en-GB" b="1" dirty="0">
                <a:solidFill>
                  <a:srgbClr val="FF0000"/>
                </a:solidFill>
              </a:rPr>
              <a:t>Importance of Python Data Abstraction</a:t>
            </a:r>
          </a:p>
          <a:p>
            <a:endParaRPr lang="en-GB" b="1" dirty="0">
              <a:solidFill>
                <a:srgbClr val="FF0000"/>
              </a:solidFill>
            </a:endParaRPr>
          </a:p>
          <a:p>
            <a:r>
              <a:rPr lang="en-GB" dirty="0"/>
              <a:t>Data abstraction shows only the most crucial and useful data to users while hiding complex implementation details. This enables them to design modular and organized code, promotes code reusability, makes it easier to understand and maintain code, and ensures seamless collaboration. </a:t>
            </a:r>
          </a:p>
          <a:p>
            <a:endParaRPr lang="en-GB" dirty="0"/>
          </a:p>
          <a:p>
            <a:r>
              <a:rPr lang="en-GB" b="1" dirty="0">
                <a:solidFill>
                  <a:srgbClr val="FF0000"/>
                </a:solidFill>
              </a:rPr>
              <a:t>1. Improved Modularity- </a:t>
            </a:r>
            <a:r>
              <a:rPr lang="en-GB" dirty="0"/>
              <a:t>Data abstraction helps us create a modular, reusable, and understandable program. This makes software expandable and adaptable. </a:t>
            </a:r>
          </a:p>
          <a:p>
            <a:endParaRPr lang="en-GB" dirty="0"/>
          </a:p>
          <a:p>
            <a:r>
              <a:rPr lang="en-GB" b="1" dirty="0">
                <a:solidFill>
                  <a:srgbClr val="FF0000"/>
                </a:solidFill>
              </a:rPr>
              <a:t>2. Better Security- </a:t>
            </a:r>
            <a:r>
              <a:rPr lang="en-GB" dirty="0"/>
              <a:t>It protects sensitive and complex data from unauthorized access, which enhances the security of data and systems. </a:t>
            </a:r>
          </a:p>
          <a:p>
            <a:endParaRPr lang="en-GB" dirty="0"/>
          </a:p>
          <a:p>
            <a:r>
              <a:rPr lang="en-GB" b="1" dirty="0">
                <a:solidFill>
                  <a:srgbClr val="FF0000"/>
                </a:solidFill>
              </a:rPr>
              <a:t>3. Simplified Complexity- </a:t>
            </a:r>
            <a:r>
              <a:rPr lang="en-GB" dirty="0"/>
              <a:t>Data abstraction streamlines the code and makes it user-friendly. This simplification allows users to interact with complex systems intuitively without bothering about useless and unnecessary details. </a:t>
            </a:r>
          </a:p>
          <a:p>
            <a:endParaRPr lang="en-GB" dirty="0"/>
          </a:p>
          <a:p>
            <a:r>
              <a:rPr lang="en-GB" b="1" dirty="0">
                <a:solidFill>
                  <a:srgbClr val="FF0000"/>
                </a:solidFill>
              </a:rPr>
              <a:t>4. Reduced Errors- </a:t>
            </a:r>
            <a:r>
              <a:rPr lang="en-GB" dirty="0"/>
              <a:t>As abstraction hides implementation details about data structures from users, it ensures data integrity. It mitigates the chances of errors and safeguards crucial data.</a:t>
            </a:r>
          </a:p>
          <a:p>
            <a:endParaRPr lang="en-GB" dirty="0"/>
          </a:p>
          <a:p>
            <a:r>
              <a:rPr lang="en-GB" b="1" dirty="0">
                <a:solidFill>
                  <a:srgbClr val="FF0000"/>
                </a:solidFill>
              </a:rPr>
              <a:t>5. Improved Maintainability- </a:t>
            </a:r>
            <a:r>
              <a:rPr lang="en-GB" dirty="0"/>
              <a:t>By showing only useful and necessary details and exposing a consistent interface, abstraction enables developers to modify the underlying code without hampering the user experience. </a:t>
            </a:r>
          </a:p>
          <a:p>
            <a:endParaRPr lang="en-GB" dirty="0"/>
          </a:p>
          <a:p>
            <a:r>
              <a:rPr lang="en-GB" b="1" dirty="0">
                <a:solidFill>
                  <a:srgbClr val="FF0000"/>
                </a:solidFill>
              </a:rPr>
              <a:t>6. Enhanced Flexibility- </a:t>
            </a:r>
            <a:r>
              <a:rPr lang="en-GB" dirty="0"/>
              <a:t>Abstraction makes software flexible, so developers can modify internal code, optimize performance, and add new functionalities without disrupting the user interface or affecting user interaction. </a:t>
            </a:r>
          </a:p>
        </p:txBody>
      </p:sp>
    </p:spTree>
    <p:extLst>
      <p:ext uri="{BB962C8B-B14F-4D97-AF65-F5344CB8AC3E}">
        <p14:creationId xmlns:p14="http://schemas.microsoft.com/office/powerpoint/2010/main" val="655066433"/>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064B7B-B04A-BF66-BC04-7148A70EADE9}"/>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8D1CF095-A244-37D4-3BD0-79079B5736AD}"/>
              </a:ext>
            </a:extLst>
          </p:cNvPr>
          <p:cNvSpPr/>
          <p:nvPr/>
        </p:nvSpPr>
        <p:spPr>
          <a:xfrm>
            <a:off x="3119543" y="2967335"/>
            <a:ext cx="5952913" cy="923330"/>
          </a:xfrm>
          <a:prstGeom prst="rect">
            <a:avLst/>
          </a:prstGeom>
          <a:noFill/>
        </p:spPr>
        <p:txBody>
          <a:bodyPr wrap="none" lIns="91440" tIns="45720" rIns="91440" bIns="45720">
            <a:spAutoFit/>
          </a:bodyPr>
          <a:lstStyle/>
          <a:p>
            <a:pPr algn="ctr"/>
            <a:r>
              <a:rPr lang="en-US" sz="54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Iterators in Python</a:t>
            </a:r>
          </a:p>
        </p:txBody>
      </p:sp>
    </p:spTree>
    <p:extLst>
      <p:ext uri="{BB962C8B-B14F-4D97-AF65-F5344CB8AC3E}">
        <p14:creationId xmlns:p14="http://schemas.microsoft.com/office/powerpoint/2010/main" val="234644419"/>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9D676D-430D-218B-7409-50E3266F1E8F}"/>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13574271-E25B-8B9E-E131-3A9D3B56A864}"/>
              </a:ext>
            </a:extLst>
          </p:cNvPr>
          <p:cNvSpPr txBox="1"/>
          <p:nvPr/>
        </p:nvSpPr>
        <p:spPr>
          <a:xfrm>
            <a:off x="329609" y="297712"/>
            <a:ext cx="8817049" cy="2246769"/>
          </a:xfrm>
          <a:prstGeom prst="rect">
            <a:avLst/>
          </a:prstGeom>
          <a:noFill/>
        </p:spPr>
        <p:txBody>
          <a:bodyPr wrap="square">
            <a:spAutoFit/>
          </a:bodyPr>
          <a:lstStyle/>
          <a:p>
            <a:pPr marL="342900" indent="-342900">
              <a:buFont typeface="Wingdings" panose="05000000000000000000" pitchFamily="2" charset="2"/>
              <a:buChar char="q"/>
            </a:pPr>
            <a:r>
              <a:rPr lang="en-GB" sz="2000" b="1" dirty="0">
                <a:solidFill>
                  <a:srgbClr val="FF0000"/>
                </a:solidFill>
              </a:rPr>
              <a:t>Introduction</a:t>
            </a:r>
          </a:p>
          <a:p>
            <a:pPr marL="342900" indent="-342900">
              <a:buFont typeface="Wingdings" panose="05000000000000000000" pitchFamily="2" charset="2"/>
              <a:buChar char="q"/>
            </a:pPr>
            <a:r>
              <a:rPr lang="en-GB" sz="2000" b="1" dirty="0">
                <a:solidFill>
                  <a:srgbClr val="FF0000"/>
                </a:solidFill>
              </a:rPr>
              <a:t>What is an Iterator?</a:t>
            </a:r>
          </a:p>
          <a:p>
            <a:pPr marL="342900" indent="-342900">
              <a:buFont typeface="Wingdings" panose="05000000000000000000" pitchFamily="2" charset="2"/>
              <a:buChar char="q"/>
            </a:pPr>
            <a:r>
              <a:rPr lang="en-GB" sz="2000" b="1" dirty="0">
                <a:solidFill>
                  <a:srgbClr val="FF0000"/>
                </a:solidFill>
              </a:rPr>
              <a:t>What Is an Iterator in Python?</a:t>
            </a:r>
          </a:p>
          <a:p>
            <a:pPr marL="342900" indent="-342900">
              <a:buFont typeface="Wingdings" panose="05000000000000000000" pitchFamily="2" charset="2"/>
              <a:buChar char="q"/>
            </a:pPr>
            <a:r>
              <a:rPr lang="en-GB" sz="2000" b="1" dirty="0">
                <a:solidFill>
                  <a:srgbClr val="FF0000"/>
                </a:solidFill>
              </a:rPr>
              <a:t>Iterator vs </a:t>
            </a:r>
            <a:r>
              <a:rPr lang="en-GB" sz="2000" b="1" dirty="0" err="1">
                <a:solidFill>
                  <a:srgbClr val="FF0000"/>
                </a:solidFill>
              </a:rPr>
              <a:t>Iterable</a:t>
            </a:r>
            <a:endParaRPr lang="en-GB" sz="2000" b="1" dirty="0">
              <a:solidFill>
                <a:srgbClr val="FF0000"/>
              </a:solidFill>
            </a:endParaRPr>
          </a:p>
          <a:p>
            <a:pPr marL="342900" indent="-342900">
              <a:buFont typeface="Wingdings" panose="05000000000000000000" pitchFamily="2" charset="2"/>
              <a:buChar char="q"/>
            </a:pPr>
            <a:r>
              <a:rPr lang="en-GB" sz="2000" b="1" dirty="0">
                <a:solidFill>
                  <a:srgbClr val="FF0000"/>
                </a:solidFill>
              </a:rPr>
              <a:t>Creating an iterator using iter() and next()</a:t>
            </a:r>
          </a:p>
          <a:p>
            <a:pPr marL="342900" indent="-342900">
              <a:buFont typeface="Wingdings" panose="05000000000000000000" pitchFamily="2" charset="2"/>
              <a:buChar char="q"/>
            </a:pPr>
            <a:r>
              <a:rPr lang="en-GB" sz="2000" b="1" dirty="0" err="1">
                <a:solidFill>
                  <a:srgbClr val="FF0000"/>
                </a:solidFill>
              </a:rPr>
              <a:t>StopIteration</a:t>
            </a:r>
            <a:endParaRPr lang="en-GB" sz="2000" b="1" dirty="0">
              <a:solidFill>
                <a:srgbClr val="FF0000"/>
              </a:solidFill>
            </a:endParaRPr>
          </a:p>
          <a:p>
            <a:pPr marL="342900" indent="-342900">
              <a:buFont typeface="Wingdings" panose="05000000000000000000" pitchFamily="2" charset="2"/>
              <a:buChar char="q"/>
            </a:pPr>
            <a:r>
              <a:rPr lang="en-GB" sz="2000" b="1" dirty="0">
                <a:solidFill>
                  <a:srgbClr val="FF0000"/>
                </a:solidFill>
              </a:rPr>
              <a:t>Python Infinite Iterators</a:t>
            </a:r>
          </a:p>
        </p:txBody>
      </p:sp>
      <p:sp>
        <p:nvSpPr>
          <p:cNvPr id="5" name="TextBox 4">
            <a:extLst>
              <a:ext uri="{FF2B5EF4-FFF2-40B4-BE49-F238E27FC236}">
                <a16:creationId xmlns:a16="http://schemas.microsoft.com/office/drawing/2014/main" id="{479A4B90-C8B5-04F8-C6C1-3E0A086969E2}"/>
              </a:ext>
            </a:extLst>
          </p:cNvPr>
          <p:cNvSpPr txBox="1"/>
          <p:nvPr/>
        </p:nvSpPr>
        <p:spPr>
          <a:xfrm>
            <a:off x="329609" y="3700130"/>
            <a:ext cx="11610753" cy="2246769"/>
          </a:xfrm>
          <a:prstGeom prst="rect">
            <a:avLst/>
          </a:prstGeom>
          <a:noFill/>
        </p:spPr>
        <p:txBody>
          <a:bodyPr wrap="square">
            <a:spAutoFit/>
          </a:bodyPr>
          <a:lstStyle/>
          <a:p>
            <a:r>
              <a:rPr lang="en-GB" sz="2000" b="1" dirty="0">
                <a:solidFill>
                  <a:srgbClr val="FF0000"/>
                </a:solidFill>
              </a:rPr>
              <a:t>Introduction:</a:t>
            </a:r>
          </a:p>
          <a:p>
            <a:r>
              <a:rPr lang="en-GB" sz="2000" dirty="0"/>
              <a:t>The more we learn about the Python programming language, the more we realize how powerful it is. Ample Python tools add to its popularity, and iterators are one of them. </a:t>
            </a:r>
          </a:p>
          <a:p>
            <a:endParaRPr lang="en-GB" sz="2000" dirty="0"/>
          </a:p>
          <a:p>
            <a:r>
              <a:rPr lang="en-GB" sz="2000" dirty="0"/>
              <a:t>Python iterators is a crucial concept used for controlled traversal of collections. In Python, everything, including variables, lists, sets, functions, tuples, etc., is considered an object. Similarly, iterators are also objects.</a:t>
            </a:r>
          </a:p>
        </p:txBody>
      </p:sp>
    </p:spTree>
    <p:extLst>
      <p:ext uri="{BB962C8B-B14F-4D97-AF65-F5344CB8AC3E}">
        <p14:creationId xmlns:p14="http://schemas.microsoft.com/office/powerpoint/2010/main" val="813081443"/>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6F5DA9-5B08-A893-6C48-E7C5381A7AFC}"/>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B02097B2-8BB9-0854-A9B6-2337AC8A9D2C}"/>
              </a:ext>
            </a:extLst>
          </p:cNvPr>
          <p:cNvSpPr txBox="1"/>
          <p:nvPr/>
        </p:nvSpPr>
        <p:spPr>
          <a:xfrm>
            <a:off x="138223" y="95693"/>
            <a:ext cx="11961628" cy="2585323"/>
          </a:xfrm>
          <a:prstGeom prst="rect">
            <a:avLst/>
          </a:prstGeom>
          <a:noFill/>
        </p:spPr>
        <p:txBody>
          <a:bodyPr wrap="square">
            <a:spAutoFit/>
          </a:bodyPr>
          <a:lstStyle/>
          <a:p>
            <a:r>
              <a:rPr lang="en-GB" b="1" dirty="0">
                <a:solidFill>
                  <a:srgbClr val="FF0000"/>
                </a:solidFill>
              </a:rPr>
              <a:t>What is an Iterator?</a:t>
            </a:r>
          </a:p>
          <a:p>
            <a:endParaRPr lang="en-GB" b="1" dirty="0">
              <a:solidFill>
                <a:srgbClr val="FF0000"/>
              </a:solidFill>
            </a:endParaRPr>
          </a:p>
          <a:p>
            <a:r>
              <a:rPr lang="en-GB" dirty="0"/>
              <a:t>An iterator is a term derived from iterating, a technical term for looping elements. It is a fundamental concept in programming languages like C, Java, and Python that allows sequential access to elements or items in a list, array or set. It means iterating or looping through a collection of elements without exposing their underlying structure. </a:t>
            </a:r>
          </a:p>
          <a:p>
            <a:endParaRPr lang="en-GB" dirty="0"/>
          </a:p>
          <a:p>
            <a:r>
              <a:rPr lang="en-GB" dirty="0"/>
              <a:t>An iterator is like a cursor that points at the current position in the collection, offers a way to retrieve the next element, and checks if there are more elements to process. This makes the traversal of larger datasets more efficient as it doesn’t load the entire collection into memory at once.</a:t>
            </a:r>
          </a:p>
        </p:txBody>
      </p:sp>
      <p:sp>
        <p:nvSpPr>
          <p:cNvPr id="5" name="TextBox 4">
            <a:extLst>
              <a:ext uri="{FF2B5EF4-FFF2-40B4-BE49-F238E27FC236}">
                <a16:creationId xmlns:a16="http://schemas.microsoft.com/office/drawing/2014/main" id="{8515949D-A78C-B612-939D-1318BF9DF0EE}"/>
              </a:ext>
            </a:extLst>
          </p:cNvPr>
          <p:cNvSpPr txBox="1"/>
          <p:nvPr/>
        </p:nvSpPr>
        <p:spPr>
          <a:xfrm>
            <a:off x="138223" y="3068988"/>
            <a:ext cx="11844670" cy="3139321"/>
          </a:xfrm>
          <a:prstGeom prst="rect">
            <a:avLst/>
          </a:prstGeom>
          <a:noFill/>
        </p:spPr>
        <p:txBody>
          <a:bodyPr wrap="square">
            <a:spAutoFit/>
          </a:bodyPr>
          <a:lstStyle/>
          <a:p>
            <a:r>
              <a:rPr lang="en-GB" b="1" dirty="0">
                <a:solidFill>
                  <a:srgbClr val="FF0000"/>
                </a:solidFill>
              </a:rPr>
              <a:t>What Is an Iterator in Python?</a:t>
            </a:r>
          </a:p>
          <a:p>
            <a:r>
              <a:rPr lang="en-GB" dirty="0"/>
              <a:t>A Python iterator is an object used to iterate over objects, such as tuples, lists, sets, and dictionaries. In simple terms, iterators in Python means looping through </a:t>
            </a:r>
            <a:r>
              <a:rPr lang="en-GB" dirty="0" err="1"/>
              <a:t>iterable</a:t>
            </a:r>
            <a:r>
              <a:rPr lang="en-GB" dirty="0"/>
              <a:t> objects. </a:t>
            </a:r>
          </a:p>
          <a:p>
            <a:endParaRPr lang="en-GB" dirty="0"/>
          </a:p>
          <a:p>
            <a:r>
              <a:rPr lang="en-GB" dirty="0"/>
              <a:t>We use the iter() method to initialize a Python iterator object and the next() method for iteration. </a:t>
            </a:r>
          </a:p>
          <a:p>
            <a:endParaRPr lang="en-GB" dirty="0"/>
          </a:p>
          <a:p>
            <a:r>
              <a:rPr lang="en-GB" b="1" dirty="0">
                <a:solidFill>
                  <a:srgbClr val="FF0000"/>
                </a:solidFill>
              </a:rPr>
              <a:t>The two primary methods of Python iterators are:</a:t>
            </a:r>
          </a:p>
          <a:p>
            <a:endParaRPr lang="en-GB" dirty="0"/>
          </a:p>
          <a:p>
            <a:pPr marL="285750" indent="-285750">
              <a:buFont typeface="Wingdings" panose="05000000000000000000" pitchFamily="2" charset="2"/>
              <a:buChar char="q"/>
            </a:pPr>
            <a:r>
              <a:rPr lang="en-GB" dirty="0"/>
              <a:t>iter() </a:t>
            </a:r>
          </a:p>
          <a:p>
            <a:pPr marL="285750" indent="-285750">
              <a:buFont typeface="Wingdings" panose="05000000000000000000" pitchFamily="2" charset="2"/>
              <a:buChar char="q"/>
            </a:pPr>
            <a:endParaRPr lang="en-GB" dirty="0"/>
          </a:p>
          <a:p>
            <a:pPr marL="285750" indent="-285750">
              <a:buFont typeface="Wingdings" panose="05000000000000000000" pitchFamily="2" charset="2"/>
              <a:buChar char="q"/>
            </a:pPr>
            <a:r>
              <a:rPr lang="en-GB" dirty="0"/>
              <a:t>next()</a:t>
            </a:r>
          </a:p>
        </p:txBody>
      </p:sp>
    </p:spTree>
    <p:extLst>
      <p:ext uri="{BB962C8B-B14F-4D97-AF65-F5344CB8AC3E}">
        <p14:creationId xmlns:p14="http://schemas.microsoft.com/office/powerpoint/2010/main" val="155251831"/>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8AA834-4AF3-4FCA-2BAA-FDA82ACA2D5D}"/>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ADDA2ECE-7C7A-7BE5-26C2-D819C957CAE4}"/>
              </a:ext>
            </a:extLst>
          </p:cNvPr>
          <p:cNvSpPr txBox="1"/>
          <p:nvPr/>
        </p:nvSpPr>
        <p:spPr>
          <a:xfrm>
            <a:off x="163032" y="89363"/>
            <a:ext cx="11865935" cy="6740307"/>
          </a:xfrm>
          <a:prstGeom prst="rect">
            <a:avLst/>
          </a:prstGeom>
          <a:noFill/>
        </p:spPr>
        <p:txBody>
          <a:bodyPr wrap="square">
            <a:spAutoFit/>
          </a:bodyPr>
          <a:lstStyle/>
          <a:p>
            <a:r>
              <a:rPr lang="en-GB" b="1" dirty="0">
                <a:solidFill>
                  <a:srgbClr val="FF0000"/>
                </a:solidFill>
              </a:rPr>
              <a:t>__iter__()- </a:t>
            </a:r>
            <a:r>
              <a:rPr lang="en-GB" dirty="0"/>
              <a:t>This method initializes an iterator and returns an iterator object. It allows the instance of an object to be used for iterating. </a:t>
            </a:r>
          </a:p>
          <a:p>
            <a:endParaRPr lang="en-GB" dirty="0"/>
          </a:p>
          <a:p>
            <a:r>
              <a:rPr lang="en-GB" b="1" dirty="0">
                <a:solidFill>
                  <a:srgbClr val="FF0000"/>
                </a:solidFill>
              </a:rPr>
              <a:t>Syntax </a:t>
            </a:r>
          </a:p>
          <a:p>
            <a:r>
              <a:rPr lang="en-GB" dirty="0" err="1"/>
              <a:t>myiterator</a:t>
            </a:r>
            <a:r>
              <a:rPr lang="en-GB" dirty="0"/>
              <a:t> = iter()</a:t>
            </a:r>
          </a:p>
          <a:p>
            <a:endParaRPr lang="en-GB" dirty="0"/>
          </a:p>
          <a:p>
            <a:r>
              <a:rPr lang="en-GB" dirty="0"/>
              <a:t>__next__()- This method returns the next element in the collection and raises a </a:t>
            </a:r>
            <a:r>
              <a:rPr lang="en-GB" dirty="0" err="1"/>
              <a:t>StopIteration</a:t>
            </a:r>
            <a:r>
              <a:rPr lang="en-GB" dirty="0"/>
              <a:t> to indicate the end of the iteration. The for loop relies on iterators, so when we use it to traverse through </a:t>
            </a:r>
            <a:r>
              <a:rPr lang="en-GB" dirty="0" err="1"/>
              <a:t>iterable</a:t>
            </a:r>
            <a:r>
              <a:rPr lang="en-GB" dirty="0"/>
              <a:t> objects, it uses iter() in Python to get an iterator object, which uses the next() method to iterate over. It makes looping through various data structures cleaner and more concise. </a:t>
            </a:r>
          </a:p>
          <a:p>
            <a:endParaRPr lang="en-GB" dirty="0"/>
          </a:p>
          <a:p>
            <a:r>
              <a:rPr lang="en-GB" b="1" dirty="0">
                <a:solidFill>
                  <a:srgbClr val="FF0000"/>
                </a:solidFill>
              </a:rPr>
              <a:t>Syntax </a:t>
            </a:r>
          </a:p>
          <a:p>
            <a:r>
              <a:rPr lang="en-GB" dirty="0"/>
              <a:t>item = next(</a:t>
            </a:r>
            <a:r>
              <a:rPr lang="en-GB" dirty="0" err="1"/>
              <a:t>myiterator</a:t>
            </a:r>
            <a:r>
              <a:rPr lang="en-GB" dirty="0"/>
              <a:t>)</a:t>
            </a:r>
          </a:p>
          <a:p>
            <a:endParaRPr lang="en-GB" dirty="0"/>
          </a:p>
          <a:p>
            <a:r>
              <a:rPr lang="en-GB" dirty="0"/>
              <a:t>Python iter() Example</a:t>
            </a:r>
          </a:p>
          <a:p>
            <a:r>
              <a:rPr lang="en-GB" dirty="0"/>
              <a:t>Example </a:t>
            </a:r>
          </a:p>
          <a:p>
            <a:r>
              <a:rPr lang="en-GB" dirty="0"/>
              <a:t># A list of numbers</a:t>
            </a:r>
          </a:p>
          <a:p>
            <a:r>
              <a:rPr lang="en-GB" dirty="0"/>
              <a:t>numbers = [1, 2, 3, 4, 5]</a:t>
            </a:r>
          </a:p>
          <a:p>
            <a:r>
              <a:rPr lang="en-GB" dirty="0"/>
              <a:t># Create an iterator object</a:t>
            </a:r>
          </a:p>
          <a:p>
            <a:r>
              <a:rPr lang="en-GB" dirty="0"/>
              <a:t>iterator = iter(numbers)</a:t>
            </a:r>
          </a:p>
          <a:p>
            <a:endParaRPr lang="en-GB" dirty="0"/>
          </a:p>
          <a:p>
            <a:r>
              <a:rPr lang="en-GB" dirty="0"/>
              <a:t># Iterate through the iterator using a loop</a:t>
            </a:r>
          </a:p>
          <a:p>
            <a:r>
              <a:rPr lang="en-GB" dirty="0"/>
              <a:t>for number in iterator:</a:t>
            </a:r>
          </a:p>
          <a:p>
            <a:r>
              <a:rPr lang="en-GB" dirty="0"/>
              <a:t>    print(number)</a:t>
            </a:r>
          </a:p>
        </p:txBody>
      </p:sp>
      <p:sp>
        <p:nvSpPr>
          <p:cNvPr id="5" name="TextBox 4">
            <a:extLst>
              <a:ext uri="{FF2B5EF4-FFF2-40B4-BE49-F238E27FC236}">
                <a16:creationId xmlns:a16="http://schemas.microsoft.com/office/drawing/2014/main" id="{CB2A49A0-6F41-6371-3B7B-DD6B1FB6692A}"/>
              </a:ext>
            </a:extLst>
          </p:cNvPr>
          <p:cNvSpPr txBox="1"/>
          <p:nvPr/>
        </p:nvSpPr>
        <p:spPr>
          <a:xfrm>
            <a:off x="5717658" y="3429000"/>
            <a:ext cx="6097772" cy="1754326"/>
          </a:xfrm>
          <a:prstGeom prst="rect">
            <a:avLst/>
          </a:prstGeom>
          <a:noFill/>
        </p:spPr>
        <p:txBody>
          <a:bodyPr wrap="square">
            <a:spAutoFit/>
          </a:bodyPr>
          <a:lstStyle/>
          <a:p>
            <a:r>
              <a:rPr lang="en-GB" dirty="0"/>
              <a:t>Output:</a:t>
            </a:r>
          </a:p>
          <a:p>
            <a:r>
              <a:rPr lang="en-GB" dirty="0"/>
              <a:t>1</a:t>
            </a:r>
          </a:p>
          <a:p>
            <a:r>
              <a:rPr lang="en-GB" dirty="0"/>
              <a:t>2</a:t>
            </a:r>
          </a:p>
          <a:p>
            <a:r>
              <a:rPr lang="en-GB" dirty="0"/>
              <a:t>3</a:t>
            </a:r>
          </a:p>
          <a:p>
            <a:r>
              <a:rPr lang="en-GB" dirty="0"/>
              <a:t>4</a:t>
            </a:r>
          </a:p>
          <a:p>
            <a:r>
              <a:rPr lang="en-GB" dirty="0"/>
              <a:t>5</a:t>
            </a:r>
          </a:p>
        </p:txBody>
      </p:sp>
    </p:spTree>
    <p:extLst>
      <p:ext uri="{BB962C8B-B14F-4D97-AF65-F5344CB8AC3E}">
        <p14:creationId xmlns:p14="http://schemas.microsoft.com/office/powerpoint/2010/main" val="325931514"/>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443B91-A530-452C-F012-D3DD999F7436}"/>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04A239B0-7607-B951-7759-B953CFA760BF}"/>
              </a:ext>
            </a:extLst>
          </p:cNvPr>
          <p:cNvSpPr txBox="1"/>
          <p:nvPr/>
        </p:nvSpPr>
        <p:spPr>
          <a:xfrm>
            <a:off x="191385" y="191386"/>
            <a:ext cx="11748977" cy="4093428"/>
          </a:xfrm>
          <a:prstGeom prst="rect">
            <a:avLst/>
          </a:prstGeom>
          <a:noFill/>
        </p:spPr>
        <p:txBody>
          <a:bodyPr wrap="square">
            <a:spAutoFit/>
          </a:bodyPr>
          <a:lstStyle/>
          <a:p>
            <a:r>
              <a:rPr lang="en-GB" sz="2000" b="1" dirty="0">
                <a:solidFill>
                  <a:srgbClr val="FF0000"/>
                </a:solidFill>
              </a:rPr>
              <a:t>Iterator vs </a:t>
            </a:r>
            <a:r>
              <a:rPr lang="en-GB" sz="2000" b="1" dirty="0" err="1">
                <a:solidFill>
                  <a:srgbClr val="FF0000"/>
                </a:solidFill>
              </a:rPr>
              <a:t>Iterable</a:t>
            </a:r>
            <a:r>
              <a:rPr lang="en-GB" sz="2000" b="1" dirty="0">
                <a:solidFill>
                  <a:srgbClr val="FF0000"/>
                </a:solidFill>
              </a:rPr>
              <a:t>:</a:t>
            </a:r>
          </a:p>
          <a:p>
            <a:endParaRPr lang="en-GB" sz="2000" b="1" dirty="0">
              <a:solidFill>
                <a:srgbClr val="FF0000"/>
              </a:solidFill>
            </a:endParaRPr>
          </a:p>
          <a:p>
            <a:r>
              <a:rPr lang="en-GB" sz="2000" dirty="0"/>
              <a:t>Thanks to programming jargon, it is easy for anyone to get confused between an iterator (that facilitates looping) and an </a:t>
            </a:r>
            <a:r>
              <a:rPr lang="en-GB" sz="2000" dirty="0" err="1"/>
              <a:t>iterable</a:t>
            </a:r>
            <a:r>
              <a:rPr lang="en-GB" sz="2000" dirty="0"/>
              <a:t> (that can be looped over), the two fundamental concepts in Python. A programmer must understand the difference between an iterator and an </a:t>
            </a:r>
            <a:r>
              <a:rPr lang="en-GB" sz="2000" dirty="0" err="1"/>
              <a:t>iterable</a:t>
            </a:r>
            <a:r>
              <a:rPr lang="en-GB" sz="2000" dirty="0"/>
              <a:t> to manipulate data in Python efficiently. </a:t>
            </a:r>
          </a:p>
          <a:p>
            <a:endParaRPr lang="en-GB" sz="2000" dirty="0"/>
          </a:p>
          <a:p>
            <a:r>
              <a:rPr lang="en-GB" sz="2000" dirty="0"/>
              <a:t>An iterator is an object containing __iter__() and __next__() methods. It maintains the state of the current iteration and allows sequential access. On the other hand, an </a:t>
            </a:r>
            <a:r>
              <a:rPr lang="en-GB" sz="2000" dirty="0" err="1"/>
              <a:t>iterable</a:t>
            </a:r>
            <a:r>
              <a:rPr lang="en-GB" sz="2000" dirty="0"/>
              <a:t> can return one element at a time and can’t save the state of the iteration. </a:t>
            </a:r>
          </a:p>
          <a:p>
            <a:endParaRPr lang="en-GB" sz="2000" dirty="0"/>
          </a:p>
          <a:p>
            <a:r>
              <a:rPr lang="en-GB" sz="2000" dirty="0"/>
              <a:t>Iterators are created using </a:t>
            </a:r>
            <a:r>
              <a:rPr lang="en-GB" sz="2000" dirty="0" err="1"/>
              <a:t>iterables</a:t>
            </a:r>
            <a:r>
              <a:rPr lang="en-GB" sz="2000" dirty="0"/>
              <a:t>, so every iterator is an </a:t>
            </a:r>
            <a:r>
              <a:rPr lang="en-GB" sz="2000" dirty="0" err="1"/>
              <a:t>iterable</a:t>
            </a:r>
            <a:r>
              <a:rPr lang="en-GB" sz="2000" dirty="0"/>
              <a:t>. Also, they are used to loop through collections effectively. However, every </a:t>
            </a:r>
            <a:r>
              <a:rPr lang="en-GB" sz="2000" dirty="0" err="1"/>
              <a:t>iterable</a:t>
            </a:r>
            <a:r>
              <a:rPr lang="en-GB" sz="2000" dirty="0"/>
              <a:t> is not an iterator.</a:t>
            </a:r>
          </a:p>
        </p:txBody>
      </p:sp>
    </p:spTree>
    <p:extLst>
      <p:ext uri="{BB962C8B-B14F-4D97-AF65-F5344CB8AC3E}">
        <p14:creationId xmlns:p14="http://schemas.microsoft.com/office/powerpoint/2010/main" val="3415952985"/>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B813C9-28DE-0BBA-BAFB-FB9E76616C52}"/>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8B01F10E-AAEA-6E52-1221-630B689F73D6}"/>
              </a:ext>
            </a:extLst>
          </p:cNvPr>
          <p:cNvPicPr>
            <a:picLocks noChangeAspect="1"/>
          </p:cNvPicPr>
          <p:nvPr/>
        </p:nvPicPr>
        <p:blipFill>
          <a:blip r:embed="rId2"/>
          <a:stretch>
            <a:fillRect/>
          </a:stretch>
        </p:blipFill>
        <p:spPr>
          <a:xfrm>
            <a:off x="0" y="0"/>
            <a:ext cx="6357432" cy="6858000"/>
          </a:xfrm>
          <a:prstGeom prst="rect">
            <a:avLst/>
          </a:prstGeom>
        </p:spPr>
      </p:pic>
      <p:pic>
        <p:nvPicPr>
          <p:cNvPr id="5" name="Picture 4">
            <a:extLst>
              <a:ext uri="{FF2B5EF4-FFF2-40B4-BE49-F238E27FC236}">
                <a16:creationId xmlns:a16="http://schemas.microsoft.com/office/drawing/2014/main" id="{97B64303-9FB4-BBEE-FFB4-E967CCE3326B}"/>
              </a:ext>
            </a:extLst>
          </p:cNvPr>
          <p:cNvPicPr>
            <a:picLocks noChangeAspect="1"/>
          </p:cNvPicPr>
          <p:nvPr/>
        </p:nvPicPr>
        <p:blipFill>
          <a:blip r:embed="rId3"/>
          <a:stretch>
            <a:fillRect/>
          </a:stretch>
        </p:blipFill>
        <p:spPr>
          <a:xfrm>
            <a:off x="7561490" y="2658155"/>
            <a:ext cx="1619250" cy="1933575"/>
          </a:xfrm>
          <a:prstGeom prst="rect">
            <a:avLst/>
          </a:prstGeom>
        </p:spPr>
      </p:pic>
    </p:spTree>
    <p:extLst>
      <p:ext uri="{BB962C8B-B14F-4D97-AF65-F5344CB8AC3E}">
        <p14:creationId xmlns:p14="http://schemas.microsoft.com/office/powerpoint/2010/main" val="1539329383"/>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A87B50-BC2E-79BB-5880-86109241C866}"/>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707B7C0A-5FEE-017D-F932-579D7EF457A9}"/>
              </a:ext>
            </a:extLst>
          </p:cNvPr>
          <p:cNvSpPr txBox="1"/>
          <p:nvPr/>
        </p:nvSpPr>
        <p:spPr>
          <a:xfrm>
            <a:off x="329609" y="335846"/>
            <a:ext cx="11419368" cy="5940088"/>
          </a:xfrm>
          <a:prstGeom prst="rect">
            <a:avLst/>
          </a:prstGeom>
          <a:noFill/>
        </p:spPr>
        <p:txBody>
          <a:bodyPr wrap="square">
            <a:spAutoFit/>
          </a:bodyPr>
          <a:lstStyle/>
          <a:p>
            <a:r>
              <a:rPr lang="en-GB" sz="2000" b="1" dirty="0">
                <a:solidFill>
                  <a:srgbClr val="FF0000"/>
                </a:solidFill>
              </a:rPr>
              <a:t>Creating an iterator using iter() and next()</a:t>
            </a:r>
          </a:p>
          <a:p>
            <a:endParaRPr lang="en-GB" sz="2000" b="1" dirty="0">
              <a:solidFill>
                <a:srgbClr val="FF0000"/>
              </a:solidFill>
            </a:endParaRPr>
          </a:p>
          <a:p>
            <a:r>
              <a:rPr lang="en-GB" sz="2000" dirty="0"/>
              <a:t>In Python, we can create an iterator object or class and loop over an iterator using the iter() and next() methods. We use the __iter__() function, which takes an </a:t>
            </a:r>
            <a:r>
              <a:rPr lang="en-GB" sz="2000" dirty="0" err="1"/>
              <a:t>iterable</a:t>
            </a:r>
            <a:r>
              <a:rPr lang="en-GB" sz="2000" dirty="0"/>
              <a:t> object and returns an iterator. </a:t>
            </a:r>
          </a:p>
          <a:p>
            <a:endParaRPr lang="en-GB" sz="2000" dirty="0"/>
          </a:p>
          <a:p>
            <a:r>
              <a:rPr lang="en-GB" sz="2000" dirty="0"/>
              <a:t>The __iter__() method is similar to the __</a:t>
            </a:r>
            <a:r>
              <a:rPr lang="en-GB" sz="2000" dirty="0" err="1"/>
              <a:t>init</a:t>
            </a:r>
            <a:r>
              <a:rPr lang="en-GB" sz="2000" dirty="0"/>
              <a:t>__() that is used to initialize an object. The difference is that the former returns the iterator object. The __next__() method allows operations and returns the next element in the sequence. It raises </a:t>
            </a:r>
            <a:r>
              <a:rPr lang="en-GB" sz="2000" dirty="0" err="1"/>
              <a:t>StopIteration</a:t>
            </a:r>
            <a:r>
              <a:rPr lang="en-GB" sz="2000" dirty="0"/>
              <a:t> upon reaching the end. Similar to other things in Python, creating a custom iterator from scratch is easy. </a:t>
            </a:r>
          </a:p>
          <a:p>
            <a:endParaRPr lang="en-GB" sz="2000" dirty="0"/>
          </a:p>
          <a:p>
            <a:r>
              <a:rPr lang="en-GB" sz="2000" b="1" dirty="0">
                <a:solidFill>
                  <a:srgbClr val="FF0000"/>
                </a:solidFill>
              </a:rPr>
              <a:t>Syntax</a:t>
            </a:r>
          </a:p>
          <a:p>
            <a:endParaRPr lang="en-GB" sz="2000" b="1" dirty="0">
              <a:solidFill>
                <a:srgbClr val="FF0000"/>
              </a:solidFill>
            </a:endParaRPr>
          </a:p>
          <a:p>
            <a:r>
              <a:rPr lang="en-GB" sz="2000" dirty="0"/>
              <a:t>Class </a:t>
            </a:r>
            <a:r>
              <a:rPr lang="en-GB" sz="2000" dirty="0" err="1"/>
              <a:t>className</a:t>
            </a:r>
            <a:r>
              <a:rPr lang="en-GB" sz="2000" dirty="0"/>
              <a:t>:</a:t>
            </a:r>
          </a:p>
          <a:p>
            <a:r>
              <a:rPr lang="en-GB" sz="2000" dirty="0"/>
              <a:t>def __iter__(self):</a:t>
            </a:r>
          </a:p>
          <a:p>
            <a:r>
              <a:rPr lang="en-GB" sz="2000" dirty="0"/>
              <a:t>--  Operation -- </a:t>
            </a:r>
          </a:p>
          <a:p>
            <a:r>
              <a:rPr lang="en-GB" sz="2000" dirty="0"/>
              <a:t>return self</a:t>
            </a:r>
          </a:p>
          <a:p>
            <a:r>
              <a:rPr lang="en-GB" sz="2000" dirty="0"/>
              <a:t>          def __next__(self):</a:t>
            </a:r>
          </a:p>
          <a:p>
            <a:r>
              <a:rPr lang="en-GB" sz="2000" dirty="0"/>
              <a:t>-- Operation -- </a:t>
            </a:r>
          </a:p>
          <a:p>
            <a:r>
              <a:rPr lang="en-GB" sz="2000" dirty="0"/>
              <a:t>                 return x</a:t>
            </a:r>
          </a:p>
        </p:txBody>
      </p:sp>
    </p:spTree>
    <p:extLst>
      <p:ext uri="{BB962C8B-B14F-4D97-AF65-F5344CB8AC3E}">
        <p14:creationId xmlns:p14="http://schemas.microsoft.com/office/powerpoint/2010/main" val="31118057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760764-D1E1-5B85-B73E-BF0B047522AC}"/>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9E5DC8A1-266B-5C5E-9EFB-AF2BF8F85454}"/>
              </a:ext>
            </a:extLst>
          </p:cNvPr>
          <p:cNvSpPr txBox="1"/>
          <p:nvPr/>
        </p:nvSpPr>
        <p:spPr>
          <a:xfrm>
            <a:off x="173665" y="122919"/>
            <a:ext cx="11844670" cy="5755422"/>
          </a:xfrm>
          <a:prstGeom prst="rect">
            <a:avLst/>
          </a:prstGeom>
          <a:noFill/>
        </p:spPr>
        <p:txBody>
          <a:bodyPr wrap="square">
            <a:spAutoFit/>
          </a:bodyPr>
          <a:lstStyle/>
          <a:p>
            <a:r>
              <a:rPr lang="en-GB" sz="2400" b="1" dirty="0"/>
              <a:t>Python Inheritance:</a:t>
            </a:r>
          </a:p>
          <a:p>
            <a:endParaRPr lang="en-GB" sz="2400" b="1" dirty="0"/>
          </a:p>
          <a:p>
            <a:pPr marL="342900" indent="-342900">
              <a:buFont typeface="Wingdings" panose="05000000000000000000" pitchFamily="2" charset="2"/>
              <a:buChar char="q"/>
            </a:pPr>
            <a:r>
              <a:rPr lang="en-GB" sz="2000" dirty="0"/>
              <a:t>Children often hear that they have features or traits similar to their parents. Even you might have heard somebody pointing out that you have inherited certain habits or facial features from your parents. This is known as inheritance. </a:t>
            </a:r>
          </a:p>
          <a:p>
            <a:pPr marL="342900" indent="-342900">
              <a:buFont typeface="Wingdings" panose="05000000000000000000" pitchFamily="2" charset="2"/>
              <a:buChar char="q"/>
            </a:pPr>
            <a:endParaRPr lang="en-GB" sz="2000" dirty="0"/>
          </a:p>
          <a:p>
            <a:pPr marL="342900" indent="-342900">
              <a:buFont typeface="Wingdings" panose="05000000000000000000" pitchFamily="2" charset="2"/>
              <a:buChar char="q"/>
            </a:pPr>
            <a:r>
              <a:rPr lang="en-GB" sz="2000" dirty="0"/>
              <a:t>The fundamental concept of inheritance in object-oriented programming in Python is based on the same real-life idea of inheritance, which enables a class to inherit or acquire properties of another class. Here, the child class inherits the features or functions of the parent class and the inherited attributes are known as methods or properties. </a:t>
            </a:r>
          </a:p>
          <a:p>
            <a:pPr marL="342900" indent="-342900">
              <a:buFont typeface="Wingdings" panose="05000000000000000000" pitchFamily="2" charset="2"/>
              <a:buChar char="q"/>
            </a:pPr>
            <a:endParaRPr lang="en-GB" sz="2000" dirty="0"/>
          </a:p>
          <a:p>
            <a:pPr marL="342900" indent="-342900">
              <a:buFont typeface="Wingdings" panose="05000000000000000000" pitchFamily="2" charset="2"/>
              <a:buChar char="q"/>
            </a:pPr>
            <a:r>
              <a:rPr lang="en-GB" sz="2000" dirty="0"/>
              <a:t>In other words, inheritance is the capability of one class to acquire or derive the properties of another class. A new class is created by inheriting features from an existing class. The class that acquires properties is called the derived or child class, whereas the class from which the properties are derived is known as the base or parent class. </a:t>
            </a:r>
          </a:p>
          <a:p>
            <a:pPr marL="342900" indent="-342900">
              <a:buFont typeface="Wingdings" panose="05000000000000000000" pitchFamily="2" charset="2"/>
              <a:buChar char="q"/>
            </a:pPr>
            <a:endParaRPr lang="en-GB" sz="2000" dirty="0"/>
          </a:p>
          <a:p>
            <a:pPr marL="342900" indent="-342900">
              <a:buFont typeface="Wingdings" panose="05000000000000000000" pitchFamily="2" charset="2"/>
              <a:buChar char="q"/>
            </a:pPr>
            <a:r>
              <a:rPr lang="en-GB" sz="2000" dirty="0"/>
              <a:t>Inheritance allows code reusability and allows us to develop a hierarchical structure among classes.</a:t>
            </a:r>
          </a:p>
          <a:p>
            <a:r>
              <a:rPr lang="en-GB" sz="2000" dirty="0"/>
              <a:t> </a:t>
            </a:r>
          </a:p>
        </p:txBody>
      </p:sp>
    </p:spTree>
    <p:extLst>
      <p:ext uri="{BB962C8B-B14F-4D97-AF65-F5344CB8AC3E}">
        <p14:creationId xmlns:p14="http://schemas.microsoft.com/office/powerpoint/2010/main" val="2848068100"/>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8E8C2B-EFFF-7135-F7C8-37AE0EC22071}"/>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68617D10-1ED9-AAAA-D700-238F2862A5B9}"/>
              </a:ext>
            </a:extLst>
          </p:cNvPr>
          <p:cNvSpPr txBox="1"/>
          <p:nvPr/>
        </p:nvSpPr>
        <p:spPr>
          <a:xfrm>
            <a:off x="414669" y="467833"/>
            <a:ext cx="11483163" cy="5078313"/>
          </a:xfrm>
          <a:prstGeom prst="rect">
            <a:avLst/>
          </a:prstGeom>
          <a:noFill/>
        </p:spPr>
        <p:txBody>
          <a:bodyPr wrap="square">
            <a:spAutoFit/>
          </a:bodyPr>
          <a:lstStyle/>
          <a:p>
            <a:r>
              <a:rPr lang="en-GB" b="1" dirty="0">
                <a:solidFill>
                  <a:srgbClr val="FF0000"/>
                </a:solidFill>
              </a:rPr>
              <a:t>Iterating over built-in </a:t>
            </a:r>
            <a:r>
              <a:rPr lang="en-GB" b="1" dirty="0" err="1">
                <a:solidFill>
                  <a:srgbClr val="FF0000"/>
                </a:solidFill>
              </a:rPr>
              <a:t>iterable</a:t>
            </a:r>
            <a:r>
              <a:rPr lang="en-GB" b="1" dirty="0">
                <a:solidFill>
                  <a:srgbClr val="FF0000"/>
                </a:solidFill>
              </a:rPr>
              <a:t> using the iter() method</a:t>
            </a:r>
          </a:p>
          <a:p>
            <a:endParaRPr lang="en-GB" b="1" dirty="0">
              <a:solidFill>
                <a:srgbClr val="FF0000"/>
              </a:solidFill>
            </a:endParaRPr>
          </a:p>
          <a:p>
            <a:r>
              <a:rPr lang="en-GB" dirty="0"/>
              <a:t>We use the __iter__() method to convert a built-in </a:t>
            </a:r>
            <a:r>
              <a:rPr lang="en-GB" dirty="0" err="1"/>
              <a:t>iterable</a:t>
            </a:r>
            <a:r>
              <a:rPr lang="en-GB" dirty="0"/>
              <a:t> into an iterator. This process enables efficient data handling. </a:t>
            </a:r>
          </a:p>
          <a:p>
            <a:endParaRPr lang="en-GB" dirty="0"/>
          </a:p>
          <a:p>
            <a:r>
              <a:rPr lang="en-GB" b="1" dirty="0">
                <a:solidFill>
                  <a:srgbClr val="FF0000"/>
                </a:solidFill>
              </a:rPr>
              <a:t>Example </a:t>
            </a:r>
          </a:p>
          <a:p>
            <a:r>
              <a:rPr lang="en-GB" dirty="0"/>
              <a:t># A built-in </a:t>
            </a:r>
            <a:r>
              <a:rPr lang="en-GB" dirty="0" err="1"/>
              <a:t>iterable</a:t>
            </a:r>
            <a:r>
              <a:rPr lang="en-GB" dirty="0"/>
              <a:t> (list)</a:t>
            </a:r>
          </a:p>
          <a:p>
            <a:r>
              <a:rPr lang="en-GB" dirty="0"/>
              <a:t>numbers = [1, 2, 3, 4, 5]</a:t>
            </a:r>
          </a:p>
          <a:p>
            <a:endParaRPr lang="en-GB" dirty="0"/>
          </a:p>
          <a:p>
            <a:r>
              <a:rPr lang="en-GB" dirty="0"/>
              <a:t># Convert the list into an iterator</a:t>
            </a:r>
          </a:p>
          <a:p>
            <a:r>
              <a:rPr lang="en-GB" dirty="0"/>
              <a:t>iterator = iter(numbers)</a:t>
            </a:r>
          </a:p>
          <a:p>
            <a:endParaRPr lang="en-GB" dirty="0"/>
          </a:p>
          <a:p>
            <a:r>
              <a:rPr lang="en-GB" dirty="0"/>
              <a:t># Iterate over the iterator</a:t>
            </a:r>
          </a:p>
          <a:p>
            <a:r>
              <a:rPr lang="en-GB" dirty="0"/>
              <a:t>print(next(iterator))  # Output: 1</a:t>
            </a:r>
          </a:p>
          <a:p>
            <a:r>
              <a:rPr lang="en-GB" dirty="0"/>
              <a:t>print(next(iterator))  # Output: 2</a:t>
            </a:r>
          </a:p>
          <a:p>
            <a:r>
              <a:rPr lang="en-GB" dirty="0"/>
              <a:t>print(next(iterator))  # Output: 3</a:t>
            </a:r>
          </a:p>
          <a:p>
            <a:r>
              <a:rPr lang="en-GB" dirty="0"/>
              <a:t>print(next(iterator))  # Output: 4</a:t>
            </a:r>
          </a:p>
          <a:p>
            <a:r>
              <a:rPr lang="en-GB" dirty="0"/>
              <a:t>print(next(iterator))  # Output: 5</a:t>
            </a:r>
          </a:p>
        </p:txBody>
      </p:sp>
      <p:sp>
        <p:nvSpPr>
          <p:cNvPr id="5" name="TextBox 4">
            <a:extLst>
              <a:ext uri="{FF2B5EF4-FFF2-40B4-BE49-F238E27FC236}">
                <a16:creationId xmlns:a16="http://schemas.microsoft.com/office/drawing/2014/main" id="{73C4D052-1E95-4675-2886-C572E548CE16}"/>
              </a:ext>
            </a:extLst>
          </p:cNvPr>
          <p:cNvSpPr txBox="1"/>
          <p:nvPr/>
        </p:nvSpPr>
        <p:spPr>
          <a:xfrm>
            <a:off x="6834077" y="3189791"/>
            <a:ext cx="4383272" cy="1754326"/>
          </a:xfrm>
          <a:prstGeom prst="rect">
            <a:avLst/>
          </a:prstGeom>
          <a:noFill/>
        </p:spPr>
        <p:txBody>
          <a:bodyPr wrap="square">
            <a:spAutoFit/>
          </a:bodyPr>
          <a:lstStyle/>
          <a:p>
            <a:r>
              <a:rPr lang="en-GB" b="1" dirty="0">
                <a:solidFill>
                  <a:srgbClr val="FF0000"/>
                </a:solidFill>
              </a:rPr>
              <a:t>Output:</a:t>
            </a:r>
          </a:p>
          <a:p>
            <a:r>
              <a:rPr lang="en-GB" dirty="0"/>
              <a:t>1</a:t>
            </a:r>
          </a:p>
          <a:p>
            <a:r>
              <a:rPr lang="en-GB" dirty="0"/>
              <a:t>2</a:t>
            </a:r>
          </a:p>
          <a:p>
            <a:r>
              <a:rPr lang="en-GB" dirty="0"/>
              <a:t>3</a:t>
            </a:r>
          </a:p>
          <a:p>
            <a:r>
              <a:rPr lang="en-GB" dirty="0"/>
              <a:t>4</a:t>
            </a:r>
          </a:p>
          <a:p>
            <a:r>
              <a:rPr lang="en-GB" dirty="0"/>
              <a:t>5</a:t>
            </a:r>
          </a:p>
        </p:txBody>
      </p:sp>
    </p:spTree>
    <p:extLst>
      <p:ext uri="{BB962C8B-B14F-4D97-AF65-F5344CB8AC3E}">
        <p14:creationId xmlns:p14="http://schemas.microsoft.com/office/powerpoint/2010/main" val="660662885"/>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5F0BFF-BFFD-00E0-1ADF-F6621C332C4E}"/>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AC785553-B999-2723-B358-5277FFA93CC5}"/>
              </a:ext>
            </a:extLst>
          </p:cNvPr>
          <p:cNvSpPr txBox="1"/>
          <p:nvPr/>
        </p:nvSpPr>
        <p:spPr>
          <a:xfrm>
            <a:off x="0" y="0"/>
            <a:ext cx="12067953" cy="7017306"/>
          </a:xfrm>
          <a:prstGeom prst="rect">
            <a:avLst/>
          </a:prstGeom>
          <a:noFill/>
        </p:spPr>
        <p:txBody>
          <a:bodyPr wrap="square">
            <a:spAutoFit/>
          </a:bodyPr>
          <a:lstStyle/>
          <a:p>
            <a:r>
              <a:rPr lang="en-GB" b="1" dirty="0" err="1">
                <a:solidFill>
                  <a:srgbClr val="FF0000"/>
                </a:solidFill>
              </a:rPr>
              <a:t>StopIteration</a:t>
            </a:r>
            <a:endParaRPr lang="en-GB" b="1" dirty="0">
              <a:solidFill>
                <a:srgbClr val="FF0000"/>
              </a:solidFill>
            </a:endParaRPr>
          </a:p>
          <a:p>
            <a:r>
              <a:rPr lang="en-GB" dirty="0" err="1"/>
              <a:t>StopIteration</a:t>
            </a:r>
            <a:r>
              <a:rPr lang="en-GB" dirty="0"/>
              <a:t> in Python is a built-in exception that is raised when an iterator can’t return any more items. Python allows an </a:t>
            </a:r>
            <a:r>
              <a:rPr lang="en-GB" dirty="0" err="1"/>
              <a:t>iterable</a:t>
            </a:r>
            <a:r>
              <a:rPr lang="en-GB" dirty="0"/>
              <a:t> to be iterated over multiple times. However, iterators raise a </a:t>
            </a:r>
            <a:r>
              <a:rPr lang="en-GB" dirty="0" err="1"/>
              <a:t>StopIteration</a:t>
            </a:r>
            <a:r>
              <a:rPr lang="en-GB" dirty="0"/>
              <a:t> error when all the items are already iterated over. </a:t>
            </a:r>
          </a:p>
          <a:p>
            <a:endParaRPr lang="en-GB" dirty="0"/>
          </a:p>
          <a:p>
            <a:r>
              <a:rPr lang="en-GB" dirty="0"/>
              <a:t>This error indicates that the iteration process has reached its end and helps to stop the iteration at state so that the iteration doesn’t go over and over. The error occurs when the next() function is called on an iterator that has already been iterated through all the elements. It is used to stop the iteration after a particular condition or termination statement. If you don’t use </a:t>
            </a:r>
            <a:r>
              <a:rPr lang="en-GB" dirty="0" err="1"/>
              <a:t>StopIteration</a:t>
            </a:r>
            <a:r>
              <a:rPr lang="en-GB" dirty="0"/>
              <a:t>, the iteration will continue forever in a for loop. </a:t>
            </a:r>
          </a:p>
          <a:p>
            <a:endParaRPr lang="en-GB" dirty="0"/>
          </a:p>
          <a:p>
            <a:r>
              <a:rPr lang="en-GB" dirty="0"/>
              <a:t>The </a:t>
            </a:r>
            <a:r>
              <a:rPr lang="en-GB" dirty="0" err="1"/>
              <a:t>StopIteration</a:t>
            </a:r>
            <a:r>
              <a:rPr lang="en-GB" dirty="0"/>
              <a:t> is also used in the next() method to stop the iteration after a specific condition or termination statement. Also, the program can crash if you don’t handle this exception. Hence, use a try and except block to handle </a:t>
            </a:r>
            <a:r>
              <a:rPr lang="en-GB" dirty="0" err="1"/>
              <a:t>StopIteration</a:t>
            </a:r>
            <a:r>
              <a:rPr lang="en-GB" dirty="0"/>
              <a:t>, and it would ensure effective use of iterators with seamless and controlled data processing. </a:t>
            </a:r>
          </a:p>
          <a:p>
            <a:endParaRPr lang="en-GB" dirty="0"/>
          </a:p>
          <a:p>
            <a:r>
              <a:rPr lang="en-GB" dirty="0"/>
              <a:t>Syntax</a:t>
            </a:r>
          </a:p>
          <a:p>
            <a:r>
              <a:rPr lang="en-GB" dirty="0"/>
              <a:t>class </a:t>
            </a:r>
            <a:r>
              <a:rPr lang="en-GB" dirty="0" err="1"/>
              <a:t>MyNumbers</a:t>
            </a:r>
            <a:r>
              <a:rPr lang="en-GB" dirty="0"/>
              <a:t>:</a:t>
            </a:r>
          </a:p>
          <a:p>
            <a:r>
              <a:rPr lang="en-GB" dirty="0"/>
              <a:t>   def __iter__(self):</a:t>
            </a:r>
          </a:p>
          <a:p>
            <a:r>
              <a:rPr lang="en-GB" dirty="0"/>
              <a:t>-- Operation -- </a:t>
            </a:r>
          </a:p>
          <a:p>
            <a:r>
              <a:rPr lang="en-GB" dirty="0"/>
              <a:t>     return self</a:t>
            </a:r>
          </a:p>
          <a:p>
            <a:r>
              <a:rPr lang="en-GB" dirty="0"/>
              <a:t>   def __next__(self):</a:t>
            </a:r>
          </a:p>
          <a:p>
            <a:r>
              <a:rPr lang="en-GB" dirty="0"/>
              <a:t>     Terminating Condition</a:t>
            </a:r>
          </a:p>
          <a:p>
            <a:r>
              <a:rPr lang="en-GB" dirty="0"/>
              <a:t>      -- Operation –</a:t>
            </a:r>
          </a:p>
          <a:p>
            <a:r>
              <a:rPr lang="en-GB" dirty="0"/>
              <a:t>    return x</a:t>
            </a:r>
          </a:p>
          <a:p>
            <a:r>
              <a:rPr lang="en-GB" dirty="0"/>
              <a:t>     else:</a:t>
            </a:r>
          </a:p>
          <a:p>
            <a:r>
              <a:rPr lang="en-GB" dirty="0"/>
              <a:t>       raise </a:t>
            </a:r>
            <a:r>
              <a:rPr lang="en-GB" dirty="0" err="1"/>
              <a:t>StopIteration</a:t>
            </a:r>
            <a:endParaRPr lang="en-GB" dirty="0"/>
          </a:p>
        </p:txBody>
      </p:sp>
    </p:spTree>
    <p:extLst>
      <p:ext uri="{BB962C8B-B14F-4D97-AF65-F5344CB8AC3E}">
        <p14:creationId xmlns:p14="http://schemas.microsoft.com/office/powerpoint/2010/main" val="2306722795"/>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575220-4E92-35AE-1716-8DC6234B228E}"/>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558026E6-2307-0C21-8152-7BEDED13A6CE}"/>
              </a:ext>
            </a:extLst>
          </p:cNvPr>
          <p:cNvSpPr txBox="1"/>
          <p:nvPr/>
        </p:nvSpPr>
        <p:spPr>
          <a:xfrm>
            <a:off x="287079" y="335846"/>
            <a:ext cx="11504428" cy="5909310"/>
          </a:xfrm>
          <a:prstGeom prst="rect">
            <a:avLst/>
          </a:prstGeom>
          <a:noFill/>
        </p:spPr>
        <p:txBody>
          <a:bodyPr wrap="square">
            <a:spAutoFit/>
          </a:bodyPr>
          <a:lstStyle/>
          <a:p>
            <a:r>
              <a:rPr lang="en-GB" b="1" dirty="0">
                <a:solidFill>
                  <a:srgbClr val="FF0000"/>
                </a:solidFill>
              </a:rPr>
              <a:t>Python Infinite Iterators:</a:t>
            </a:r>
          </a:p>
          <a:p>
            <a:endParaRPr lang="en-GB" b="1" dirty="0">
              <a:solidFill>
                <a:srgbClr val="FF0000"/>
              </a:solidFill>
            </a:endParaRPr>
          </a:p>
          <a:p>
            <a:r>
              <a:rPr lang="en-GB" dirty="0"/>
              <a:t>Typically, iterators iterate over an </a:t>
            </a:r>
            <a:r>
              <a:rPr lang="en-GB" dirty="0" err="1"/>
              <a:t>iterable</a:t>
            </a:r>
            <a:r>
              <a:rPr lang="en-GB" dirty="0"/>
              <a:t> with a finite or fixed length. However, they can be never-ending, too. So, the iterators that never end are known as infinite iterators. They can run forever and must be taken care of meticulously while handling iterators. </a:t>
            </a:r>
          </a:p>
          <a:p>
            <a:endParaRPr lang="en-GB" dirty="0"/>
          </a:p>
          <a:p>
            <a:r>
              <a:rPr lang="en-GB" b="1" dirty="0">
                <a:solidFill>
                  <a:srgbClr val="FF0000"/>
                </a:solidFill>
              </a:rPr>
              <a:t>Example</a:t>
            </a:r>
          </a:p>
          <a:p>
            <a:r>
              <a:rPr lang="en-GB" dirty="0"/>
              <a:t>import </a:t>
            </a:r>
            <a:r>
              <a:rPr lang="en-GB" dirty="0" err="1"/>
              <a:t>itertools</a:t>
            </a:r>
            <a:endParaRPr lang="en-GB" dirty="0"/>
          </a:p>
          <a:p>
            <a:r>
              <a:rPr lang="en-GB" dirty="0"/>
              <a:t># Create an infinite iterator using </a:t>
            </a:r>
            <a:r>
              <a:rPr lang="en-GB" dirty="0" err="1"/>
              <a:t>itertools.count</a:t>
            </a:r>
            <a:endParaRPr lang="en-GB" dirty="0"/>
          </a:p>
          <a:p>
            <a:r>
              <a:rPr lang="en-GB" dirty="0" err="1"/>
              <a:t>infinite_counter</a:t>
            </a:r>
            <a:r>
              <a:rPr lang="en-GB" dirty="0"/>
              <a:t> = </a:t>
            </a:r>
            <a:r>
              <a:rPr lang="en-GB" dirty="0" err="1"/>
              <a:t>itertools.count</a:t>
            </a:r>
            <a:r>
              <a:rPr lang="en-GB" dirty="0"/>
              <a:t>(start=1, step=1)</a:t>
            </a:r>
          </a:p>
          <a:p>
            <a:endParaRPr lang="en-GB" dirty="0"/>
          </a:p>
          <a:p>
            <a:r>
              <a:rPr lang="en-GB" dirty="0"/>
              <a:t># Take a few elements from the infinite iterator</a:t>
            </a:r>
          </a:p>
          <a:p>
            <a:r>
              <a:rPr lang="en-GB" dirty="0"/>
              <a:t>for _ in range(5):</a:t>
            </a:r>
          </a:p>
          <a:p>
            <a:r>
              <a:rPr lang="en-GB" dirty="0"/>
              <a:t>    print(next(</a:t>
            </a:r>
            <a:r>
              <a:rPr lang="en-GB" dirty="0" err="1"/>
              <a:t>infinite_counter</a:t>
            </a:r>
            <a:r>
              <a:rPr lang="en-GB" dirty="0"/>
              <a:t>))</a:t>
            </a:r>
          </a:p>
          <a:p>
            <a:endParaRPr lang="en-GB" dirty="0"/>
          </a:p>
          <a:p>
            <a:r>
              <a:rPr lang="en-GB" b="1" dirty="0">
                <a:solidFill>
                  <a:srgbClr val="FF0000"/>
                </a:solidFill>
              </a:rPr>
              <a:t>Output:</a:t>
            </a:r>
          </a:p>
          <a:p>
            <a:r>
              <a:rPr lang="en-GB" dirty="0"/>
              <a:t>1</a:t>
            </a:r>
          </a:p>
          <a:p>
            <a:r>
              <a:rPr lang="en-GB" dirty="0"/>
              <a:t>2</a:t>
            </a:r>
          </a:p>
          <a:p>
            <a:r>
              <a:rPr lang="en-GB" dirty="0"/>
              <a:t>3</a:t>
            </a:r>
          </a:p>
          <a:p>
            <a:r>
              <a:rPr lang="en-GB" dirty="0"/>
              <a:t>4</a:t>
            </a:r>
          </a:p>
          <a:p>
            <a:r>
              <a:rPr lang="en-GB" dirty="0"/>
              <a:t>5</a:t>
            </a:r>
          </a:p>
        </p:txBody>
      </p:sp>
    </p:spTree>
    <p:extLst>
      <p:ext uri="{BB962C8B-B14F-4D97-AF65-F5344CB8AC3E}">
        <p14:creationId xmlns:p14="http://schemas.microsoft.com/office/powerpoint/2010/main" val="2604162925"/>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99A1F8E-36FE-1A59-C901-EDC30AD3F12C}"/>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Freeform: Shape 18">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1" name="Rectangle 20">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B04E9612-8859-19C2-DA4F-9DECC113C49E}"/>
              </a:ext>
            </a:extLst>
          </p:cNvPr>
          <p:cNvSpPr/>
          <p:nvPr/>
        </p:nvSpPr>
        <p:spPr>
          <a:xfrm>
            <a:off x="466722" y="586855"/>
            <a:ext cx="3201366" cy="3387497"/>
          </a:xfrm>
          <a:prstGeom prst="rect">
            <a:avLst/>
          </a:prstGeom>
        </p:spPr>
        <p:txBody>
          <a:bodyPr vert="horz" lIns="91440" tIns="45720" rIns="91440" bIns="45720" rtlCol="0" anchor="b">
            <a:normAutofit/>
          </a:bodyPr>
          <a:lstStyle/>
          <a:p>
            <a:pPr algn="r">
              <a:lnSpc>
                <a:spcPct val="90000"/>
              </a:lnSpc>
              <a:spcBef>
                <a:spcPct val="0"/>
              </a:spcBef>
              <a:spcAft>
                <a:spcPts val="600"/>
              </a:spcAft>
            </a:pPr>
            <a:r>
              <a:rPr lang="en-US" sz="4000" b="1" kern="1200">
                <a:solidFill>
                  <a:srgbClr val="FFFFFF"/>
                </a:solidFill>
                <a:latin typeface="+mj-lt"/>
                <a:ea typeface="+mj-ea"/>
                <a:cs typeface="+mj-cs"/>
              </a:rPr>
              <a:t>Python Generators</a:t>
            </a:r>
          </a:p>
        </p:txBody>
      </p:sp>
      <p:sp>
        <p:nvSpPr>
          <p:cNvPr id="3" name="TextBox 2">
            <a:extLst>
              <a:ext uri="{FF2B5EF4-FFF2-40B4-BE49-F238E27FC236}">
                <a16:creationId xmlns:a16="http://schemas.microsoft.com/office/drawing/2014/main" id="{C14DC180-0B01-41D2-0AA7-25C8054F824F}"/>
              </a:ext>
            </a:extLst>
          </p:cNvPr>
          <p:cNvSpPr txBox="1"/>
          <p:nvPr/>
        </p:nvSpPr>
        <p:spPr>
          <a:xfrm>
            <a:off x="4810259" y="649480"/>
            <a:ext cx="6555347" cy="5546047"/>
          </a:xfrm>
          <a:prstGeom prst="rect">
            <a:avLst/>
          </a:prstGeom>
        </p:spPr>
        <p:txBody>
          <a:bodyPr vert="horz" lIns="91440" tIns="45720" rIns="91440" bIns="45720" rtlCol="0" anchor="ctr">
            <a:normAutofit/>
          </a:bodyPr>
          <a:lstStyle/>
          <a:p>
            <a:pPr marL="114300" indent="-342900">
              <a:lnSpc>
                <a:spcPct val="90000"/>
              </a:lnSpc>
              <a:spcAft>
                <a:spcPts val="600"/>
              </a:spcAft>
              <a:buFont typeface="Wingdings" panose="05000000000000000000" pitchFamily="2" charset="2"/>
              <a:buChar char="q"/>
            </a:pPr>
            <a:endParaRPr lang="en-US" sz="2000" b="1" dirty="0">
              <a:solidFill>
                <a:srgbClr val="FF0000"/>
              </a:solidFill>
            </a:endParaRPr>
          </a:p>
          <a:p>
            <a:pPr marL="114300" indent="-342900">
              <a:lnSpc>
                <a:spcPct val="90000"/>
              </a:lnSpc>
              <a:spcAft>
                <a:spcPts val="600"/>
              </a:spcAft>
              <a:buFont typeface="Wingdings" panose="05000000000000000000" pitchFamily="2" charset="2"/>
              <a:buChar char="q"/>
            </a:pPr>
            <a:r>
              <a:rPr lang="en-US" sz="2000" b="1" dirty="0">
                <a:solidFill>
                  <a:srgbClr val="FF0000"/>
                </a:solidFill>
              </a:rPr>
              <a:t>Introduction</a:t>
            </a:r>
          </a:p>
          <a:p>
            <a:pPr marL="114300" indent="-342900">
              <a:lnSpc>
                <a:spcPct val="90000"/>
              </a:lnSpc>
              <a:spcAft>
                <a:spcPts val="600"/>
              </a:spcAft>
              <a:buFont typeface="Wingdings" panose="05000000000000000000" pitchFamily="2" charset="2"/>
              <a:buChar char="q"/>
            </a:pPr>
            <a:r>
              <a:rPr lang="en-US" sz="2000" b="1" dirty="0">
                <a:solidFill>
                  <a:srgbClr val="FF0000"/>
                </a:solidFill>
              </a:rPr>
              <a:t>What Are Generators in Python?</a:t>
            </a:r>
          </a:p>
          <a:p>
            <a:pPr marL="114300" indent="-342900">
              <a:lnSpc>
                <a:spcPct val="90000"/>
              </a:lnSpc>
              <a:spcAft>
                <a:spcPts val="600"/>
              </a:spcAft>
              <a:buFont typeface="Wingdings" panose="05000000000000000000" pitchFamily="2" charset="2"/>
              <a:buChar char="q"/>
            </a:pPr>
            <a:r>
              <a:rPr lang="en-US" sz="2000" b="1" dirty="0">
                <a:solidFill>
                  <a:srgbClr val="FF0000"/>
                </a:solidFill>
              </a:rPr>
              <a:t>Create a Generator in Python</a:t>
            </a:r>
          </a:p>
          <a:p>
            <a:pPr marL="114300" indent="-342900">
              <a:lnSpc>
                <a:spcPct val="90000"/>
              </a:lnSpc>
              <a:spcAft>
                <a:spcPts val="600"/>
              </a:spcAft>
              <a:buFont typeface="Wingdings" panose="05000000000000000000" pitchFamily="2" charset="2"/>
              <a:buChar char="q"/>
            </a:pPr>
            <a:r>
              <a:rPr lang="en-US" sz="2000" b="1" dirty="0">
                <a:solidFill>
                  <a:srgbClr val="FF0000"/>
                </a:solidFill>
              </a:rPr>
              <a:t>Generator Object</a:t>
            </a:r>
          </a:p>
          <a:p>
            <a:pPr marL="114300" indent="-342900">
              <a:lnSpc>
                <a:spcPct val="90000"/>
              </a:lnSpc>
              <a:spcAft>
                <a:spcPts val="600"/>
              </a:spcAft>
              <a:buFont typeface="Wingdings" panose="05000000000000000000" pitchFamily="2" charset="2"/>
              <a:buChar char="q"/>
            </a:pPr>
            <a:r>
              <a:rPr lang="en-US" sz="2000" b="1" dirty="0">
                <a:solidFill>
                  <a:srgbClr val="FF0000"/>
                </a:solidFill>
              </a:rPr>
              <a:t>Python Generator Expression</a:t>
            </a:r>
          </a:p>
          <a:p>
            <a:pPr marL="114300" indent="-342900">
              <a:lnSpc>
                <a:spcPct val="90000"/>
              </a:lnSpc>
              <a:spcAft>
                <a:spcPts val="600"/>
              </a:spcAft>
              <a:buFont typeface="Wingdings" panose="05000000000000000000" pitchFamily="2" charset="2"/>
              <a:buChar char="q"/>
            </a:pPr>
            <a:r>
              <a:rPr lang="en-US" sz="2000" b="1" dirty="0">
                <a:solidFill>
                  <a:srgbClr val="FF0000"/>
                </a:solidFill>
              </a:rPr>
              <a:t>Yield vs Return</a:t>
            </a:r>
          </a:p>
          <a:p>
            <a:pPr marL="114300" indent="-342900">
              <a:lnSpc>
                <a:spcPct val="90000"/>
              </a:lnSpc>
              <a:spcAft>
                <a:spcPts val="600"/>
              </a:spcAft>
              <a:buFont typeface="Wingdings" panose="05000000000000000000" pitchFamily="2" charset="2"/>
              <a:buChar char="q"/>
            </a:pPr>
            <a:r>
              <a:rPr lang="en-US" sz="2000" b="1" dirty="0">
                <a:solidFill>
                  <a:srgbClr val="FF0000"/>
                </a:solidFill>
              </a:rPr>
              <a:t>A Generator Function vs a Normal Function</a:t>
            </a:r>
          </a:p>
          <a:p>
            <a:pPr marL="114300" indent="-342900">
              <a:lnSpc>
                <a:spcPct val="90000"/>
              </a:lnSpc>
              <a:spcAft>
                <a:spcPts val="600"/>
              </a:spcAft>
              <a:buFont typeface="Wingdings" panose="05000000000000000000" pitchFamily="2" charset="2"/>
              <a:buChar char="q"/>
            </a:pPr>
            <a:r>
              <a:rPr lang="en-US" sz="2000" b="1" dirty="0">
                <a:solidFill>
                  <a:srgbClr val="FF0000"/>
                </a:solidFill>
              </a:rPr>
              <a:t>Python Generators With a Loop</a:t>
            </a:r>
          </a:p>
          <a:p>
            <a:pPr marL="114300" indent="-342900">
              <a:lnSpc>
                <a:spcPct val="90000"/>
              </a:lnSpc>
              <a:spcAft>
                <a:spcPts val="600"/>
              </a:spcAft>
              <a:buFont typeface="Wingdings" panose="05000000000000000000" pitchFamily="2" charset="2"/>
              <a:buChar char="q"/>
            </a:pPr>
            <a:r>
              <a:rPr lang="en-US" sz="2000" b="1" dirty="0">
                <a:solidFill>
                  <a:srgbClr val="FF0000"/>
                </a:solidFill>
              </a:rPr>
              <a:t>Benefits of Python Generators</a:t>
            </a:r>
          </a:p>
        </p:txBody>
      </p:sp>
    </p:spTree>
    <p:extLst>
      <p:ext uri="{BB962C8B-B14F-4D97-AF65-F5344CB8AC3E}">
        <p14:creationId xmlns:p14="http://schemas.microsoft.com/office/powerpoint/2010/main" val="2275315268"/>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4117CA-C2C1-4D15-FC6B-35AC357F0972}"/>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605BC38C-A2ED-536E-C175-86DD5B79E3D8}"/>
              </a:ext>
            </a:extLst>
          </p:cNvPr>
          <p:cNvSpPr txBox="1"/>
          <p:nvPr/>
        </p:nvSpPr>
        <p:spPr>
          <a:xfrm>
            <a:off x="184297" y="453909"/>
            <a:ext cx="11823405" cy="5324535"/>
          </a:xfrm>
          <a:prstGeom prst="rect">
            <a:avLst/>
          </a:prstGeom>
          <a:noFill/>
        </p:spPr>
        <p:txBody>
          <a:bodyPr wrap="square">
            <a:spAutoFit/>
          </a:bodyPr>
          <a:lstStyle/>
          <a:p>
            <a:r>
              <a:rPr lang="en-GB" sz="2000" b="1" dirty="0">
                <a:solidFill>
                  <a:srgbClr val="FF0000"/>
                </a:solidFill>
              </a:rPr>
              <a:t>Introduction</a:t>
            </a:r>
          </a:p>
          <a:p>
            <a:r>
              <a:rPr lang="en-GB" sz="2000" dirty="0"/>
              <a:t>Generators in Python are functions that return an iterator using the yield keyword. They create iterators and return a traversal object, helping traverse all elements one at a time. </a:t>
            </a:r>
          </a:p>
          <a:p>
            <a:endParaRPr lang="en-GB" sz="2000" dirty="0"/>
          </a:p>
          <a:p>
            <a:r>
              <a:rPr lang="en-GB" sz="2000" b="1" dirty="0">
                <a:solidFill>
                  <a:srgbClr val="FF0000"/>
                </a:solidFill>
              </a:rPr>
              <a:t>What Are Generators in Python?</a:t>
            </a:r>
          </a:p>
          <a:p>
            <a:r>
              <a:rPr lang="en-GB" sz="2000" dirty="0"/>
              <a:t>Python generators are capabilities that create iterators and return a traversal object. They traverse all the items in the iterator one at a time and help produce a large sequence of values. However, we don’t store them all in memory at once. A generator can also be an expression with a syntax similar to that of the list comprehension in Python. </a:t>
            </a:r>
          </a:p>
          <a:p>
            <a:endParaRPr lang="en-GB" sz="2000" dirty="0"/>
          </a:p>
          <a:p>
            <a:r>
              <a:rPr lang="en-GB" sz="2000" dirty="0"/>
              <a:t>Creating an iteration in Python is a lengthy and complex process that requires us to implement __iter__() and __next__() methods to track the internal state. Hence, we use generators, one of the most crucial concepts in Python, to simplify the process. </a:t>
            </a:r>
          </a:p>
          <a:p>
            <a:endParaRPr lang="en-GB" sz="2000" dirty="0"/>
          </a:p>
          <a:p>
            <a:r>
              <a:rPr lang="en-GB" sz="2000" dirty="0"/>
              <a:t>A Python generator function is defined like a normal function. However, in the normal function, we use the return keyword, whereas in generators, we use the yield keyword to generate a value. If yield is present in the body of the def, that function will automatically become a generator function.</a:t>
            </a:r>
          </a:p>
        </p:txBody>
      </p:sp>
    </p:spTree>
    <p:extLst>
      <p:ext uri="{BB962C8B-B14F-4D97-AF65-F5344CB8AC3E}">
        <p14:creationId xmlns:p14="http://schemas.microsoft.com/office/powerpoint/2010/main" val="1969329154"/>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9317C5-8004-0B25-5152-D6A3B1A05218}"/>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DF3291C8-BA01-A6FE-5DEE-5F5494D24F2E}"/>
              </a:ext>
            </a:extLst>
          </p:cNvPr>
          <p:cNvSpPr txBox="1"/>
          <p:nvPr/>
        </p:nvSpPr>
        <p:spPr>
          <a:xfrm>
            <a:off x="95693" y="197346"/>
            <a:ext cx="11950996" cy="6463308"/>
          </a:xfrm>
          <a:prstGeom prst="rect">
            <a:avLst/>
          </a:prstGeom>
          <a:noFill/>
        </p:spPr>
        <p:txBody>
          <a:bodyPr wrap="square">
            <a:spAutoFit/>
          </a:bodyPr>
          <a:lstStyle/>
          <a:p>
            <a:r>
              <a:rPr lang="en-GB" sz="2000" b="1" dirty="0">
                <a:solidFill>
                  <a:srgbClr val="FF0000"/>
                </a:solidFill>
              </a:rPr>
              <a:t>Create a Generator in Python</a:t>
            </a:r>
          </a:p>
          <a:p>
            <a:r>
              <a:rPr lang="en-GB" dirty="0"/>
              <a:t>In Python, we create a generator function the same way we create a normal function by using the def keyword. We use the yield keyword instead of the return keyword. The syntax for creating a generator function is:</a:t>
            </a:r>
          </a:p>
          <a:p>
            <a:endParaRPr lang="en-GB" dirty="0"/>
          </a:p>
          <a:p>
            <a:r>
              <a:rPr lang="en-GB" b="1" dirty="0">
                <a:solidFill>
                  <a:srgbClr val="FF0000"/>
                </a:solidFill>
              </a:rPr>
              <a:t>Syntax</a:t>
            </a:r>
          </a:p>
          <a:p>
            <a:r>
              <a:rPr lang="en-GB" dirty="0"/>
              <a:t>def </a:t>
            </a:r>
            <a:r>
              <a:rPr lang="en-GB" dirty="0" err="1"/>
              <a:t>function_name</a:t>
            </a:r>
            <a:r>
              <a:rPr lang="en-GB" dirty="0"/>
              <a:t>():</a:t>
            </a:r>
          </a:p>
          <a:p>
            <a:r>
              <a:rPr lang="en-GB" dirty="0"/>
              <a:t>    yield statement</a:t>
            </a:r>
          </a:p>
          <a:p>
            <a:endParaRPr lang="en-GB" dirty="0"/>
          </a:p>
          <a:p>
            <a:r>
              <a:rPr lang="en-GB" dirty="0"/>
              <a:t>Here, we use the yield keyword to produce a value from the generator. As the generator function is called, instead of executing the function immediately, it returns a generator object that is iterated over to generate values. </a:t>
            </a:r>
          </a:p>
          <a:p>
            <a:endParaRPr lang="en-GB" dirty="0"/>
          </a:p>
          <a:p>
            <a:r>
              <a:rPr lang="en-GB" b="1" dirty="0">
                <a:solidFill>
                  <a:srgbClr val="FF0000"/>
                </a:solidFill>
              </a:rPr>
              <a:t>Python Generator Example </a:t>
            </a:r>
          </a:p>
          <a:p>
            <a:r>
              <a:rPr lang="en-GB" dirty="0"/>
              <a:t>def </a:t>
            </a:r>
            <a:r>
              <a:rPr lang="en-GB" dirty="0" err="1"/>
              <a:t>simple_generator</a:t>
            </a:r>
            <a:r>
              <a:rPr lang="en-GB" dirty="0"/>
              <a:t>():</a:t>
            </a:r>
          </a:p>
          <a:p>
            <a:r>
              <a:rPr lang="en-GB" dirty="0"/>
              <a:t>    yield 1</a:t>
            </a:r>
          </a:p>
          <a:p>
            <a:r>
              <a:rPr lang="en-GB" dirty="0"/>
              <a:t>    yield 2</a:t>
            </a:r>
          </a:p>
          <a:p>
            <a:r>
              <a:rPr lang="en-GB" dirty="0"/>
              <a:t>    yield 3</a:t>
            </a:r>
          </a:p>
          <a:p>
            <a:endParaRPr lang="en-GB" dirty="0"/>
          </a:p>
          <a:p>
            <a:r>
              <a:rPr lang="en-GB" dirty="0"/>
              <a:t># Create a generator object</a:t>
            </a:r>
          </a:p>
          <a:p>
            <a:r>
              <a:rPr lang="en-GB" dirty="0"/>
              <a:t>gen = </a:t>
            </a:r>
            <a:r>
              <a:rPr lang="en-GB" dirty="0" err="1"/>
              <a:t>simple_generator</a:t>
            </a:r>
            <a:r>
              <a:rPr lang="en-GB" dirty="0"/>
              <a:t>()</a:t>
            </a:r>
          </a:p>
          <a:p>
            <a:endParaRPr lang="en-GB" dirty="0"/>
          </a:p>
          <a:p>
            <a:r>
              <a:rPr lang="en-GB" dirty="0"/>
              <a:t># Iterate through the generator</a:t>
            </a:r>
          </a:p>
          <a:p>
            <a:r>
              <a:rPr lang="en-GB" dirty="0"/>
              <a:t>for value in gen:</a:t>
            </a:r>
          </a:p>
          <a:p>
            <a:r>
              <a:rPr lang="en-GB" dirty="0"/>
              <a:t>    print(value)</a:t>
            </a:r>
          </a:p>
        </p:txBody>
      </p:sp>
      <p:sp>
        <p:nvSpPr>
          <p:cNvPr id="5" name="TextBox 4">
            <a:extLst>
              <a:ext uri="{FF2B5EF4-FFF2-40B4-BE49-F238E27FC236}">
                <a16:creationId xmlns:a16="http://schemas.microsoft.com/office/drawing/2014/main" id="{A2FBD056-59F5-6339-171B-6EB40D053F49}"/>
              </a:ext>
            </a:extLst>
          </p:cNvPr>
          <p:cNvSpPr txBox="1"/>
          <p:nvPr/>
        </p:nvSpPr>
        <p:spPr>
          <a:xfrm>
            <a:off x="4665035" y="4402455"/>
            <a:ext cx="6097772" cy="1200329"/>
          </a:xfrm>
          <a:prstGeom prst="rect">
            <a:avLst/>
          </a:prstGeom>
          <a:noFill/>
        </p:spPr>
        <p:txBody>
          <a:bodyPr wrap="square">
            <a:spAutoFit/>
          </a:bodyPr>
          <a:lstStyle/>
          <a:p>
            <a:r>
              <a:rPr lang="en-GB" b="1" dirty="0">
                <a:solidFill>
                  <a:srgbClr val="FF0000"/>
                </a:solidFill>
              </a:rPr>
              <a:t>Output</a:t>
            </a:r>
            <a:r>
              <a:rPr lang="en-GB" dirty="0"/>
              <a:t>:</a:t>
            </a:r>
          </a:p>
          <a:p>
            <a:r>
              <a:rPr lang="en-GB" dirty="0"/>
              <a:t>1</a:t>
            </a:r>
          </a:p>
          <a:p>
            <a:r>
              <a:rPr lang="en-GB" dirty="0"/>
              <a:t>2</a:t>
            </a:r>
          </a:p>
          <a:p>
            <a:r>
              <a:rPr lang="en-GB" dirty="0"/>
              <a:t>3</a:t>
            </a:r>
          </a:p>
        </p:txBody>
      </p:sp>
    </p:spTree>
    <p:extLst>
      <p:ext uri="{BB962C8B-B14F-4D97-AF65-F5344CB8AC3E}">
        <p14:creationId xmlns:p14="http://schemas.microsoft.com/office/powerpoint/2010/main" val="134212894"/>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B03A5F-6F5B-FDFF-1E73-05021E2C78B6}"/>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3A31016D-091A-03CB-0095-04DE751449C5}"/>
              </a:ext>
            </a:extLst>
          </p:cNvPr>
          <p:cNvSpPr txBox="1"/>
          <p:nvPr/>
        </p:nvSpPr>
        <p:spPr>
          <a:xfrm>
            <a:off x="127591" y="100272"/>
            <a:ext cx="12064409" cy="7017306"/>
          </a:xfrm>
          <a:prstGeom prst="rect">
            <a:avLst/>
          </a:prstGeom>
          <a:noFill/>
        </p:spPr>
        <p:txBody>
          <a:bodyPr wrap="square">
            <a:spAutoFit/>
          </a:bodyPr>
          <a:lstStyle/>
          <a:p>
            <a:r>
              <a:rPr lang="en-GB" sz="2000" b="1" dirty="0">
                <a:solidFill>
                  <a:srgbClr val="FF0000"/>
                </a:solidFill>
              </a:rPr>
              <a:t>Generator Object</a:t>
            </a:r>
          </a:p>
          <a:p>
            <a:r>
              <a:rPr lang="en-GB" dirty="0"/>
              <a:t>A generator function in Python returns a generator as an </a:t>
            </a:r>
            <a:r>
              <a:rPr lang="en-GB" dirty="0" err="1"/>
              <a:t>iterable</a:t>
            </a:r>
            <a:r>
              <a:rPr lang="en-GB" dirty="0"/>
              <a:t> object (an object that can be used as an iterator). We can use these objects by calling the next method of a generator object or using the object in the for-in loop. </a:t>
            </a:r>
          </a:p>
          <a:p>
            <a:endParaRPr lang="en-GB" dirty="0"/>
          </a:p>
          <a:p>
            <a:r>
              <a:rPr lang="en-GB" b="1" dirty="0">
                <a:solidFill>
                  <a:srgbClr val="FF0000"/>
                </a:solidFill>
              </a:rPr>
              <a:t>Example </a:t>
            </a:r>
          </a:p>
          <a:p>
            <a:r>
              <a:rPr lang="en-GB" dirty="0"/>
              <a:t>def </a:t>
            </a:r>
            <a:r>
              <a:rPr lang="en-GB" dirty="0" err="1"/>
              <a:t>count_up_to</a:t>
            </a:r>
            <a:r>
              <a:rPr lang="en-GB" dirty="0"/>
              <a:t>(max):</a:t>
            </a:r>
          </a:p>
          <a:p>
            <a:r>
              <a:rPr lang="en-GB" dirty="0"/>
              <a:t>    count = 1</a:t>
            </a:r>
          </a:p>
          <a:p>
            <a:r>
              <a:rPr lang="en-GB" dirty="0"/>
              <a:t>    while count &lt;= max:</a:t>
            </a:r>
          </a:p>
          <a:p>
            <a:r>
              <a:rPr lang="en-GB" dirty="0"/>
              <a:t>        yield count</a:t>
            </a:r>
          </a:p>
          <a:p>
            <a:r>
              <a:rPr lang="en-GB" dirty="0"/>
              <a:t>        count += 1</a:t>
            </a:r>
          </a:p>
          <a:p>
            <a:endParaRPr lang="en-GB" dirty="0"/>
          </a:p>
          <a:p>
            <a:r>
              <a:rPr lang="en-GB" dirty="0"/>
              <a:t># Create a generator object</a:t>
            </a:r>
          </a:p>
          <a:p>
            <a:r>
              <a:rPr lang="en-GB" dirty="0"/>
              <a:t>counter = </a:t>
            </a:r>
            <a:r>
              <a:rPr lang="en-GB" dirty="0" err="1"/>
              <a:t>count_up_to</a:t>
            </a:r>
            <a:r>
              <a:rPr lang="en-GB" dirty="0"/>
              <a:t>(3)</a:t>
            </a:r>
          </a:p>
          <a:p>
            <a:r>
              <a:rPr lang="en-GB" dirty="0"/>
              <a:t># Use the generator with the next() method</a:t>
            </a:r>
          </a:p>
          <a:p>
            <a:r>
              <a:rPr lang="en-GB" dirty="0"/>
              <a:t>print(next(counter))  # Output: 1</a:t>
            </a:r>
          </a:p>
          <a:p>
            <a:r>
              <a:rPr lang="en-GB" dirty="0"/>
              <a:t>print(next(counter))  # Output: 2</a:t>
            </a:r>
          </a:p>
          <a:p>
            <a:r>
              <a:rPr lang="en-GB" dirty="0"/>
              <a:t>print(next(counter))  # Output: 3</a:t>
            </a:r>
          </a:p>
          <a:p>
            <a:endParaRPr lang="en-GB" dirty="0"/>
          </a:p>
          <a:p>
            <a:r>
              <a:rPr lang="en-GB" dirty="0"/>
              <a:t># Uncommenting the following line will raise </a:t>
            </a:r>
            <a:r>
              <a:rPr lang="en-GB" dirty="0" err="1"/>
              <a:t>StopIteration</a:t>
            </a:r>
            <a:r>
              <a:rPr lang="en-GB" dirty="0"/>
              <a:t> because the generator is exhausted</a:t>
            </a:r>
          </a:p>
          <a:p>
            <a:r>
              <a:rPr lang="en-GB" dirty="0"/>
              <a:t># print(next(counter))  # Raises </a:t>
            </a:r>
            <a:r>
              <a:rPr lang="en-GB" dirty="0" err="1"/>
              <a:t>StopIteration</a:t>
            </a:r>
            <a:endParaRPr lang="en-GB" dirty="0"/>
          </a:p>
          <a:p>
            <a:endParaRPr lang="en-GB" dirty="0"/>
          </a:p>
          <a:p>
            <a:r>
              <a:rPr lang="en-GB" dirty="0"/>
              <a:t># Alternatively, use the generator in a for loop</a:t>
            </a:r>
          </a:p>
          <a:p>
            <a:r>
              <a:rPr lang="en-GB" dirty="0"/>
              <a:t>for number in </a:t>
            </a:r>
            <a:r>
              <a:rPr lang="en-GB" dirty="0" err="1"/>
              <a:t>count_up_to</a:t>
            </a:r>
            <a:r>
              <a:rPr lang="en-GB" dirty="0"/>
              <a:t>(3):</a:t>
            </a:r>
          </a:p>
          <a:p>
            <a:r>
              <a:rPr lang="en-GB" dirty="0"/>
              <a:t>    print(number)</a:t>
            </a:r>
          </a:p>
        </p:txBody>
      </p:sp>
      <p:sp>
        <p:nvSpPr>
          <p:cNvPr id="5" name="TextBox 4">
            <a:extLst>
              <a:ext uri="{FF2B5EF4-FFF2-40B4-BE49-F238E27FC236}">
                <a16:creationId xmlns:a16="http://schemas.microsoft.com/office/drawing/2014/main" id="{27598B47-1DF5-3A0D-969B-C5458FE913B1}"/>
              </a:ext>
            </a:extLst>
          </p:cNvPr>
          <p:cNvSpPr txBox="1"/>
          <p:nvPr/>
        </p:nvSpPr>
        <p:spPr>
          <a:xfrm>
            <a:off x="9406270" y="4826675"/>
            <a:ext cx="2785730" cy="2031325"/>
          </a:xfrm>
          <a:prstGeom prst="rect">
            <a:avLst/>
          </a:prstGeom>
          <a:noFill/>
        </p:spPr>
        <p:txBody>
          <a:bodyPr wrap="square">
            <a:spAutoFit/>
          </a:bodyPr>
          <a:lstStyle/>
          <a:p>
            <a:r>
              <a:rPr lang="en-GB" b="1" dirty="0">
                <a:solidFill>
                  <a:srgbClr val="FF0000"/>
                </a:solidFill>
              </a:rPr>
              <a:t>Output</a:t>
            </a:r>
            <a:r>
              <a:rPr lang="en-GB" dirty="0"/>
              <a:t>:</a:t>
            </a:r>
          </a:p>
          <a:p>
            <a:r>
              <a:rPr lang="en-GB" dirty="0"/>
              <a:t>1</a:t>
            </a:r>
          </a:p>
          <a:p>
            <a:r>
              <a:rPr lang="en-GB" dirty="0"/>
              <a:t>2</a:t>
            </a:r>
          </a:p>
          <a:p>
            <a:r>
              <a:rPr lang="en-GB" dirty="0"/>
              <a:t>3</a:t>
            </a:r>
          </a:p>
          <a:p>
            <a:r>
              <a:rPr lang="en-GB" dirty="0"/>
              <a:t>1</a:t>
            </a:r>
          </a:p>
          <a:p>
            <a:r>
              <a:rPr lang="en-GB" dirty="0"/>
              <a:t>2</a:t>
            </a:r>
          </a:p>
          <a:p>
            <a:r>
              <a:rPr lang="en-GB" dirty="0"/>
              <a:t>3</a:t>
            </a:r>
          </a:p>
        </p:txBody>
      </p:sp>
    </p:spTree>
    <p:extLst>
      <p:ext uri="{BB962C8B-B14F-4D97-AF65-F5344CB8AC3E}">
        <p14:creationId xmlns:p14="http://schemas.microsoft.com/office/powerpoint/2010/main" val="2419876722"/>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DFA4D3-C87E-32DD-9B27-48EB87FB3063}"/>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BB72C9DB-64B3-9F2B-35BF-FE8F9B6F5C77}"/>
              </a:ext>
            </a:extLst>
          </p:cNvPr>
          <p:cNvSpPr txBox="1"/>
          <p:nvPr/>
        </p:nvSpPr>
        <p:spPr>
          <a:xfrm>
            <a:off x="106326" y="329609"/>
            <a:ext cx="11919097" cy="5115895"/>
          </a:xfrm>
          <a:prstGeom prst="rect">
            <a:avLst/>
          </a:prstGeom>
          <a:noFill/>
        </p:spPr>
        <p:txBody>
          <a:bodyPr wrap="square">
            <a:spAutoFit/>
          </a:bodyPr>
          <a:lstStyle/>
          <a:p>
            <a:r>
              <a:rPr lang="en-GB" sz="2000" b="1" dirty="0">
                <a:solidFill>
                  <a:srgbClr val="FF0000"/>
                </a:solidFill>
              </a:rPr>
              <a:t>Python Generator Expression</a:t>
            </a:r>
          </a:p>
          <a:p>
            <a:r>
              <a:rPr lang="en-GB" dirty="0"/>
              <a:t>A generator expression in Python is a concise way of creating a generator object. It is a way of writing a generator function and uses the list comprehension method in Python. However, it doesn’t store elements in a list in memory but creates generator objects that can be iterated over to produce a value. </a:t>
            </a:r>
          </a:p>
          <a:p>
            <a:endParaRPr lang="en-GB" dirty="0"/>
          </a:p>
          <a:p>
            <a:r>
              <a:rPr lang="en-GB" b="1" dirty="0">
                <a:solidFill>
                  <a:srgbClr val="FF0000"/>
                </a:solidFill>
              </a:rPr>
              <a:t>Python Generator Expression Syntax</a:t>
            </a:r>
          </a:p>
          <a:p>
            <a:r>
              <a:rPr lang="en-GB" dirty="0"/>
              <a:t>(expression for item in </a:t>
            </a:r>
            <a:r>
              <a:rPr lang="en-GB" dirty="0" err="1"/>
              <a:t>iterable</a:t>
            </a:r>
            <a:r>
              <a:rPr lang="en-GB" dirty="0"/>
              <a:t>)</a:t>
            </a:r>
          </a:p>
          <a:p>
            <a:endParaRPr lang="en-GB" dirty="0"/>
          </a:p>
          <a:p>
            <a:r>
              <a:rPr lang="en-GB" dirty="0"/>
              <a:t>Here, expression refers to a value returned for every item in an </a:t>
            </a:r>
            <a:r>
              <a:rPr lang="en-GB" dirty="0" err="1"/>
              <a:t>iterable</a:t>
            </a:r>
            <a:r>
              <a:rPr lang="en-GB" dirty="0"/>
              <a:t>. The Python generator expression creates a generator object that produces a value for every item in an </a:t>
            </a:r>
            <a:r>
              <a:rPr lang="en-GB" dirty="0" err="1"/>
              <a:t>iterable</a:t>
            </a:r>
            <a:r>
              <a:rPr lang="en-GB" dirty="0"/>
              <a:t>. </a:t>
            </a:r>
          </a:p>
          <a:p>
            <a:endParaRPr lang="en-GB" dirty="0"/>
          </a:p>
          <a:p>
            <a:r>
              <a:rPr lang="en-GB" b="1" dirty="0">
                <a:solidFill>
                  <a:srgbClr val="FF0000"/>
                </a:solidFill>
              </a:rPr>
              <a:t>Example</a:t>
            </a:r>
          </a:p>
          <a:p>
            <a:r>
              <a:rPr lang="en-GB" dirty="0"/>
              <a:t># Generator expression to produce squares of numbers from 1 to 5</a:t>
            </a:r>
          </a:p>
          <a:p>
            <a:r>
              <a:rPr lang="en-GB" dirty="0"/>
              <a:t>squares = (x**2 for x in range(1, 6))</a:t>
            </a:r>
          </a:p>
          <a:p>
            <a:endParaRPr lang="en-GB" dirty="0"/>
          </a:p>
          <a:p>
            <a:r>
              <a:rPr lang="en-GB" dirty="0"/>
              <a:t># Iterate through the generator expression</a:t>
            </a:r>
          </a:p>
          <a:p>
            <a:r>
              <a:rPr lang="en-GB" dirty="0"/>
              <a:t>for square in squares:</a:t>
            </a:r>
          </a:p>
          <a:p>
            <a:r>
              <a:rPr lang="en-GB" dirty="0"/>
              <a:t>    print(square)</a:t>
            </a:r>
          </a:p>
        </p:txBody>
      </p:sp>
      <p:sp>
        <p:nvSpPr>
          <p:cNvPr id="5" name="TextBox 4">
            <a:extLst>
              <a:ext uri="{FF2B5EF4-FFF2-40B4-BE49-F238E27FC236}">
                <a16:creationId xmlns:a16="http://schemas.microsoft.com/office/drawing/2014/main" id="{DAE90661-FE74-24D9-8CBA-FF44E65999D1}"/>
              </a:ext>
            </a:extLst>
          </p:cNvPr>
          <p:cNvSpPr txBox="1"/>
          <p:nvPr/>
        </p:nvSpPr>
        <p:spPr>
          <a:xfrm>
            <a:off x="8067453" y="4068611"/>
            <a:ext cx="2607635" cy="1754326"/>
          </a:xfrm>
          <a:prstGeom prst="rect">
            <a:avLst/>
          </a:prstGeom>
          <a:noFill/>
        </p:spPr>
        <p:txBody>
          <a:bodyPr wrap="square">
            <a:spAutoFit/>
          </a:bodyPr>
          <a:lstStyle/>
          <a:p>
            <a:r>
              <a:rPr lang="en-GB" b="1" dirty="0">
                <a:solidFill>
                  <a:srgbClr val="FF0000"/>
                </a:solidFill>
              </a:rPr>
              <a:t>Output:</a:t>
            </a:r>
          </a:p>
          <a:p>
            <a:r>
              <a:rPr lang="en-GB" dirty="0"/>
              <a:t>1</a:t>
            </a:r>
          </a:p>
          <a:p>
            <a:r>
              <a:rPr lang="en-GB" dirty="0"/>
              <a:t>4</a:t>
            </a:r>
          </a:p>
          <a:p>
            <a:r>
              <a:rPr lang="en-GB" dirty="0"/>
              <a:t>9</a:t>
            </a:r>
          </a:p>
          <a:p>
            <a:r>
              <a:rPr lang="en-GB" dirty="0"/>
              <a:t>16</a:t>
            </a:r>
          </a:p>
          <a:p>
            <a:r>
              <a:rPr lang="en-GB" dirty="0"/>
              <a:t>25</a:t>
            </a:r>
          </a:p>
        </p:txBody>
      </p:sp>
    </p:spTree>
    <p:extLst>
      <p:ext uri="{BB962C8B-B14F-4D97-AF65-F5344CB8AC3E}">
        <p14:creationId xmlns:p14="http://schemas.microsoft.com/office/powerpoint/2010/main" val="2318938396"/>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82C870D-E365-B877-B4C5-8F4BA20387F4}"/>
            </a:ext>
          </a:extLst>
        </p:cNvPr>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DBC6133C-0615-4CE4-9132-37E609A9B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6533"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BCEBE45A-C8F1-2B49-6856-0D895E217659}"/>
              </a:ext>
            </a:extLst>
          </p:cNvPr>
          <p:cNvSpPr txBox="1"/>
          <p:nvPr/>
        </p:nvSpPr>
        <p:spPr>
          <a:xfrm>
            <a:off x="645066" y="2031101"/>
            <a:ext cx="4282984" cy="3511943"/>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b="1" dirty="0">
                <a:solidFill>
                  <a:srgbClr val="FF0000"/>
                </a:solidFill>
              </a:rPr>
              <a:t>Yield vs Return:</a:t>
            </a:r>
          </a:p>
          <a:p>
            <a:pPr indent="-228600">
              <a:lnSpc>
                <a:spcPct val="90000"/>
              </a:lnSpc>
              <a:spcAft>
                <a:spcPts val="600"/>
              </a:spcAft>
              <a:buFont typeface="Arial" panose="020B0604020202020204" pitchFamily="34" charset="0"/>
              <a:buChar char="•"/>
            </a:pPr>
            <a:r>
              <a:rPr lang="en-US" dirty="0"/>
              <a:t>Yield controls the flow of the generator function in Python. It saves the states and yields, which stops the execution of the function. It resumes execution once the progressive capability is called. We can use multiple yield statements in the generator function.</a:t>
            </a:r>
          </a:p>
          <a:p>
            <a:pPr indent="-228600">
              <a:lnSpc>
                <a:spcPct val="90000"/>
              </a:lnSpc>
              <a:spcAft>
                <a:spcPts val="600"/>
              </a:spcAft>
              <a:buFont typeface="Arial" panose="020B0604020202020204" pitchFamily="34" charset="0"/>
              <a:buChar char="•"/>
            </a:pPr>
            <a:endParaRPr lang="en-US" dirty="0"/>
          </a:p>
          <a:p>
            <a:pPr indent="-228600">
              <a:lnSpc>
                <a:spcPct val="90000"/>
              </a:lnSpc>
              <a:spcAft>
                <a:spcPts val="600"/>
              </a:spcAft>
              <a:buFont typeface="Arial" panose="020B0604020202020204" pitchFamily="34" charset="0"/>
              <a:buChar char="•"/>
            </a:pPr>
            <a:r>
              <a:rPr lang="en-US" dirty="0"/>
              <a:t>The return statement returns a worth and is used in a normal function. It stops the function and returns the value. </a:t>
            </a:r>
          </a:p>
        </p:txBody>
      </p:sp>
      <p:sp>
        <p:nvSpPr>
          <p:cNvPr id="34" name="Rectangle 33">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5843"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90492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6793"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white rectangular box with black text&#10;&#10;AI-generated content may be incorrect.">
            <a:extLst>
              <a:ext uri="{FF2B5EF4-FFF2-40B4-BE49-F238E27FC236}">
                <a16:creationId xmlns:a16="http://schemas.microsoft.com/office/drawing/2014/main" id="{BBBA1C7B-E5F1-37F3-C835-7AD83F70D3D2}"/>
              </a:ext>
            </a:extLst>
          </p:cNvPr>
          <p:cNvPicPr>
            <a:picLocks noChangeAspect="1"/>
          </p:cNvPicPr>
          <p:nvPr/>
        </p:nvPicPr>
        <p:blipFill>
          <a:blip r:embed="rId2"/>
          <a:stretch>
            <a:fillRect/>
          </a:stretch>
        </p:blipFill>
        <p:spPr>
          <a:xfrm>
            <a:off x="5987738" y="1842245"/>
            <a:ext cx="5628018" cy="2940639"/>
          </a:xfrm>
          <a:prstGeom prst="rect">
            <a:avLst/>
          </a:prstGeom>
        </p:spPr>
      </p:pic>
    </p:spTree>
    <p:extLst>
      <p:ext uri="{BB962C8B-B14F-4D97-AF65-F5344CB8AC3E}">
        <p14:creationId xmlns:p14="http://schemas.microsoft.com/office/powerpoint/2010/main" val="161145747"/>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307412-F1DF-E782-2A7F-5F9B23D06E88}"/>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139CEDD4-2BA0-AB3E-F033-99933695A2FF}"/>
              </a:ext>
            </a:extLst>
          </p:cNvPr>
          <p:cNvSpPr txBox="1"/>
          <p:nvPr/>
        </p:nvSpPr>
        <p:spPr>
          <a:xfrm>
            <a:off x="478465" y="871870"/>
            <a:ext cx="9420447" cy="3200876"/>
          </a:xfrm>
          <a:prstGeom prst="rect">
            <a:avLst/>
          </a:prstGeom>
          <a:noFill/>
        </p:spPr>
        <p:txBody>
          <a:bodyPr wrap="square">
            <a:spAutoFit/>
          </a:bodyPr>
          <a:lstStyle/>
          <a:p>
            <a:r>
              <a:rPr lang="en-GB" sz="2000" b="1" dirty="0">
                <a:solidFill>
                  <a:srgbClr val="FF0000"/>
                </a:solidFill>
              </a:rPr>
              <a:t>A Generator Function vs a Normal Function:</a:t>
            </a:r>
          </a:p>
          <a:p>
            <a:endParaRPr lang="en-GB" sz="2000" b="1" dirty="0">
              <a:solidFill>
                <a:srgbClr val="FF0000"/>
              </a:solidFill>
            </a:endParaRPr>
          </a:p>
          <a:p>
            <a:r>
              <a:rPr lang="en-GB" dirty="0"/>
              <a:t>A generator function has one or more yield functions, whereas a normal function has only one function.</a:t>
            </a:r>
          </a:p>
          <a:p>
            <a:endParaRPr lang="en-GB" dirty="0"/>
          </a:p>
          <a:p>
            <a:r>
              <a:rPr lang="en-GB" dirty="0"/>
              <a:t>The states of local variables are retained between calls.</a:t>
            </a:r>
          </a:p>
          <a:p>
            <a:endParaRPr lang="en-GB" dirty="0"/>
          </a:p>
          <a:p>
            <a:r>
              <a:rPr lang="en-GB" dirty="0"/>
              <a:t>Once the generator function stops, the </a:t>
            </a:r>
            <a:r>
              <a:rPr lang="en-GB" dirty="0" err="1"/>
              <a:t>StopIteration</a:t>
            </a:r>
            <a:r>
              <a:rPr lang="en-GB" dirty="0"/>
              <a:t> is called automatically.</a:t>
            </a:r>
          </a:p>
          <a:p>
            <a:endParaRPr lang="en-GB" dirty="0"/>
          </a:p>
          <a:p>
            <a:r>
              <a:rPr lang="en-GB" dirty="0"/>
              <a:t>When a generator function is called, the normal function halts the execution and the call is transferred to the generator function.</a:t>
            </a:r>
          </a:p>
        </p:txBody>
      </p:sp>
    </p:spTree>
    <p:extLst>
      <p:ext uri="{BB962C8B-B14F-4D97-AF65-F5344CB8AC3E}">
        <p14:creationId xmlns:p14="http://schemas.microsoft.com/office/powerpoint/2010/main" val="1492743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F7DC95-52B2-4EB6-6B0B-342B64227154}"/>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22239062-6F25-BB7E-98CA-17EECEA24A09}"/>
              </a:ext>
            </a:extLst>
          </p:cNvPr>
          <p:cNvSpPr txBox="1"/>
          <p:nvPr/>
        </p:nvSpPr>
        <p:spPr>
          <a:xfrm>
            <a:off x="212651" y="116958"/>
            <a:ext cx="11568223" cy="2616101"/>
          </a:xfrm>
          <a:prstGeom prst="rect">
            <a:avLst/>
          </a:prstGeom>
          <a:noFill/>
        </p:spPr>
        <p:txBody>
          <a:bodyPr wrap="square">
            <a:spAutoFit/>
          </a:bodyPr>
          <a:lstStyle/>
          <a:p>
            <a:r>
              <a:rPr lang="en-GB" sz="2000" b="1" dirty="0"/>
              <a:t>The benefits of Python inheritance are as follows:</a:t>
            </a:r>
          </a:p>
          <a:p>
            <a:endParaRPr lang="en-GB" sz="1800" dirty="0"/>
          </a:p>
          <a:p>
            <a:pPr marL="285750" indent="-285750">
              <a:buFont typeface="Wingdings" panose="05000000000000000000" pitchFamily="2" charset="2"/>
              <a:buChar char="q"/>
            </a:pPr>
            <a:r>
              <a:rPr lang="en-GB" sz="1800" dirty="0"/>
              <a:t>It allows code reusability, so you don’t have to write the same code repeatedly.</a:t>
            </a:r>
          </a:p>
          <a:p>
            <a:pPr marL="285750" indent="-285750">
              <a:buFont typeface="Wingdings" panose="05000000000000000000" pitchFamily="2" charset="2"/>
              <a:buChar char="q"/>
            </a:pPr>
            <a:endParaRPr lang="en-GB" sz="1800" dirty="0"/>
          </a:p>
          <a:p>
            <a:pPr marL="285750" indent="-285750">
              <a:buFont typeface="Wingdings" panose="05000000000000000000" pitchFamily="2" charset="2"/>
              <a:buChar char="q"/>
            </a:pPr>
            <a:r>
              <a:rPr lang="en-GB" sz="1800" dirty="0"/>
              <a:t>Inheritance is transitive, which means if x class acquires features of class y, then all the subclasses of class x will automatically inherit from class y. </a:t>
            </a:r>
          </a:p>
          <a:p>
            <a:pPr marL="285750" indent="-285750">
              <a:buFont typeface="Wingdings" panose="05000000000000000000" pitchFamily="2" charset="2"/>
              <a:buChar char="q"/>
            </a:pPr>
            <a:endParaRPr lang="en-GB" sz="1800" dirty="0"/>
          </a:p>
          <a:p>
            <a:pPr marL="285750" indent="-285750">
              <a:buFont typeface="Wingdings" panose="05000000000000000000" pitchFamily="2" charset="2"/>
              <a:buChar char="q"/>
            </a:pPr>
            <a:r>
              <a:rPr lang="en-GB" sz="1800" dirty="0"/>
              <a:t>It is based on the real-world concept of inheritance and it enables you to add more features to the class without changing it. </a:t>
            </a:r>
          </a:p>
        </p:txBody>
      </p:sp>
      <p:sp>
        <p:nvSpPr>
          <p:cNvPr id="5" name="TextBox 4">
            <a:extLst>
              <a:ext uri="{FF2B5EF4-FFF2-40B4-BE49-F238E27FC236}">
                <a16:creationId xmlns:a16="http://schemas.microsoft.com/office/drawing/2014/main" id="{3F575730-0E8D-E5D3-9CCB-9A17AFE4680A}"/>
              </a:ext>
            </a:extLst>
          </p:cNvPr>
          <p:cNvSpPr txBox="1"/>
          <p:nvPr/>
        </p:nvSpPr>
        <p:spPr>
          <a:xfrm>
            <a:off x="446567" y="2945220"/>
            <a:ext cx="11217349" cy="3600986"/>
          </a:xfrm>
          <a:prstGeom prst="rect">
            <a:avLst/>
          </a:prstGeom>
          <a:noFill/>
        </p:spPr>
        <p:txBody>
          <a:bodyPr wrap="square">
            <a:spAutoFit/>
          </a:bodyPr>
          <a:lstStyle/>
          <a:p>
            <a:r>
              <a:rPr lang="en-GB" sz="2400" b="1" dirty="0"/>
              <a:t>Syntax of Inheritance in Python:</a:t>
            </a:r>
          </a:p>
          <a:p>
            <a:endParaRPr lang="en-GB" sz="2400" b="1" dirty="0"/>
          </a:p>
          <a:p>
            <a:r>
              <a:rPr lang="en-GB" sz="2000" dirty="0"/>
              <a:t>class </a:t>
            </a:r>
            <a:r>
              <a:rPr lang="en-GB" sz="2000" dirty="0" err="1"/>
              <a:t>parent_class</a:t>
            </a:r>
            <a:r>
              <a:rPr lang="en-GB" sz="2000" dirty="0"/>
              <a:t>:</a:t>
            </a:r>
          </a:p>
          <a:p>
            <a:r>
              <a:rPr lang="en-GB" sz="2000" dirty="0"/>
              <a:t>    #body of parent class</a:t>
            </a:r>
          </a:p>
          <a:p>
            <a:r>
              <a:rPr lang="en-GB" sz="2000" dirty="0"/>
              <a:t>    pass</a:t>
            </a:r>
          </a:p>
          <a:p>
            <a:r>
              <a:rPr lang="en-GB" sz="2000" dirty="0"/>
              <a:t>class </a:t>
            </a:r>
            <a:r>
              <a:rPr lang="en-GB" sz="2000" dirty="0" err="1"/>
              <a:t>child_class</a:t>
            </a:r>
            <a:r>
              <a:rPr lang="en-GB" sz="2000" dirty="0"/>
              <a:t>( </a:t>
            </a:r>
            <a:r>
              <a:rPr lang="en-GB" sz="2000" dirty="0" err="1"/>
              <a:t>parent_class</a:t>
            </a:r>
            <a:r>
              <a:rPr lang="en-GB" sz="2000" dirty="0"/>
              <a:t>):</a:t>
            </a:r>
          </a:p>
          <a:p>
            <a:r>
              <a:rPr lang="en-GB" sz="2000" dirty="0"/>
              <a:t>    # inherits the parent class</a:t>
            </a:r>
          </a:p>
          <a:p>
            <a:r>
              <a:rPr lang="en-GB" sz="2000" dirty="0"/>
              <a:t>    #body of child class</a:t>
            </a:r>
          </a:p>
          <a:p>
            <a:endParaRPr lang="en-GB" sz="2000" dirty="0"/>
          </a:p>
          <a:p>
            <a:r>
              <a:rPr lang="en-GB" sz="2000" dirty="0"/>
              <a:t>We define a normal class, then define the child class, and specify the name of the parent class in parentheses. </a:t>
            </a:r>
          </a:p>
        </p:txBody>
      </p:sp>
    </p:spTree>
    <p:extLst>
      <p:ext uri="{BB962C8B-B14F-4D97-AF65-F5344CB8AC3E}">
        <p14:creationId xmlns:p14="http://schemas.microsoft.com/office/powerpoint/2010/main" val="138377181"/>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515E55-88B0-A89B-AD97-B9C33AE177E5}"/>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3FF6E450-F1C1-EEBC-D6AE-B8C3A2E91A98}"/>
              </a:ext>
            </a:extLst>
          </p:cNvPr>
          <p:cNvSpPr txBox="1"/>
          <p:nvPr/>
        </p:nvSpPr>
        <p:spPr>
          <a:xfrm>
            <a:off x="435935" y="474345"/>
            <a:ext cx="10930270" cy="5632311"/>
          </a:xfrm>
          <a:prstGeom prst="rect">
            <a:avLst/>
          </a:prstGeom>
          <a:noFill/>
        </p:spPr>
        <p:txBody>
          <a:bodyPr wrap="square">
            <a:spAutoFit/>
          </a:bodyPr>
          <a:lstStyle/>
          <a:p>
            <a:r>
              <a:rPr lang="en-GB" sz="2000" b="1" dirty="0">
                <a:solidFill>
                  <a:srgbClr val="FF0000"/>
                </a:solidFill>
              </a:rPr>
              <a:t>Python Generators With a Loop</a:t>
            </a:r>
          </a:p>
          <a:p>
            <a:r>
              <a:rPr lang="en-GB" dirty="0"/>
              <a:t>We can use generators in Python with a loop, as shown in the example. </a:t>
            </a:r>
          </a:p>
          <a:p>
            <a:endParaRPr lang="en-GB" dirty="0"/>
          </a:p>
          <a:p>
            <a:r>
              <a:rPr lang="en-GB" b="1" dirty="0">
                <a:solidFill>
                  <a:srgbClr val="FF0000"/>
                </a:solidFill>
              </a:rPr>
              <a:t>Example</a:t>
            </a:r>
          </a:p>
          <a:p>
            <a:r>
              <a:rPr lang="en-GB" dirty="0"/>
              <a:t>def </a:t>
            </a:r>
            <a:r>
              <a:rPr lang="en-GB" dirty="0" err="1"/>
              <a:t>simple_gen</a:t>
            </a:r>
            <a:r>
              <a:rPr lang="en-GB" dirty="0"/>
              <a:t>():</a:t>
            </a:r>
          </a:p>
          <a:p>
            <a:r>
              <a:rPr lang="en-GB" dirty="0"/>
              <a:t>    yield 10</a:t>
            </a:r>
          </a:p>
          <a:p>
            <a:r>
              <a:rPr lang="en-GB" dirty="0"/>
              <a:t>    yield 20</a:t>
            </a:r>
          </a:p>
          <a:p>
            <a:r>
              <a:rPr lang="en-GB" dirty="0"/>
              <a:t>    yield 30</a:t>
            </a:r>
          </a:p>
          <a:p>
            <a:endParaRPr lang="en-GB" dirty="0"/>
          </a:p>
          <a:p>
            <a:r>
              <a:rPr lang="en-GB" dirty="0"/>
              <a:t># Create a generator object</a:t>
            </a:r>
          </a:p>
          <a:p>
            <a:r>
              <a:rPr lang="en-GB" dirty="0"/>
              <a:t>gen = </a:t>
            </a:r>
            <a:r>
              <a:rPr lang="en-GB" dirty="0" err="1"/>
              <a:t>simple_gen</a:t>
            </a:r>
            <a:r>
              <a:rPr lang="en-GB" dirty="0"/>
              <a:t>()</a:t>
            </a:r>
          </a:p>
          <a:p>
            <a:endParaRPr lang="en-GB" dirty="0"/>
          </a:p>
          <a:p>
            <a:r>
              <a:rPr lang="en-GB" dirty="0"/>
              <a:t># Use the generator in a for loop</a:t>
            </a:r>
          </a:p>
          <a:p>
            <a:r>
              <a:rPr lang="en-GB" dirty="0"/>
              <a:t>for value in gen:</a:t>
            </a:r>
          </a:p>
          <a:p>
            <a:r>
              <a:rPr lang="en-GB" dirty="0"/>
              <a:t>    print(value)</a:t>
            </a:r>
          </a:p>
          <a:p>
            <a:endParaRPr lang="en-GB" dirty="0"/>
          </a:p>
          <a:p>
            <a:r>
              <a:rPr lang="en-GB" b="1" dirty="0">
                <a:solidFill>
                  <a:srgbClr val="FF0000"/>
                </a:solidFill>
              </a:rPr>
              <a:t> Output:</a:t>
            </a:r>
          </a:p>
          <a:p>
            <a:r>
              <a:rPr lang="en-GB" dirty="0"/>
              <a:t>10</a:t>
            </a:r>
          </a:p>
          <a:p>
            <a:r>
              <a:rPr lang="en-GB" dirty="0"/>
              <a:t>20</a:t>
            </a:r>
          </a:p>
          <a:p>
            <a:r>
              <a:rPr lang="en-GB" dirty="0"/>
              <a:t>30</a:t>
            </a:r>
          </a:p>
        </p:txBody>
      </p:sp>
    </p:spTree>
    <p:extLst>
      <p:ext uri="{BB962C8B-B14F-4D97-AF65-F5344CB8AC3E}">
        <p14:creationId xmlns:p14="http://schemas.microsoft.com/office/powerpoint/2010/main" val="1289339408"/>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F90E0F-34B6-08E8-F2EB-EE92731E3687}"/>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D9DA4B9E-0415-5FA2-5970-843D98ABB8E2}"/>
              </a:ext>
            </a:extLst>
          </p:cNvPr>
          <p:cNvSpPr txBox="1"/>
          <p:nvPr/>
        </p:nvSpPr>
        <p:spPr>
          <a:xfrm>
            <a:off x="244548" y="269565"/>
            <a:ext cx="11685181" cy="5909310"/>
          </a:xfrm>
          <a:prstGeom prst="rect">
            <a:avLst/>
          </a:prstGeom>
          <a:noFill/>
        </p:spPr>
        <p:txBody>
          <a:bodyPr wrap="square">
            <a:spAutoFit/>
          </a:bodyPr>
          <a:lstStyle/>
          <a:p>
            <a:r>
              <a:rPr lang="en-GB" b="1" dirty="0">
                <a:solidFill>
                  <a:srgbClr val="FF0000"/>
                </a:solidFill>
              </a:rPr>
              <a:t>Benefits of Python Generators</a:t>
            </a:r>
          </a:p>
          <a:p>
            <a:r>
              <a:rPr lang="en-GB" dirty="0"/>
              <a:t>The use of generators in Python offers various benefits that we have explained below:</a:t>
            </a:r>
          </a:p>
          <a:p>
            <a:endParaRPr lang="en-GB" dirty="0"/>
          </a:p>
          <a:p>
            <a:pPr marL="285750" indent="-285750">
              <a:buFont typeface="Wingdings" panose="05000000000000000000" pitchFamily="2" charset="2"/>
              <a:buChar char="q"/>
            </a:pPr>
            <a:r>
              <a:rPr lang="en-GB" b="1" dirty="0">
                <a:solidFill>
                  <a:srgbClr val="FF0000"/>
                </a:solidFill>
              </a:rPr>
              <a:t>Memory Efficient</a:t>
            </a:r>
          </a:p>
          <a:p>
            <a:pPr marL="285750" indent="-285750">
              <a:buFont typeface="Wingdings" panose="05000000000000000000" pitchFamily="2" charset="2"/>
              <a:buChar char="q"/>
            </a:pPr>
            <a:r>
              <a:rPr lang="en-GB" dirty="0"/>
              <a:t>A normal function creates an entire sequence in memory to return a sequence from the list. If the number of items in the sequence is large, it can consume ample memory. However, a generator function is memory-friendly as it calculates the value and produces one item at a time. </a:t>
            </a:r>
          </a:p>
          <a:p>
            <a:pPr marL="285750" indent="-285750">
              <a:buFont typeface="Wingdings" panose="05000000000000000000" pitchFamily="2" charset="2"/>
              <a:buChar char="q"/>
            </a:pPr>
            <a:endParaRPr lang="en-GB" dirty="0"/>
          </a:p>
          <a:p>
            <a:pPr marL="285750" indent="-285750">
              <a:buFont typeface="Wingdings" panose="05000000000000000000" pitchFamily="2" charset="2"/>
              <a:buChar char="q"/>
            </a:pPr>
            <a:r>
              <a:rPr lang="en-GB" b="1" dirty="0">
                <a:solidFill>
                  <a:srgbClr val="FF0000"/>
                </a:solidFill>
              </a:rPr>
              <a:t>Pipelining Generators</a:t>
            </a:r>
          </a:p>
          <a:p>
            <a:pPr marL="285750" indent="-285750">
              <a:buFont typeface="Wingdings" panose="05000000000000000000" pitchFamily="2" charset="2"/>
              <a:buChar char="q"/>
            </a:pPr>
            <a:r>
              <a:rPr lang="en-GB" dirty="0"/>
              <a:t>We can use multiple generators to pipeline a series of operations. There is a huge dataset or streams of information to handle, but that doesn’t require additional PC memory. For example, suppose we want to evaluate a log file of a business. So, a section of the log document will monitor the quantity of products sold. We can find the total sales or total number of products sold in the last 5 years. For this, we will use generators to create a pipeline using a series of operations. </a:t>
            </a:r>
          </a:p>
          <a:p>
            <a:pPr marL="285750" indent="-285750">
              <a:buFont typeface="Wingdings" panose="05000000000000000000" pitchFamily="2" charset="2"/>
              <a:buChar char="q"/>
            </a:pPr>
            <a:endParaRPr lang="en-GB" b="1" dirty="0">
              <a:solidFill>
                <a:srgbClr val="FF0000"/>
              </a:solidFill>
            </a:endParaRPr>
          </a:p>
          <a:p>
            <a:pPr marL="285750" indent="-285750">
              <a:buFont typeface="Wingdings" panose="05000000000000000000" pitchFamily="2" charset="2"/>
              <a:buChar char="q"/>
            </a:pPr>
            <a:r>
              <a:rPr lang="en-GB" b="1" dirty="0">
                <a:solidFill>
                  <a:srgbClr val="FF0000"/>
                </a:solidFill>
              </a:rPr>
              <a:t>Easy to Implement</a:t>
            </a:r>
          </a:p>
          <a:p>
            <a:pPr marL="285750" indent="-285750">
              <a:buFont typeface="Wingdings" panose="05000000000000000000" pitchFamily="2" charset="2"/>
              <a:buChar char="q"/>
            </a:pPr>
            <a:r>
              <a:rPr lang="en-GB" dirty="0"/>
              <a:t>Generators offer a clearer and more concise way for implementation than their iterator class counterparts. </a:t>
            </a:r>
          </a:p>
          <a:p>
            <a:pPr marL="285750" indent="-285750">
              <a:buFont typeface="Wingdings" panose="05000000000000000000" pitchFamily="2" charset="2"/>
              <a:buChar char="q"/>
            </a:pPr>
            <a:endParaRPr lang="en-GB" dirty="0"/>
          </a:p>
          <a:p>
            <a:pPr marL="285750" indent="-285750">
              <a:buFont typeface="Wingdings" panose="05000000000000000000" pitchFamily="2" charset="2"/>
              <a:buChar char="q"/>
            </a:pPr>
            <a:r>
              <a:rPr lang="en-GB" b="1" dirty="0">
                <a:solidFill>
                  <a:srgbClr val="FF0000"/>
                </a:solidFill>
              </a:rPr>
              <a:t>Represent Infinite Stream</a:t>
            </a:r>
          </a:p>
          <a:p>
            <a:pPr marL="285750" indent="-285750">
              <a:buFont typeface="Wingdings" panose="05000000000000000000" pitchFamily="2" charset="2"/>
              <a:buChar char="q"/>
            </a:pPr>
            <a:r>
              <a:rPr lang="en-GB" dirty="0"/>
              <a:t>We know that storing infinite sequences in memory is not possible. Therefore, we use generators that are considered brilliant mediums to present an infinite stream of data as they produce one item at a time.</a:t>
            </a:r>
          </a:p>
        </p:txBody>
      </p:sp>
    </p:spTree>
    <p:extLst>
      <p:ext uri="{BB962C8B-B14F-4D97-AF65-F5344CB8AC3E}">
        <p14:creationId xmlns:p14="http://schemas.microsoft.com/office/powerpoint/2010/main" val="498790840"/>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a:extLst>
            <a:ext uri="{FF2B5EF4-FFF2-40B4-BE49-F238E27FC236}">
              <a16:creationId xmlns:a16="http://schemas.microsoft.com/office/drawing/2014/main" id="{E126427F-6E0F-4E3A-AB73-F10245A98D89}"/>
            </a:ext>
          </a:extLst>
        </p:cNvPr>
        <p:cNvGrpSpPr/>
        <p:nvPr/>
      </p:nvGrpSpPr>
      <p:grpSpPr>
        <a:xfrm>
          <a:off x="0" y="0"/>
          <a:ext cx="0" cy="0"/>
          <a:chOff x="0" y="0"/>
          <a:chExt cx="0" cy="0"/>
        </a:xfrm>
      </p:grpSpPr>
      <p:sp>
        <p:nvSpPr>
          <p:cNvPr id="9" name="Freeform: Shape 8">
            <a:extLst>
              <a:ext uri="{FF2B5EF4-FFF2-40B4-BE49-F238E27FC236}">
                <a16:creationId xmlns:a16="http://schemas.microsoft.com/office/drawing/2014/main" id="{66B332A4-D438-4773-A77F-5ED49A448D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53768" y="0"/>
            <a:ext cx="8284464" cy="6858000"/>
          </a:xfrm>
          <a:custGeom>
            <a:avLst/>
            <a:gdLst>
              <a:gd name="connsiteX0" fmla="*/ 1818109 w 8284464"/>
              <a:gd name="connsiteY0" fmla="*/ 0 h 6858000"/>
              <a:gd name="connsiteX1" fmla="*/ 6466355 w 8284464"/>
              <a:gd name="connsiteY1" fmla="*/ 0 h 6858000"/>
              <a:gd name="connsiteX2" fmla="*/ 6620596 w 8284464"/>
              <a:gd name="connsiteY2" fmla="*/ 109683 h 6858000"/>
              <a:gd name="connsiteX3" fmla="*/ 8284464 w 8284464"/>
              <a:gd name="connsiteY3" fmla="*/ 3429000 h 6858000"/>
              <a:gd name="connsiteX4" fmla="*/ 6620596 w 8284464"/>
              <a:gd name="connsiteY4" fmla="*/ 6748318 h 6858000"/>
              <a:gd name="connsiteX5" fmla="*/ 6466355 w 8284464"/>
              <a:gd name="connsiteY5" fmla="*/ 6858000 h 6858000"/>
              <a:gd name="connsiteX6" fmla="*/ 1818109 w 8284464"/>
              <a:gd name="connsiteY6" fmla="*/ 6858000 h 6858000"/>
              <a:gd name="connsiteX7" fmla="*/ 1663869 w 8284464"/>
              <a:gd name="connsiteY7" fmla="*/ 6748318 h 6858000"/>
              <a:gd name="connsiteX8" fmla="*/ 0 w 8284464"/>
              <a:gd name="connsiteY8" fmla="*/ 3429000 h 6858000"/>
              <a:gd name="connsiteX9" fmla="*/ 1663869 w 8284464"/>
              <a:gd name="connsiteY9" fmla="*/ 10968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84464" h="6858000">
                <a:moveTo>
                  <a:pt x="1818109" y="0"/>
                </a:moveTo>
                <a:lnTo>
                  <a:pt x="6466355" y="0"/>
                </a:lnTo>
                <a:lnTo>
                  <a:pt x="6620596" y="109683"/>
                </a:lnTo>
                <a:cubicBezTo>
                  <a:pt x="7630666" y="865069"/>
                  <a:pt x="8284464" y="2070683"/>
                  <a:pt x="8284464" y="3429000"/>
                </a:cubicBezTo>
                <a:cubicBezTo>
                  <a:pt x="8284464" y="4787317"/>
                  <a:pt x="7630666" y="5992931"/>
                  <a:pt x="6620596" y="6748318"/>
                </a:cubicBezTo>
                <a:lnTo>
                  <a:pt x="6466355" y="6858000"/>
                </a:lnTo>
                <a:lnTo>
                  <a:pt x="1818109" y="6858000"/>
                </a:lnTo>
                <a:lnTo>
                  <a:pt x="1663869" y="6748318"/>
                </a:lnTo>
                <a:cubicBezTo>
                  <a:pt x="653798" y="5992931"/>
                  <a:pt x="0" y="4787317"/>
                  <a:pt x="0" y="3429000"/>
                </a:cubicBezTo>
                <a:cubicBezTo>
                  <a:pt x="0" y="2070683"/>
                  <a:pt x="653798" y="865069"/>
                  <a:pt x="1663869" y="109683"/>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Freeform: Shape 10">
            <a:extLst>
              <a:ext uri="{FF2B5EF4-FFF2-40B4-BE49-F238E27FC236}">
                <a16:creationId xmlns:a16="http://schemas.microsoft.com/office/drawing/2014/main" id="{DF9AD32D-FF05-44F4-BD4D-9CEE89B71E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18360" y="0"/>
            <a:ext cx="7955280" cy="6858000"/>
          </a:xfrm>
          <a:custGeom>
            <a:avLst/>
            <a:gdLst>
              <a:gd name="connsiteX0" fmla="*/ 1962423 w 7955280"/>
              <a:gd name="connsiteY0" fmla="*/ 0 h 6858000"/>
              <a:gd name="connsiteX1" fmla="*/ 5992858 w 7955280"/>
              <a:gd name="connsiteY1" fmla="*/ 0 h 6858000"/>
              <a:gd name="connsiteX2" fmla="*/ 6040191 w 7955280"/>
              <a:gd name="connsiteY2" fmla="*/ 27216 h 6858000"/>
              <a:gd name="connsiteX3" fmla="*/ 7955280 w 7955280"/>
              <a:gd name="connsiteY3" fmla="*/ 3429000 h 6858000"/>
              <a:gd name="connsiteX4" fmla="*/ 6040191 w 7955280"/>
              <a:gd name="connsiteY4" fmla="*/ 6830784 h 6858000"/>
              <a:gd name="connsiteX5" fmla="*/ 5992858 w 7955280"/>
              <a:gd name="connsiteY5" fmla="*/ 6858000 h 6858000"/>
              <a:gd name="connsiteX6" fmla="*/ 1962423 w 7955280"/>
              <a:gd name="connsiteY6" fmla="*/ 6858000 h 6858000"/>
              <a:gd name="connsiteX7" fmla="*/ 1915089 w 7955280"/>
              <a:gd name="connsiteY7" fmla="*/ 6830784 h 6858000"/>
              <a:gd name="connsiteX8" fmla="*/ 0 w 7955280"/>
              <a:gd name="connsiteY8" fmla="*/ 3429000 h 6858000"/>
              <a:gd name="connsiteX9" fmla="*/ 1915089 w 7955280"/>
              <a:gd name="connsiteY9" fmla="*/ 2721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55280" h="6858000">
                <a:moveTo>
                  <a:pt x="1962423" y="0"/>
                </a:moveTo>
                <a:lnTo>
                  <a:pt x="5992858" y="0"/>
                </a:lnTo>
                <a:lnTo>
                  <a:pt x="6040191" y="27216"/>
                </a:lnTo>
                <a:cubicBezTo>
                  <a:pt x="7188332" y="724844"/>
                  <a:pt x="7955280" y="1987357"/>
                  <a:pt x="7955280" y="3429000"/>
                </a:cubicBezTo>
                <a:cubicBezTo>
                  <a:pt x="7955280" y="4870644"/>
                  <a:pt x="7188332" y="6133157"/>
                  <a:pt x="6040191" y="6830784"/>
                </a:cubicBezTo>
                <a:lnTo>
                  <a:pt x="5992858" y="6858000"/>
                </a:lnTo>
                <a:lnTo>
                  <a:pt x="1962423" y="6858000"/>
                </a:lnTo>
                <a:lnTo>
                  <a:pt x="1915089" y="6830784"/>
                </a:lnTo>
                <a:cubicBezTo>
                  <a:pt x="766948" y="6133157"/>
                  <a:pt x="0" y="4870644"/>
                  <a:pt x="0" y="3429000"/>
                </a:cubicBezTo>
                <a:cubicBezTo>
                  <a:pt x="0" y="1987357"/>
                  <a:pt x="766948" y="724844"/>
                  <a:pt x="1915089" y="27216"/>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Rectangle 3">
            <a:extLst>
              <a:ext uri="{FF2B5EF4-FFF2-40B4-BE49-F238E27FC236}">
                <a16:creationId xmlns:a16="http://schemas.microsoft.com/office/drawing/2014/main" id="{37FA72E5-A835-A738-B872-5A5CDBC89D05}"/>
              </a:ext>
            </a:extLst>
          </p:cNvPr>
          <p:cNvSpPr/>
          <p:nvPr/>
        </p:nvSpPr>
        <p:spPr>
          <a:xfrm>
            <a:off x="2555631" y="1441938"/>
            <a:ext cx="7080738" cy="3974124"/>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5400" b="1" cap="none" spc="0">
                <a:ln w="12700">
                  <a:solidFill>
                    <a:schemeClr val="tx2">
                      <a:lumMod val="75000"/>
                    </a:schemeClr>
                  </a:solidFill>
                  <a:prstDash val="solid"/>
                </a:ln>
                <a:solidFill>
                  <a:schemeClr val="bg1">
                    <a:lumMod val="95000"/>
                    <a:lumOff val="5000"/>
                  </a:schemeClr>
                </a:solidFill>
                <a:effectLst>
                  <a:outerShdw dist="38100" dir="2640000" algn="bl" rotWithShape="0">
                    <a:schemeClr val="tx2">
                      <a:lumMod val="75000"/>
                    </a:schemeClr>
                  </a:outerShdw>
                </a:effectLst>
                <a:latin typeface="+mj-lt"/>
                <a:ea typeface="+mj-ea"/>
                <a:cs typeface="+mj-cs"/>
              </a:rPr>
              <a:t>Python Closure</a:t>
            </a:r>
          </a:p>
        </p:txBody>
      </p:sp>
    </p:spTree>
    <p:extLst>
      <p:ext uri="{BB962C8B-B14F-4D97-AF65-F5344CB8AC3E}">
        <p14:creationId xmlns:p14="http://schemas.microsoft.com/office/powerpoint/2010/main" val="1542227969"/>
      </p:ext>
    </p:extLst>
  </p:cSld>
  <p:clrMapOvr>
    <a:overrideClrMapping bg1="dk1" tx1="lt1" bg2="dk2" tx2="lt2" accent1="accent1" accent2="accent2" accent3="accent3" accent4="accent4" accent5="accent5" accent6="accent6" hlink="hlink" folHlink="folHlink"/>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0615CE-3502-2636-6221-118C8A3A17C7}"/>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DB2340FF-8746-14D4-F2B5-89EAEA14F6EA}"/>
              </a:ext>
            </a:extLst>
          </p:cNvPr>
          <p:cNvSpPr txBox="1"/>
          <p:nvPr/>
        </p:nvSpPr>
        <p:spPr>
          <a:xfrm>
            <a:off x="287079" y="202020"/>
            <a:ext cx="8856921" cy="1323439"/>
          </a:xfrm>
          <a:prstGeom prst="rect">
            <a:avLst/>
          </a:prstGeom>
          <a:noFill/>
        </p:spPr>
        <p:txBody>
          <a:bodyPr wrap="square">
            <a:spAutoFit/>
          </a:bodyPr>
          <a:lstStyle/>
          <a:p>
            <a:pPr marL="342900" indent="-342900">
              <a:buFont typeface="Wingdings" panose="05000000000000000000" pitchFamily="2" charset="2"/>
              <a:buChar char="q"/>
            </a:pPr>
            <a:r>
              <a:rPr lang="en-GB" sz="2000" b="1" dirty="0">
                <a:solidFill>
                  <a:srgbClr val="FF0000"/>
                </a:solidFill>
              </a:rPr>
              <a:t>Introduction</a:t>
            </a:r>
          </a:p>
          <a:p>
            <a:pPr marL="342900" indent="-342900">
              <a:buFont typeface="Wingdings" panose="05000000000000000000" pitchFamily="2" charset="2"/>
              <a:buChar char="q"/>
            </a:pPr>
            <a:r>
              <a:rPr lang="en-GB" sz="2000" b="1" dirty="0">
                <a:solidFill>
                  <a:srgbClr val="FF0000"/>
                </a:solidFill>
              </a:rPr>
              <a:t>Nested Functions in Python</a:t>
            </a:r>
          </a:p>
          <a:p>
            <a:pPr marL="342900" indent="-342900">
              <a:buFont typeface="Wingdings" panose="05000000000000000000" pitchFamily="2" charset="2"/>
              <a:buChar char="q"/>
            </a:pPr>
            <a:r>
              <a:rPr lang="en-GB" sz="2000" b="1" dirty="0">
                <a:solidFill>
                  <a:srgbClr val="FF0000"/>
                </a:solidFill>
              </a:rPr>
              <a:t>What Is a Closure in Python?</a:t>
            </a:r>
          </a:p>
          <a:p>
            <a:pPr marL="342900" indent="-342900">
              <a:buFont typeface="Wingdings" panose="05000000000000000000" pitchFamily="2" charset="2"/>
              <a:buChar char="q"/>
            </a:pPr>
            <a:r>
              <a:rPr lang="en-GB" sz="2000" b="1" dirty="0">
                <a:solidFill>
                  <a:srgbClr val="FF0000"/>
                </a:solidFill>
              </a:rPr>
              <a:t>When and Why to Use Closures?</a:t>
            </a:r>
          </a:p>
        </p:txBody>
      </p:sp>
      <p:sp>
        <p:nvSpPr>
          <p:cNvPr id="5" name="TextBox 4">
            <a:extLst>
              <a:ext uri="{FF2B5EF4-FFF2-40B4-BE49-F238E27FC236}">
                <a16:creationId xmlns:a16="http://schemas.microsoft.com/office/drawing/2014/main" id="{4CD5F948-040B-34BD-EF07-AAC7B54B8C46}"/>
              </a:ext>
            </a:extLst>
          </p:cNvPr>
          <p:cNvSpPr txBox="1"/>
          <p:nvPr/>
        </p:nvSpPr>
        <p:spPr>
          <a:xfrm>
            <a:off x="287079" y="2027250"/>
            <a:ext cx="11685181" cy="4524315"/>
          </a:xfrm>
          <a:prstGeom prst="rect">
            <a:avLst/>
          </a:prstGeom>
          <a:noFill/>
        </p:spPr>
        <p:txBody>
          <a:bodyPr wrap="square">
            <a:spAutoFit/>
          </a:bodyPr>
          <a:lstStyle/>
          <a:p>
            <a:r>
              <a:rPr lang="en-GB" b="1" dirty="0">
                <a:solidFill>
                  <a:srgbClr val="FF0000"/>
                </a:solidFill>
              </a:rPr>
              <a:t>Introduction:</a:t>
            </a:r>
          </a:p>
          <a:p>
            <a:r>
              <a:rPr lang="en-GB" dirty="0"/>
              <a:t>Closure in Python is a nested function that we use to access variables of the outer function even when the outer function is closed. </a:t>
            </a:r>
          </a:p>
          <a:p>
            <a:endParaRPr lang="en-GB" dirty="0"/>
          </a:p>
          <a:p>
            <a:r>
              <a:rPr lang="en-GB" b="1" dirty="0">
                <a:solidFill>
                  <a:srgbClr val="FF0000"/>
                </a:solidFill>
              </a:rPr>
              <a:t>Here is a Python code for you:</a:t>
            </a:r>
          </a:p>
          <a:p>
            <a:endParaRPr lang="en-GB" dirty="0"/>
          </a:p>
          <a:p>
            <a:r>
              <a:rPr lang="en-GB" dirty="0"/>
              <a:t>def </a:t>
            </a:r>
            <a:r>
              <a:rPr lang="en-GB" dirty="0" err="1"/>
              <a:t>outer_func</a:t>
            </a:r>
            <a:r>
              <a:rPr lang="en-GB" dirty="0"/>
              <a:t>():</a:t>
            </a:r>
          </a:p>
          <a:p>
            <a:r>
              <a:rPr lang="en-GB" dirty="0"/>
              <a:t>message = 'Hello'</a:t>
            </a:r>
          </a:p>
          <a:p>
            <a:r>
              <a:rPr lang="en-GB" dirty="0"/>
              <a:t>def </a:t>
            </a:r>
            <a:r>
              <a:rPr lang="en-GB" dirty="0" err="1"/>
              <a:t>inner_func</a:t>
            </a:r>
            <a:r>
              <a:rPr lang="en-GB" dirty="0"/>
              <a:t>():</a:t>
            </a:r>
          </a:p>
          <a:p>
            <a:r>
              <a:rPr lang="en-GB" dirty="0"/>
              <a:t>print(message)</a:t>
            </a:r>
          </a:p>
          <a:p>
            <a:r>
              <a:rPr lang="en-GB" dirty="0"/>
              <a:t>return </a:t>
            </a:r>
            <a:r>
              <a:rPr lang="en-GB" dirty="0" err="1"/>
              <a:t>inner_func</a:t>
            </a:r>
            <a:endParaRPr lang="en-GB" dirty="0"/>
          </a:p>
          <a:p>
            <a:endParaRPr lang="en-GB" dirty="0"/>
          </a:p>
          <a:p>
            <a:r>
              <a:rPr lang="en-GB" dirty="0"/>
              <a:t> Here, there are two functions. In the </a:t>
            </a:r>
            <a:r>
              <a:rPr lang="en-GB" dirty="0" err="1"/>
              <a:t>outer_func</a:t>
            </a:r>
            <a:r>
              <a:rPr lang="en-GB" dirty="0"/>
              <a:t>(), a variable is initialized using the string ‘Hello’; in the </a:t>
            </a:r>
            <a:r>
              <a:rPr lang="en-GB" dirty="0" err="1"/>
              <a:t>inner_func</a:t>
            </a:r>
            <a:r>
              <a:rPr lang="en-GB" dirty="0"/>
              <a:t>(), we print the message. </a:t>
            </a:r>
          </a:p>
          <a:p>
            <a:endParaRPr lang="en-GB" dirty="0"/>
          </a:p>
          <a:p>
            <a:r>
              <a:rPr lang="en-GB" dirty="0"/>
              <a:t>Before we start studying Python closures, let’s revise nested functions, a crucial concept to understanding closures.</a:t>
            </a:r>
          </a:p>
        </p:txBody>
      </p:sp>
    </p:spTree>
    <p:extLst>
      <p:ext uri="{BB962C8B-B14F-4D97-AF65-F5344CB8AC3E}">
        <p14:creationId xmlns:p14="http://schemas.microsoft.com/office/powerpoint/2010/main" val="891468337"/>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FAD8DC-6FEE-8104-A518-9AF5957EA5EA}"/>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C7C86E0F-73DF-4482-6B01-877425A75874}"/>
              </a:ext>
            </a:extLst>
          </p:cNvPr>
          <p:cNvSpPr txBox="1"/>
          <p:nvPr/>
        </p:nvSpPr>
        <p:spPr>
          <a:xfrm>
            <a:off x="191385" y="435935"/>
            <a:ext cx="11706447" cy="4093428"/>
          </a:xfrm>
          <a:prstGeom prst="rect">
            <a:avLst/>
          </a:prstGeom>
          <a:noFill/>
        </p:spPr>
        <p:txBody>
          <a:bodyPr wrap="square">
            <a:spAutoFit/>
          </a:bodyPr>
          <a:lstStyle/>
          <a:p>
            <a:r>
              <a:rPr lang="en-GB" sz="2000" b="1" dirty="0">
                <a:solidFill>
                  <a:srgbClr val="FF0000"/>
                </a:solidFill>
              </a:rPr>
              <a:t>Nested Functions in Python</a:t>
            </a:r>
          </a:p>
          <a:p>
            <a:endParaRPr lang="en-GB" sz="2000" b="1" dirty="0">
              <a:solidFill>
                <a:srgbClr val="FF0000"/>
              </a:solidFill>
            </a:endParaRPr>
          </a:p>
          <a:p>
            <a:r>
              <a:rPr lang="en-GB" sz="2000" dirty="0"/>
              <a:t>A function defined within another function is called a nested function. It can access variables of the enclosing scope. When we look at the </a:t>
            </a:r>
            <a:r>
              <a:rPr lang="en-GB" sz="2000" dirty="0" err="1"/>
              <a:t>inner_func</a:t>
            </a:r>
            <a:r>
              <a:rPr lang="en-GB" sz="2000" dirty="0"/>
              <a:t>, it means we are looking at the free variable message that has the value ‘Hello’ and the </a:t>
            </a:r>
            <a:r>
              <a:rPr lang="en-GB" sz="2000" dirty="0" err="1"/>
              <a:t>inner_func</a:t>
            </a:r>
            <a:r>
              <a:rPr lang="en-GB" sz="2000" dirty="0"/>
              <a:t> function. </a:t>
            </a:r>
          </a:p>
          <a:p>
            <a:endParaRPr lang="en-GB" sz="2000" dirty="0"/>
          </a:p>
          <a:p>
            <a:r>
              <a:rPr lang="en-GB" sz="2000" dirty="0"/>
              <a:t>The combination of the </a:t>
            </a:r>
            <a:r>
              <a:rPr lang="en-GB" sz="2000" dirty="0" err="1"/>
              <a:t>inner_func</a:t>
            </a:r>
            <a:r>
              <a:rPr lang="en-GB" sz="2000" dirty="0"/>
              <a:t> function and variable message is known as the closure. Now that you are familiar with the nested function let’s learn about non-local variables. </a:t>
            </a:r>
          </a:p>
          <a:p>
            <a:endParaRPr lang="en-GB" sz="2000" dirty="0"/>
          </a:p>
          <a:p>
            <a:r>
              <a:rPr lang="en-GB" sz="2000" b="1" dirty="0">
                <a:solidFill>
                  <a:srgbClr val="FF0000"/>
                </a:solidFill>
              </a:rPr>
              <a:t>Non-Local Variables in Nested Functions</a:t>
            </a:r>
          </a:p>
          <a:p>
            <a:endParaRPr lang="en-GB" sz="2000" b="1" dirty="0">
              <a:solidFill>
                <a:srgbClr val="FF0000"/>
              </a:solidFill>
            </a:endParaRPr>
          </a:p>
          <a:p>
            <a:r>
              <a:rPr lang="en-GB" sz="2000" dirty="0"/>
              <a:t>Each variable has a scope, which refers to the part of the code where we can find and access a variable whenever required. We can access non-local variables only within their scope and not outside it. </a:t>
            </a:r>
          </a:p>
        </p:txBody>
      </p:sp>
    </p:spTree>
    <p:extLst>
      <p:ext uri="{BB962C8B-B14F-4D97-AF65-F5344CB8AC3E}">
        <p14:creationId xmlns:p14="http://schemas.microsoft.com/office/powerpoint/2010/main" val="1574375979"/>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8EB07E-1FFA-AEF1-97A5-90EF90B70416}"/>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19929F12-B943-9EE9-F702-AC2B8DC85EBE}"/>
              </a:ext>
            </a:extLst>
          </p:cNvPr>
          <p:cNvPicPr>
            <a:picLocks noChangeAspect="1"/>
          </p:cNvPicPr>
          <p:nvPr/>
        </p:nvPicPr>
        <p:blipFill>
          <a:blip r:embed="rId2"/>
          <a:stretch>
            <a:fillRect/>
          </a:stretch>
        </p:blipFill>
        <p:spPr>
          <a:xfrm>
            <a:off x="239486" y="304799"/>
            <a:ext cx="6886575" cy="5904821"/>
          </a:xfrm>
          <a:prstGeom prst="rect">
            <a:avLst/>
          </a:prstGeom>
        </p:spPr>
      </p:pic>
      <p:pic>
        <p:nvPicPr>
          <p:cNvPr id="5" name="Picture 4">
            <a:extLst>
              <a:ext uri="{FF2B5EF4-FFF2-40B4-BE49-F238E27FC236}">
                <a16:creationId xmlns:a16="http://schemas.microsoft.com/office/drawing/2014/main" id="{615F3635-5DF6-86F2-F613-0B0D570F9F7C}"/>
              </a:ext>
            </a:extLst>
          </p:cNvPr>
          <p:cNvPicPr>
            <a:picLocks noChangeAspect="1"/>
          </p:cNvPicPr>
          <p:nvPr/>
        </p:nvPicPr>
        <p:blipFill>
          <a:blip r:embed="rId3"/>
          <a:stretch>
            <a:fillRect/>
          </a:stretch>
        </p:blipFill>
        <p:spPr>
          <a:xfrm>
            <a:off x="4575128" y="2634343"/>
            <a:ext cx="7508015" cy="2743200"/>
          </a:xfrm>
          <a:prstGeom prst="rect">
            <a:avLst/>
          </a:prstGeom>
        </p:spPr>
      </p:pic>
    </p:spTree>
    <p:extLst>
      <p:ext uri="{BB962C8B-B14F-4D97-AF65-F5344CB8AC3E}">
        <p14:creationId xmlns:p14="http://schemas.microsoft.com/office/powerpoint/2010/main" val="2598235161"/>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170B23-3B90-3459-89A2-158C8006D397}"/>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F65A3B8E-10D4-FA34-A60F-84B50B6DFD7F}"/>
              </a:ext>
            </a:extLst>
          </p:cNvPr>
          <p:cNvSpPr txBox="1"/>
          <p:nvPr/>
        </p:nvSpPr>
        <p:spPr>
          <a:xfrm>
            <a:off x="189613" y="335845"/>
            <a:ext cx="11812773" cy="6186309"/>
          </a:xfrm>
          <a:prstGeom prst="rect">
            <a:avLst/>
          </a:prstGeom>
          <a:noFill/>
        </p:spPr>
        <p:txBody>
          <a:bodyPr wrap="square">
            <a:spAutoFit/>
          </a:bodyPr>
          <a:lstStyle/>
          <a:p>
            <a:r>
              <a:rPr lang="en-GB" b="1" dirty="0">
                <a:solidFill>
                  <a:srgbClr val="FF0000"/>
                </a:solidFill>
              </a:rPr>
              <a:t>What Is a Closure in Python?</a:t>
            </a:r>
          </a:p>
          <a:p>
            <a:r>
              <a:rPr lang="en-GB" dirty="0"/>
              <a:t>A Python closure is an inner function object, which refers to a function that behaves like an object that remembers values in an enclosing scope even if they are not available in memory. It can access variables in the local scope it was created in even when the outer function finishes execution. </a:t>
            </a:r>
          </a:p>
          <a:p>
            <a:endParaRPr lang="en-GB" dirty="0"/>
          </a:p>
          <a:p>
            <a:r>
              <a:rPr lang="en-GB" dirty="0"/>
              <a:t>A closure is also a way to bind data to a function without passing it as a parameter. If a value in enclosing scope is not present in memory, a closure remembers it. A closure is not like a normal function. It lets the function access captured variables through the copies of the closure of values or references, even if it is invoked outside their scope. </a:t>
            </a:r>
          </a:p>
          <a:p>
            <a:endParaRPr lang="en-GB" dirty="0"/>
          </a:p>
          <a:p>
            <a:r>
              <a:rPr lang="en-GB" dirty="0"/>
              <a:t>Please Note- Objects are data with attached methods, whereas closures are functions with data attached. </a:t>
            </a:r>
          </a:p>
          <a:p>
            <a:endParaRPr lang="en-GB" dirty="0"/>
          </a:p>
          <a:p>
            <a:r>
              <a:rPr lang="en-GB" b="1" dirty="0">
                <a:solidFill>
                  <a:srgbClr val="FF0000"/>
                </a:solidFill>
              </a:rPr>
              <a:t>Here are the key points to remember about Python closures:</a:t>
            </a:r>
          </a:p>
          <a:p>
            <a:endParaRPr lang="en-GB" dirty="0"/>
          </a:p>
          <a:p>
            <a:pPr marL="285750" indent="-285750">
              <a:buFont typeface="Wingdings" panose="05000000000000000000" pitchFamily="2" charset="2"/>
              <a:buChar char="q"/>
            </a:pPr>
            <a:r>
              <a:rPr lang="en-GB" dirty="0"/>
              <a:t>A closure is a nested function.</a:t>
            </a:r>
          </a:p>
          <a:p>
            <a:pPr marL="285750" indent="-285750">
              <a:buFont typeface="Wingdings" panose="05000000000000000000" pitchFamily="2" charset="2"/>
              <a:buChar char="q"/>
            </a:pPr>
            <a:endParaRPr lang="en-GB" dirty="0"/>
          </a:p>
          <a:p>
            <a:pPr marL="285750" indent="-285750">
              <a:buFont typeface="Wingdings" panose="05000000000000000000" pitchFamily="2" charset="2"/>
              <a:buChar char="q"/>
            </a:pPr>
            <a:r>
              <a:rPr lang="en-GB" dirty="0"/>
              <a:t>It is a record to store a function with an environment. It is a mapping that associates every free variable of a function, i.e., variables used locally but defined within an enclosing scope with the reference or value.</a:t>
            </a:r>
          </a:p>
          <a:p>
            <a:pPr marL="285750" indent="-285750">
              <a:buFont typeface="Wingdings" panose="05000000000000000000" pitchFamily="2" charset="2"/>
              <a:buChar char="q"/>
            </a:pPr>
            <a:endParaRPr lang="en-GB" dirty="0"/>
          </a:p>
          <a:p>
            <a:pPr marL="285750" indent="-285750">
              <a:buFont typeface="Wingdings" panose="05000000000000000000" pitchFamily="2" charset="2"/>
              <a:buChar char="q"/>
            </a:pPr>
            <a:r>
              <a:rPr lang="en-GB" dirty="0"/>
              <a:t>It can access a free variable present in the outer scope.</a:t>
            </a:r>
          </a:p>
          <a:p>
            <a:pPr marL="285750" indent="-285750">
              <a:buFont typeface="Wingdings" panose="05000000000000000000" pitchFamily="2" charset="2"/>
              <a:buChar char="q"/>
            </a:pPr>
            <a:endParaRPr lang="en-GB" dirty="0"/>
          </a:p>
          <a:p>
            <a:pPr marL="285750" indent="-285750">
              <a:buFont typeface="Wingdings" panose="05000000000000000000" pitchFamily="2" charset="2"/>
              <a:buChar char="q"/>
            </a:pPr>
            <a:r>
              <a:rPr lang="en-GB" dirty="0"/>
              <a:t>Closure can also be called a function object that can remember values in an enclosing scopes even if they are not in memory.</a:t>
            </a:r>
          </a:p>
        </p:txBody>
      </p:sp>
    </p:spTree>
    <p:extLst>
      <p:ext uri="{BB962C8B-B14F-4D97-AF65-F5344CB8AC3E}">
        <p14:creationId xmlns:p14="http://schemas.microsoft.com/office/powerpoint/2010/main" val="2118260028"/>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E73ECF-64CD-D26C-3067-096EAB2E1DD2}"/>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E279A8E2-E992-E80A-17EA-6EBE2FCB6CDB}"/>
              </a:ext>
            </a:extLst>
          </p:cNvPr>
          <p:cNvSpPr txBox="1"/>
          <p:nvPr/>
        </p:nvSpPr>
        <p:spPr>
          <a:xfrm>
            <a:off x="372140" y="276447"/>
            <a:ext cx="8774518" cy="4801314"/>
          </a:xfrm>
          <a:prstGeom prst="rect">
            <a:avLst/>
          </a:prstGeom>
          <a:noFill/>
        </p:spPr>
        <p:txBody>
          <a:bodyPr wrap="square">
            <a:spAutoFit/>
          </a:bodyPr>
          <a:lstStyle/>
          <a:p>
            <a:r>
              <a:rPr lang="en-GB" b="1" dirty="0">
                <a:solidFill>
                  <a:srgbClr val="FF0000"/>
                </a:solidFill>
              </a:rPr>
              <a:t>Example :</a:t>
            </a:r>
          </a:p>
          <a:p>
            <a:r>
              <a:rPr lang="en-GB" dirty="0"/>
              <a:t>def </a:t>
            </a:r>
            <a:r>
              <a:rPr lang="en-GB" dirty="0" err="1"/>
              <a:t>create_greeting</a:t>
            </a:r>
            <a:r>
              <a:rPr lang="en-GB" dirty="0"/>
              <a:t>(template):</a:t>
            </a:r>
          </a:p>
          <a:p>
            <a:r>
              <a:rPr lang="en-GB" dirty="0"/>
              <a:t>    def greet(name):</a:t>
            </a:r>
          </a:p>
          <a:p>
            <a:r>
              <a:rPr lang="en-GB" dirty="0"/>
              <a:t>        return </a:t>
            </a:r>
            <a:r>
              <a:rPr lang="en-GB" dirty="0" err="1"/>
              <a:t>template.format</a:t>
            </a:r>
            <a:r>
              <a:rPr lang="en-GB" dirty="0"/>
              <a:t>(name=name)</a:t>
            </a:r>
          </a:p>
          <a:p>
            <a:r>
              <a:rPr lang="en-GB" dirty="0"/>
              <a:t>    return greet</a:t>
            </a:r>
          </a:p>
          <a:p>
            <a:endParaRPr lang="en-GB" dirty="0"/>
          </a:p>
          <a:p>
            <a:r>
              <a:rPr lang="en-GB" dirty="0"/>
              <a:t># Create specific greeting functions</a:t>
            </a:r>
          </a:p>
          <a:p>
            <a:r>
              <a:rPr lang="en-GB" dirty="0" err="1"/>
              <a:t>formal_greeting</a:t>
            </a:r>
            <a:r>
              <a:rPr lang="en-GB" dirty="0"/>
              <a:t> = </a:t>
            </a:r>
            <a:r>
              <a:rPr lang="en-GB" dirty="0" err="1"/>
              <a:t>create_greeting</a:t>
            </a:r>
            <a:r>
              <a:rPr lang="en-GB" dirty="0"/>
              <a:t>("Hello, {name}. How do you do?")</a:t>
            </a:r>
          </a:p>
          <a:p>
            <a:r>
              <a:rPr lang="en-GB" dirty="0" err="1"/>
              <a:t>casual_greeting</a:t>
            </a:r>
            <a:r>
              <a:rPr lang="en-GB" dirty="0"/>
              <a:t> = </a:t>
            </a:r>
            <a:r>
              <a:rPr lang="en-GB" dirty="0" err="1"/>
              <a:t>create_greeting</a:t>
            </a:r>
            <a:r>
              <a:rPr lang="en-GB" dirty="0"/>
              <a:t>("Hey {name}! What's up?")</a:t>
            </a:r>
          </a:p>
          <a:p>
            <a:endParaRPr lang="en-GB" dirty="0"/>
          </a:p>
          <a:p>
            <a:r>
              <a:rPr lang="en-GB" dirty="0"/>
              <a:t># Use the greeting functions</a:t>
            </a:r>
          </a:p>
          <a:p>
            <a:r>
              <a:rPr lang="en-GB" dirty="0"/>
              <a:t>print(</a:t>
            </a:r>
            <a:r>
              <a:rPr lang="en-GB" dirty="0" err="1"/>
              <a:t>formal_greeting</a:t>
            </a:r>
            <a:r>
              <a:rPr lang="en-GB" dirty="0"/>
              <a:t>("Raman"))  </a:t>
            </a:r>
          </a:p>
          <a:p>
            <a:r>
              <a:rPr lang="en-GB" dirty="0"/>
              <a:t>print(</a:t>
            </a:r>
            <a:r>
              <a:rPr lang="en-GB" dirty="0" err="1"/>
              <a:t>casual_greeting</a:t>
            </a:r>
            <a:r>
              <a:rPr lang="en-GB" dirty="0"/>
              <a:t>("Suman"))  </a:t>
            </a:r>
          </a:p>
          <a:p>
            <a:endParaRPr lang="en-GB" dirty="0"/>
          </a:p>
          <a:p>
            <a:r>
              <a:rPr lang="en-GB" b="1" dirty="0">
                <a:solidFill>
                  <a:srgbClr val="FF0000"/>
                </a:solidFill>
              </a:rPr>
              <a:t>Output:</a:t>
            </a:r>
          </a:p>
          <a:p>
            <a:r>
              <a:rPr lang="en-GB" dirty="0"/>
              <a:t>Hello, Raman. How do you do?</a:t>
            </a:r>
          </a:p>
          <a:p>
            <a:r>
              <a:rPr lang="en-GB" dirty="0"/>
              <a:t>Hey Suman! What's up?</a:t>
            </a:r>
          </a:p>
        </p:txBody>
      </p:sp>
    </p:spTree>
    <p:extLst>
      <p:ext uri="{BB962C8B-B14F-4D97-AF65-F5344CB8AC3E}">
        <p14:creationId xmlns:p14="http://schemas.microsoft.com/office/powerpoint/2010/main" val="1611112392"/>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3A509A-E868-E6DC-1828-F6C02A575A59}"/>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B1919301-8367-7545-AEB2-1E63909A7DF5}"/>
              </a:ext>
            </a:extLst>
          </p:cNvPr>
          <p:cNvSpPr txBox="1"/>
          <p:nvPr/>
        </p:nvSpPr>
        <p:spPr>
          <a:xfrm>
            <a:off x="265814" y="478465"/>
            <a:ext cx="11515060" cy="5016758"/>
          </a:xfrm>
          <a:prstGeom prst="rect">
            <a:avLst/>
          </a:prstGeom>
          <a:noFill/>
        </p:spPr>
        <p:txBody>
          <a:bodyPr wrap="square">
            <a:spAutoFit/>
          </a:bodyPr>
          <a:lstStyle/>
          <a:p>
            <a:r>
              <a:rPr lang="en-GB" sz="2000" b="1" dirty="0">
                <a:solidFill>
                  <a:srgbClr val="FF0000"/>
                </a:solidFill>
              </a:rPr>
              <a:t>When and Why to Use Closures?</a:t>
            </a:r>
          </a:p>
          <a:p>
            <a:endParaRPr lang="en-GB" sz="2000" b="1" dirty="0">
              <a:solidFill>
                <a:srgbClr val="FF0000"/>
              </a:solidFill>
            </a:endParaRPr>
          </a:p>
          <a:p>
            <a:pPr marL="342900" indent="-342900">
              <a:buFont typeface="Wingdings" panose="05000000000000000000" pitchFamily="2" charset="2"/>
              <a:buChar char="q"/>
            </a:pPr>
            <a:r>
              <a:rPr lang="en-GB" sz="2000" dirty="0"/>
              <a:t>There are times when variables in the global scope are not used by more than one function. So, we can use a closure rather than defining variables in the global scope. We can define them in the outer function and use them in the inner function. </a:t>
            </a:r>
          </a:p>
          <a:p>
            <a:pPr marL="342900" indent="-342900">
              <a:buFont typeface="Wingdings" panose="05000000000000000000" pitchFamily="2" charset="2"/>
              <a:buChar char="q"/>
            </a:pPr>
            <a:endParaRPr lang="en-GB" sz="2000" dirty="0"/>
          </a:p>
          <a:p>
            <a:pPr marL="342900" indent="-342900">
              <a:buFont typeface="Wingdings" panose="05000000000000000000" pitchFamily="2" charset="2"/>
              <a:buChar char="q"/>
            </a:pPr>
            <a:r>
              <a:rPr lang="en-GB" sz="2000" dirty="0"/>
              <a:t>We can access the inner function only by calling the outer function. Closures in Python are like callback functions that offer a type of data hiding. This reduces the use of global variables. </a:t>
            </a:r>
          </a:p>
          <a:p>
            <a:pPr marL="342900" indent="-342900">
              <a:buFont typeface="Wingdings" panose="05000000000000000000" pitchFamily="2" charset="2"/>
              <a:buChar char="q"/>
            </a:pPr>
            <a:endParaRPr lang="en-GB" sz="2000" dirty="0"/>
          </a:p>
          <a:p>
            <a:pPr marL="342900" indent="-342900">
              <a:buFont typeface="Wingdings" panose="05000000000000000000" pitchFamily="2" charset="2"/>
              <a:buChar char="q"/>
            </a:pPr>
            <a:r>
              <a:rPr lang="en-GB" sz="2000" dirty="0"/>
              <a:t>In Python programming, a class has the __</a:t>
            </a:r>
            <a:r>
              <a:rPr lang="en-GB" sz="2000" dirty="0" err="1"/>
              <a:t>init</a:t>
            </a:r>
            <a:r>
              <a:rPr lang="en-GB" sz="2000" dirty="0"/>
              <a:t>__ method. When you have one extra method, the best solution is to use a closure instead of a class. This is because it improves code readability while reducing workload of a programmer. Hence, we can use closures to avoid unnecessary use of a class. </a:t>
            </a:r>
          </a:p>
          <a:p>
            <a:pPr marL="342900" indent="-342900">
              <a:buFont typeface="Wingdings" panose="05000000000000000000" pitchFamily="2" charset="2"/>
              <a:buChar char="q"/>
            </a:pPr>
            <a:endParaRPr lang="en-GB" sz="2000" dirty="0"/>
          </a:p>
          <a:p>
            <a:pPr marL="342900" indent="-342900">
              <a:buFont typeface="Wingdings" panose="05000000000000000000" pitchFamily="2" charset="2"/>
              <a:buChar char="q"/>
            </a:pPr>
            <a:r>
              <a:rPr lang="en-GB" sz="2000" dirty="0"/>
              <a:t>In the case of a few functions in the code, closures are the best way. However, in case of many functions, opting for a class (OOP) is an ideal solution.</a:t>
            </a:r>
          </a:p>
        </p:txBody>
      </p:sp>
    </p:spTree>
    <p:extLst>
      <p:ext uri="{BB962C8B-B14F-4D97-AF65-F5344CB8AC3E}">
        <p14:creationId xmlns:p14="http://schemas.microsoft.com/office/powerpoint/2010/main" val="3354908087"/>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B7FFBB-5650-89CA-A768-AD35A804B8AA}"/>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1E9F13B6-2F3D-44CB-B014-11F61A65D9C9}"/>
              </a:ext>
            </a:extLst>
          </p:cNvPr>
          <p:cNvSpPr/>
          <p:nvPr/>
        </p:nvSpPr>
        <p:spPr>
          <a:xfrm>
            <a:off x="1454440" y="2967335"/>
            <a:ext cx="9283119" cy="923330"/>
          </a:xfrm>
          <a:prstGeom prst="rect">
            <a:avLst/>
          </a:prstGeom>
          <a:noFill/>
        </p:spPr>
        <p:txBody>
          <a:bodyPr wrap="none" lIns="91440" tIns="45720" rIns="91440" bIns="45720">
            <a:spAutoFit/>
          </a:bodyPr>
          <a:lstStyle/>
          <a:p>
            <a:pPr algn="ctr"/>
            <a:r>
              <a:rPr lang="en-US" sz="54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Python @property Decorator </a:t>
            </a:r>
          </a:p>
        </p:txBody>
      </p:sp>
    </p:spTree>
    <p:extLst>
      <p:ext uri="{BB962C8B-B14F-4D97-AF65-F5344CB8AC3E}">
        <p14:creationId xmlns:p14="http://schemas.microsoft.com/office/powerpoint/2010/main" val="8529833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06513E-9475-0133-8AEB-F5E830856CBC}"/>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085B1E54-95E5-C86A-1FF5-D9D70A350631}"/>
              </a:ext>
            </a:extLst>
          </p:cNvPr>
          <p:cNvSpPr txBox="1"/>
          <p:nvPr/>
        </p:nvSpPr>
        <p:spPr>
          <a:xfrm>
            <a:off x="233916" y="265815"/>
            <a:ext cx="11738344" cy="5078313"/>
          </a:xfrm>
          <a:prstGeom prst="rect">
            <a:avLst/>
          </a:prstGeom>
          <a:noFill/>
        </p:spPr>
        <p:txBody>
          <a:bodyPr wrap="square">
            <a:spAutoFit/>
          </a:bodyPr>
          <a:lstStyle/>
          <a:p>
            <a:r>
              <a:rPr lang="en-GB" sz="2400" b="1" dirty="0"/>
              <a:t>Types of Inheritance in Python:</a:t>
            </a:r>
          </a:p>
          <a:p>
            <a:endParaRPr lang="en-GB" sz="2000" dirty="0"/>
          </a:p>
          <a:p>
            <a:r>
              <a:rPr lang="en-GB" sz="2000" b="1" dirty="0"/>
              <a:t>Single Inheritance- </a:t>
            </a:r>
            <a:r>
              <a:rPr lang="en-GB" sz="2000" dirty="0"/>
              <a:t>The derived or child class inherits characteristics from a single base or parent class. </a:t>
            </a:r>
          </a:p>
          <a:p>
            <a:endParaRPr lang="en-GB" sz="2000" dirty="0"/>
          </a:p>
          <a:p>
            <a:r>
              <a:rPr lang="en-GB" sz="2000" b="1" dirty="0"/>
              <a:t>Multiple Inheritance- </a:t>
            </a:r>
            <a:r>
              <a:rPr lang="en-GB" sz="2000" dirty="0"/>
              <a:t>Multiple Inheritance allows the derived class to inherit features from more than one base class. </a:t>
            </a:r>
          </a:p>
          <a:p>
            <a:endParaRPr lang="en-GB" sz="2000" b="1" dirty="0"/>
          </a:p>
          <a:p>
            <a:r>
              <a:rPr lang="en-GB" sz="2000" b="1" dirty="0"/>
              <a:t>Multilevel Inheritance- </a:t>
            </a:r>
            <a:r>
              <a:rPr lang="en-GB" sz="2000" dirty="0"/>
              <a:t>In multilevel inheritance, the derived class inherits properties from the immediate base class, which inherits characteristics from another parent class. In other words, the derived class inherits from another derived class.</a:t>
            </a:r>
          </a:p>
          <a:p>
            <a:endParaRPr lang="en-GB" sz="2000" dirty="0"/>
          </a:p>
          <a:p>
            <a:r>
              <a:rPr lang="en-GB" sz="2000" b="1" dirty="0"/>
              <a:t>Hierarchical Inheritance- </a:t>
            </a:r>
            <a:r>
              <a:rPr lang="en-GB" sz="2000" dirty="0"/>
              <a:t>The hierarchical class allows multiple derived classes to inherit properties from a single base class.</a:t>
            </a:r>
          </a:p>
          <a:p>
            <a:endParaRPr lang="en-GB" sz="2000" dirty="0"/>
          </a:p>
          <a:p>
            <a:r>
              <a:rPr lang="en-GB" sz="2000" b="1" dirty="0"/>
              <a:t>Hybrid Inheritance- </a:t>
            </a:r>
            <a:r>
              <a:rPr lang="en-GB" sz="2000" dirty="0"/>
              <a:t>It combines two or more types of inheritance, usually involving a mix of multilevel, multiple, and hierarchical inheritance.</a:t>
            </a:r>
          </a:p>
        </p:txBody>
      </p:sp>
    </p:spTree>
    <p:extLst>
      <p:ext uri="{BB962C8B-B14F-4D97-AF65-F5344CB8AC3E}">
        <p14:creationId xmlns:p14="http://schemas.microsoft.com/office/powerpoint/2010/main" val="386443690"/>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749293-3F36-4E74-C6F9-7E739C25DEF2}"/>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C4DAFD0E-3C10-EB5A-5617-6B9F9453C39E}"/>
              </a:ext>
            </a:extLst>
          </p:cNvPr>
          <p:cNvSpPr txBox="1"/>
          <p:nvPr/>
        </p:nvSpPr>
        <p:spPr>
          <a:xfrm>
            <a:off x="1605516" y="2190307"/>
            <a:ext cx="7541142" cy="3170099"/>
          </a:xfrm>
          <a:prstGeom prst="rect">
            <a:avLst/>
          </a:prstGeom>
          <a:noFill/>
        </p:spPr>
        <p:txBody>
          <a:bodyPr wrap="square">
            <a:spAutoFit/>
          </a:bodyPr>
          <a:lstStyle/>
          <a:p>
            <a:pPr marL="342900" indent="-342900">
              <a:buFont typeface="Wingdings" panose="05000000000000000000" pitchFamily="2" charset="2"/>
              <a:buChar char="q"/>
            </a:pPr>
            <a:r>
              <a:rPr lang="en-GB" sz="2000" b="1" dirty="0">
                <a:solidFill>
                  <a:srgbClr val="FF0000"/>
                </a:solidFill>
              </a:rPr>
              <a:t>Introduction</a:t>
            </a:r>
          </a:p>
          <a:p>
            <a:pPr marL="342900" indent="-342900">
              <a:buFont typeface="Wingdings" panose="05000000000000000000" pitchFamily="2" charset="2"/>
              <a:buChar char="q"/>
            </a:pPr>
            <a:r>
              <a:rPr lang="en-GB" sz="2000" b="1" dirty="0">
                <a:solidFill>
                  <a:srgbClr val="FF0000"/>
                </a:solidFill>
              </a:rPr>
              <a:t>What Is property() in Python?</a:t>
            </a:r>
          </a:p>
          <a:p>
            <a:pPr marL="342900" indent="-342900">
              <a:buFont typeface="Wingdings" panose="05000000000000000000" pitchFamily="2" charset="2"/>
              <a:buChar char="q"/>
            </a:pPr>
            <a:r>
              <a:rPr lang="en-GB" sz="2000" b="1" dirty="0">
                <a:solidFill>
                  <a:srgbClr val="FF0000"/>
                </a:solidFill>
              </a:rPr>
              <a:t>What is returned by the @property?</a:t>
            </a:r>
          </a:p>
          <a:p>
            <a:pPr marL="342900" indent="-342900">
              <a:buFont typeface="Wingdings" panose="05000000000000000000" pitchFamily="2" charset="2"/>
              <a:buChar char="q"/>
            </a:pPr>
            <a:r>
              <a:rPr lang="en-GB" sz="2000" b="1" dirty="0">
                <a:solidFill>
                  <a:srgbClr val="FF0000"/>
                </a:solidFill>
              </a:rPr>
              <a:t>Python property() Function Methods</a:t>
            </a:r>
          </a:p>
          <a:p>
            <a:pPr marL="342900" indent="-342900">
              <a:buFont typeface="Wingdings" panose="05000000000000000000" pitchFamily="2" charset="2"/>
              <a:buChar char="q"/>
            </a:pPr>
            <a:r>
              <a:rPr lang="en-GB" sz="2000" b="1" dirty="0">
                <a:solidFill>
                  <a:srgbClr val="FF0000"/>
                </a:solidFill>
              </a:rPr>
              <a:t>Why Use @property Decorator?</a:t>
            </a:r>
          </a:p>
          <a:p>
            <a:pPr marL="342900" indent="-342900">
              <a:buFont typeface="Wingdings" panose="05000000000000000000" pitchFamily="2" charset="2"/>
              <a:buChar char="q"/>
            </a:pPr>
            <a:r>
              <a:rPr lang="en-GB" sz="2000" b="1" dirty="0">
                <a:solidFill>
                  <a:srgbClr val="FF0000"/>
                </a:solidFill>
              </a:rPr>
              <a:t>Python Attribute vs Property</a:t>
            </a:r>
          </a:p>
          <a:p>
            <a:pPr marL="342900" indent="-342900">
              <a:buFont typeface="Wingdings" panose="05000000000000000000" pitchFamily="2" charset="2"/>
              <a:buChar char="q"/>
            </a:pPr>
            <a:r>
              <a:rPr lang="en-GB" sz="2000" b="1" dirty="0">
                <a:solidFill>
                  <a:srgbClr val="FF0000"/>
                </a:solidFill>
              </a:rPr>
              <a:t>Property Setter</a:t>
            </a:r>
          </a:p>
          <a:p>
            <a:pPr marL="342900" indent="-342900">
              <a:buFont typeface="Wingdings" panose="05000000000000000000" pitchFamily="2" charset="2"/>
              <a:buChar char="q"/>
            </a:pPr>
            <a:r>
              <a:rPr lang="en-GB" sz="2000" b="1" dirty="0">
                <a:solidFill>
                  <a:srgbClr val="FF0000"/>
                </a:solidFill>
              </a:rPr>
              <a:t>Property </a:t>
            </a:r>
            <a:r>
              <a:rPr lang="en-GB" sz="2000" b="1" dirty="0" err="1">
                <a:solidFill>
                  <a:srgbClr val="FF0000"/>
                </a:solidFill>
              </a:rPr>
              <a:t>Deleter</a:t>
            </a:r>
            <a:endParaRPr lang="en-GB" sz="2000" b="1" dirty="0">
              <a:solidFill>
                <a:srgbClr val="FF0000"/>
              </a:solidFill>
            </a:endParaRPr>
          </a:p>
          <a:p>
            <a:pPr marL="342900" indent="-342900">
              <a:buFont typeface="Wingdings" panose="05000000000000000000" pitchFamily="2" charset="2"/>
              <a:buChar char="q"/>
            </a:pPr>
            <a:r>
              <a:rPr lang="en-GB" sz="2000" b="1" dirty="0">
                <a:solidFill>
                  <a:srgbClr val="FF0000"/>
                </a:solidFill>
              </a:rPr>
              <a:t>Class Without Getters and Setters</a:t>
            </a:r>
          </a:p>
          <a:p>
            <a:pPr marL="342900" indent="-342900">
              <a:buFont typeface="Wingdings" panose="05000000000000000000" pitchFamily="2" charset="2"/>
              <a:buChar char="q"/>
            </a:pPr>
            <a:r>
              <a:rPr lang="en-GB" sz="2000" b="1" dirty="0">
                <a:solidFill>
                  <a:srgbClr val="FF0000"/>
                </a:solidFill>
              </a:rPr>
              <a:t>Using Getters and Setters</a:t>
            </a:r>
          </a:p>
        </p:txBody>
      </p:sp>
    </p:spTree>
    <p:extLst>
      <p:ext uri="{BB962C8B-B14F-4D97-AF65-F5344CB8AC3E}">
        <p14:creationId xmlns:p14="http://schemas.microsoft.com/office/powerpoint/2010/main" val="627234963"/>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5E79B8-0F03-8386-FAD4-670384D4CD38}"/>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4ACFD49E-A930-9387-3500-F821F5544FB3}"/>
              </a:ext>
            </a:extLst>
          </p:cNvPr>
          <p:cNvSpPr txBox="1"/>
          <p:nvPr/>
        </p:nvSpPr>
        <p:spPr>
          <a:xfrm>
            <a:off x="584791" y="871870"/>
            <a:ext cx="11238614" cy="3170099"/>
          </a:xfrm>
          <a:prstGeom prst="rect">
            <a:avLst/>
          </a:prstGeom>
          <a:noFill/>
        </p:spPr>
        <p:txBody>
          <a:bodyPr wrap="square">
            <a:spAutoFit/>
          </a:bodyPr>
          <a:lstStyle/>
          <a:p>
            <a:r>
              <a:rPr lang="en-GB" sz="2000" b="1" dirty="0">
                <a:solidFill>
                  <a:srgbClr val="FF0000"/>
                </a:solidFill>
              </a:rPr>
              <a:t>Introduction:</a:t>
            </a:r>
          </a:p>
          <a:p>
            <a:endParaRPr lang="en-GB" sz="2000" b="1" dirty="0">
              <a:solidFill>
                <a:srgbClr val="FF0000"/>
              </a:solidFill>
            </a:endParaRPr>
          </a:p>
          <a:p>
            <a:r>
              <a:rPr lang="en-GB" sz="2000" dirty="0"/>
              <a:t>Python property() is a built-in function used to create a property of a class. It returns the property </a:t>
            </a:r>
            <a:r>
              <a:rPr lang="en-GB" sz="2000" dirty="0" err="1"/>
              <a:t>class’</a:t>
            </a:r>
            <a:r>
              <a:rPr lang="en-GB" sz="2000" dirty="0"/>
              <a:t> object and defines the properties of the Python class. To use a function like an attribute or property, we use the built-in @property decorator in Python that comes under the property() function. It makes using getter and setter methods simpler in object-oriented programming. </a:t>
            </a:r>
          </a:p>
          <a:p>
            <a:endParaRPr lang="en-GB" sz="2000" dirty="0"/>
          </a:p>
          <a:p>
            <a:r>
              <a:rPr lang="en-GB" sz="2000" dirty="0"/>
              <a:t>A decorator is a powerful function in Python that takes another function as an argument and returns another function with extended or modified </a:t>
            </a:r>
            <a:r>
              <a:rPr lang="en-GB" sz="2000" dirty="0" err="1"/>
              <a:t>behavior</a:t>
            </a:r>
            <a:r>
              <a:rPr lang="en-GB" sz="2000" dirty="0"/>
              <a:t>. Let’s study about Python @property decorator in detail.</a:t>
            </a:r>
          </a:p>
        </p:txBody>
      </p:sp>
    </p:spTree>
    <p:extLst>
      <p:ext uri="{BB962C8B-B14F-4D97-AF65-F5344CB8AC3E}">
        <p14:creationId xmlns:p14="http://schemas.microsoft.com/office/powerpoint/2010/main" val="97176224"/>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C90DBB-3EAC-23E2-EC34-E9067BE7CC92}"/>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43ACF3C9-E59D-E078-3A52-D5F822E352D4}"/>
              </a:ext>
            </a:extLst>
          </p:cNvPr>
          <p:cNvSpPr txBox="1"/>
          <p:nvPr/>
        </p:nvSpPr>
        <p:spPr>
          <a:xfrm>
            <a:off x="233915" y="335846"/>
            <a:ext cx="11780875" cy="4524315"/>
          </a:xfrm>
          <a:prstGeom prst="rect">
            <a:avLst/>
          </a:prstGeom>
          <a:noFill/>
        </p:spPr>
        <p:txBody>
          <a:bodyPr wrap="square">
            <a:spAutoFit/>
          </a:bodyPr>
          <a:lstStyle/>
          <a:p>
            <a:r>
              <a:rPr lang="en-GB" sz="2000" b="1" dirty="0">
                <a:solidFill>
                  <a:srgbClr val="FF0000"/>
                </a:solidFill>
              </a:rPr>
              <a:t>What Is property() in Python?</a:t>
            </a:r>
          </a:p>
          <a:p>
            <a:r>
              <a:rPr lang="en-GB" dirty="0"/>
              <a:t>@property is a decorator and is used for functions like an attribute or property. Python @property is a built-in decorator that comes under the property() function used to define or create a special attribute type known as the property of a class. </a:t>
            </a:r>
          </a:p>
          <a:p>
            <a:endParaRPr lang="en-GB" dirty="0"/>
          </a:p>
          <a:p>
            <a:r>
              <a:rPr lang="en-GB" dirty="0"/>
              <a:t>Properties encapsulate access to an object attribute and add logic to the process, including access control, computation, or validation. @property simplifies the tasks as we don’t have to manually call the property() function to get class properties. We can use it on any method of a class and use that method as a property. Through @property decorator, using getters and setters is also easier. </a:t>
            </a:r>
          </a:p>
          <a:p>
            <a:endParaRPr lang="en-GB" dirty="0"/>
          </a:p>
          <a:p>
            <a:r>
              <a:rPr lang="en-GB" b="1" dirty="0">
                <a:solidFill>
                  <a:srgbClr val="FF0000"/>
                </a:solidFill>
              </a:rPr>
              <a:t>Python property() Syntax</a:t>
            </a:r>
          </a:p>
          <a:p>
            <a:r>
              <a:rPr lang="en-GB" dirty="0"/>
              <a:t>We use the Python property() function to declare a function as a property or create a class property. The property function returns the object of the property class. </a:t>
            </a:r>
          </a:p>
          <a:p>
            <a:endParaRPr lang="en-GB" dirty="0"/>
          </a:p>
          <a:p>
            <a:r>
              <a:rPr lang="en-GB" b="1" dirty="0">
                <a:solidFill>
                  <a:srgbClr val="FF0000"/>
                </a:solidFill>
              </a:rPr>
              <a:t>Syntax</a:t>
            </a:r>
          </a:p>
          <a:p>
            <a:r>
              <a:rPr lang="en-GB" dirty="0"/>
              <a:t>property(</a:t>
            </a:r>
            <a:r>
              <a:rPr lang="en-GB" dirty="0" err="1"/>
              <a:t>fget</a:t>
            </a:r>
            <a:r>
              <a:rPr lang="en-GB" dirty="0"/>
              <a:t>, </a:t>
            </a:r>
            <a:r>
              <a:rPr lang="en-GB" dirty="0" err="1"/>
              <a:t>fset</a:t>
            </a:r>
            <a:r>
              <a:rPr lang="en-GB" dirty="0"/>
              <a:t>, </a:t>
            </a:r>
            <a:r>
              <a:rPr lang="en-GB" dirty="0" err="1"/>
              <a:t>fdel</a:t>
            </a:r>
            <a:r>
              <a:rPr lang="en-GB" dirty="0"/>
              <a:t>, doc)</a:t>
            </a:r>
          </a:p>
        </p:txBody>
      </p:sp>
    </p:spTree>
    <p:extLst>
      <p:ext uri="{BB962C8B-B14F-4D97-AF65-F5344CB8AC3E}">
        <p14:creationId xmlns:p14="http://schemas.microsoft.com/office/powerpoint/2010/main" val="3875113807"/>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8EE798-1CF9-616A-910B-BCC3D47EAD05}"/>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435AD7EA-C7DC-9592-FFB2-F699DFF2F296}"/>
              </a:ext>
            </a:extLst>
          </p:cNvPr>
          <p:cNvSpPr txBox="1"/>
          <p:nvPr/>
        </p:nvSpPr>
        <p:spPr>
          <a:xfrm>
            <a:off x="141767" y="186990"/>
            <a:ext cx="11908465" cy="4524315"/>
          </a:xfrm>
          <a:prstGeom prst="rect">
            <a:avLst/>
          </a:prstGeom>
          <a:noFill/>
        </p:spPr>
        <p:txBody>
          <a:bodyPr wrap="square">
            <a:spAutoFit/>
          </a:bodyPr>
          <a:lstStyle/>
          <a:p>
            <a:r>
              <a:rPr lang="en-GB" b="1" dirty="0">
                <a:solidFill>
                  <a:srgbClr val="FF0000"/>
                </a:solidFill>
              </a:rPr>
              <a:t>Parameters</a:t>
            </a:r>
          </a:p>
          <a:p>
            <a:pPr marL="285750" indent="-285750">
              <a:buFont typeface="Wingdings" panose="05000000000000000000" pitchFamily="2" charset="2"/>
              <a:buChar char="q"/>
            </a:pPr>
            <a:endParaRPr lang="en-GB" b="1" dirty="0">
              <a:solidFill>
                <a:srgbClr val="FF0000"/>
              </a:solidFill>
            </a:endParaRPr>
          </a:p>
          <a:p>
            <a:pPr marL="285750" indent="-285750">
              <a:buFont typeface="Wingdings" panose="05000000000000000000" pitchFamily="2" charset="2"/>
              <a:buChar char="q"/>
            </a:pPr>
            <a:r>
              <a:rPr lang="en-GB" b="1" dirty="0" err="1">
                <a:solidFill>
                  <a:srgbClr val="FF0000"/>
                </a:solidFill>
              </a:rPr>
              <a:t>fget</a:t>
            </a:r>
            <a:r>
              <a:rPr lang="en-GB" b="1" dirty="0">
                <a:solidFill>
                  <a:srgbClr val="FF0000"/>
                </a:solidFill>
              </a:rPr>
              <a:t>() </a:t>
            </a:r>
            <a:r>
              <a:rPr lang="en-GB" dirty="0"/>
              <a:t>is an optional argument used to get the value of an attribute. Its default value is None.</a:t>
            </a:r>
          </a:p>
          <a:p>
            <a:pPr marL="285750" indent="-285750">
              <a:buFont typeface="Wingdings" panose="05000000000000000000" pitchFamily="2" charset="2"/>
              <a:buChar char="q"/>
            </a:pPr>
            <a:endParaRPr lang="en-GB" dirty="0"/>
          </a:p>
          <a:p>
            <a:pPr marL="285750" indent="-285750">
              <a:buFont typeface="Wingdings" panose="05000000000000000000" pitchFamily="2" charset="2"/>
              <a:buChar char="q"/>
            </a:pPr>
            <a:r>
              <a:rPr lang="en-GB" b="1" dirty="0" err="1">
                <a:solidFill>
                  <a:srgbClr val="FF0000"/>
                </a:solidFill>
              </a:rPr>
              <a:t>fset</a:t>
            </a:r>
            <a:r>
              <a:rPr lang="en-GB" b="1" dirty="0">
                <a:solidFill>
                  <a:srgbClr val="FF0000"/>
                </a:solidFill>
              </a:rPr>
              <a:t>() </a:t>
            </a:r>
            <a:r>
              <a:rPr lang="en-GB" dirty="0"/>
              <a:t>is another optional argument used to set the value of an attribute. </a:t>
            </a:r>
          </a:p>
          <a:p>
            <a:pPr marL="285750" indent="-285750">
              <a:buFont typeface="Wingdings" panose="05000000000000000000" pitchFamily="2" charset="2"/>
              <a:buChar char="q"/>
            </a:pPr>
            <a:endParaRPr lang="en-GB" dirty="0"/>
          </a:p>
          <a:p>
            <a:pPr marL="285750" indent="-285750">
              <a:buFont typeface="Wingdings" panose="05000000000000000000" pitchFamily="2" charset="2"/>
              <a:buChar char="q"/>
            </a:pPr>
            <a:r>
              <a:rPr lang="en-GB" b="1" dirty="0" err="1">
                <a:solidFill>
                  <a:srgbClr val="FF0000"/>
                </a:solidFill>
              </a:rPr>
              <a:t>fdel</a:t>
            </a:r>
            <a:r>
              <a:rPr lang="en-GB" b="1" dirty="0">
                <a:solidFill>
                  <a:srgbClr val="FF0000"/>
                </a:solidFill>
              </a:rPr>
              <a:t>() </a:t>
            </a:r>
            <a:r>
              <a:rPr lang="en-GB" dirty="0"/>
              <a:t>is an optional argument used to delete an attribute's value. </a:t>
            </a:r>
          </a:p>
          <a:p>
            <a:pPr marL="285750" indent="-285750">
              <a:buFont typeface="Wingdings" panose="05000000000000000000" pitchFamily="2" charset="2"/>
              <a:buChar char="q"/>
            </a:pPr>
            <a:endParaRPr lang="en-GB" dirty="0"/>
          </a:p>
          <a:p>
            <a:pPr marL="285750" indent="-285750">
              <a:buFont typeface="Wingdings" panose="05000000000000000000" pitchFamily="2" charset="2"/>
              <a:buChar char="q"/>
            </a:pPr>
            <a:r>
              <a:rPr lang="en-GB" b="1" dirty="0">
                <a:solidFill>
                  <a:srgbClr val="FF0000"/>
                </a:solidFill>
              </a:rPr>
              <a:t>doc(), </a:t>
            </a:r>
            <a:r>
              <a:rPr lang="en-GB" dirty="0"/>
              <a:t>or docstring, contains the documentation for the attribute of the class.</a:t>
            </a:r>
          </a:p>
          <a:p>
            <a:pPr marL="285750" indent="-285750">
              <a:buFont typeface="Wingdings" panose="05000000000000000000" pitchFamily="2" charset="2"/>
              <a:buChar char="q"/>
            </a:pPr>
            <a:endParaRPr lang="en-GB" dirty="0"/>
          </a:p>
          <a:p>
            <a:pPr marL="285750" indent="-285750">
              <a:buFont typeface="Wingdings" panose="05000000000000000000" pitchFamily="2" charset="2"/>
              <a:buChar char="q"/>
            </a:pPr>
            <a:r>
              <a:rPr lang="en-GB" dirty="0"/>
              <a:t>Return is used to return the property attribute from getter, setter, and </a:t>
            </a:r>
            <a:r>
              <a:rPr lang="en-GB" dirty="0" err="1"/>
              <a:t>deleter</a:t>
            </a:r>
            <a:r>
              <a:rPr lang="en-GB" dirty="0"/>
              <a:t>. </a:t>
            </a:r>
          </a:p>
          <a:p>
            <a:endParaRPr lang="en-GB" dirty="0"/>
          </a:p>
          <a:p>
            <a:pPr marL="285750" indent="-285750">
              <a:buFont typeface="Wingdings" panose="05000000000000000000" pitchFamily="2" charset="2"/>
              <a:buChar char="ü"/>
            </a:pPr>
            <a:r>
              <a:rPr lang="en-GB" dirty="0"/>
              <a:t>In case of no arguments, the property() method returns the base property attribute that doesn’t include any getter, setter, or </a:t>
            </a:r>
            <a:r>
              <a:rPr lang="en-GB" dirty="0" err="1"/>
              <a:t>deleter</a:t>
            </a:r>
            <a:r>
              <a:rPr lang="en-GB" dirty="0"/>
              <a:t>. </a:t>
            </a:r>
          </a:p>
          <a:p>
            <a:pPr marL="285750" indent="-285750">
              <a:buFont typeface="Wingdings" panose="05000000000000000000" pitchFamily="2" charset="2"/>
              <a:buChar char="ü"/>
            </a:pPr>
            <a:endParaRPr lang="en-GB" dirty="0"/>
          </a:p>
          <a:p>
            <a:pPr marL="285750" indent="-285750">
              <a:buFont typeface="Wingdings" panose="05000000000000000000" pitchFamily="2" charset="2"/>
              <a:buChar char="ü"/>
            </a:pPr>
            <a:r>
              <a:rPr lang="en-GB" dirty="0"/>
              <a:t>In case there is no doc, the property() method takes the docstring of the getter.</a:t>
            </a:r>
          </a:p>
        </p:txBody>
      </p:sp>
    </p:spTree>
    <p:extLst>
      <p:ext uri="{BB962C8B-B14F-4D97-AF65-F5344CB8AC3E}">
        <p14:creationId xmlns:p14="http://schemas.microsoft.com/office/powerpoint/2010/main" val="1235301524"/>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54D6A4-C77E-0EC8-4CD4-22712B6C61C0}"/>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2988BFCC-D300-8DE1-2102-8394992238D6}"/>
              </a:ext>
            </a:extLst>
          </p:cNvPr>
          <p:cNvSpPr txBox="1"/>
          <p:nvPr/>
        </p:nvSpPr>
        <p:spPr>
          <a:xfrm>
            <a:off x="202019" y="574158"/>
            <a:ext cx="11313041" cy="3200876"/>
          </a:xfrm>
          <a:prstGeom prst="rect">
            <a:avLst/>
          </a:prstGeom>
          <a:noFill/>
        </p:spPr>
        <p:txBody>
          <a:bodyPr wrap="square">
            <a:spAutoFit/>
          </a:bodyPr>
          <a:lstStyle/>
          <a:p>
            <a:r>
              <a:rPr lang="en-GB" sz="2000" b="1" dirty="0">
                <a:solidFill>
                  <a:srgbClr val="FF0000"/>
                </a:solidFill>
              </a:rPr>
              <a:t>What is returned by the @property?</a:t>
            </a:r>
          </a:p>
          <a:p>
            <a:endParaRPr lang="en-GB" sz="2000" b="1" dirty="0">
              <a:solidFill>
                <a:srgbClr val="FF0000"/>
              </a:solidFill>
            </a:endParaRPr>
          </a:p>
          <a:p>
            <a:r>
              <a:rPr lang="en-GB" b="1" dirty="0"/>
              <a:t>There are three methods related to Python property:</a:t>
            </a:r>
          </a:p>
          <a:p>
            <a:endParaRPr lang="en-GB" dirty="0"/>
          </a:p>
          <a:p>
            <a:pPr marL="285750" indent="-285750">
              <a:buFont typeface="Wingdings" panose="05000000000000000000" pitchFamily="2" charset="2"/>
              <a:buChar char="q"/>
            </a:pPr>
            <a:r>
              <a:rPr lang="en-GB" dirty="0"/>
              <a:t>Getter allows access to the value of the attribute.</a:t>
            </a:r>
          </a:p>
          <a:p>
            <a:pPr marL="285750" indent="-285750">
              <a:buFont typeface="Wingdings" panose="05000000000000000000" pitchFamily="2" charset="2"/>
              <a:buChar char="q"/>
            </a:pPr>
            <a:endParaRPr lang="en-GB" dirty="0"/>
          </a:p>
          <a:p>
            <a:pPr marL="285750" indent="-285750">
              <a:buFont typeface="Wingdings" panose="05000000000000000000" pitchFamily="2" charset="2"/>
              <a:buChar char="q"/>
            </a:pPr>
            <a:r>
              <a:rPr lang="en-GB" dirty="0"/>
              <a:t>Setter is used to set the attribute value.</a:t>
            </a:r>
          </a:p>
          <a:p>
            <a:pPr marL="285750" indent="-285750">
              <a:buFont typeface="Wingdings" panose="05000000000000000000" pitchFamily="2" charset="2"/>
              <a:buChar char="q"/>
            </a:pPr>
            <a:endParaRPr lang="en-GB" dirty="0"/>
          </a:p>
          <a:p>
            <a:pPr marL="285750" indent="-285750">
              <a:buFont typeface="Wingdings" panose="05000000000000000000" pitchFamily="2" charset="2"/>
              <a:buChar char="q"/>
            </a:pPr>
            <a:r>
              <a:rPr lang="en-GB" dirty="0" err="1"/>
              <a:t>Deleter</a:t>
            </a:r>
            <a:r>
              <a:rPr lang="en-GB" dirty="0"/>
              <a:t> is used to delete the instance attribute. </a:t>
            </a:r>
          </a:p>
          <a:p>
            <a:pPr marL="285750" indent="-285750">
              <a:buFont typeface="Wingdings" panose="05000000000000000000" pitchFamily="2" charset="2"/>
              <a:buChar char="q"/>
            </a:pPr>
            <a:endParaRPr lang="en-GB" dirty="0"/>
          </a:p>
          <a:p>
            <a:pPr marL="285750" indent="-285750">
              <a:buFont typeface="Wingdings" panose="05000000000000000000" pitchFamily="2" charset="2"/>
              <a:buChar char="q"/>
            </a:pPr>
            <a:r>
              <a:rPr lang="en-GB" dirty="0"/>
              <a:t>The property() method uses getter, setter, and </a:t>
            </a:r>
            <a:r>
              <a:rPr lang="en-GB" dirty="0" err="1"/>
              <a:t>deleter</a:t>
            </a:r>
            <a:r>
              <a:rPr lang="en-GB" dirty="0"/>
              <a:t> to return the function as a property class.</a:t>
            </a:r>
          </a:p>
        </p:txBody>
      </p:sp>
    </p:spTree>
    <p:extLst>
      <p:ext uri="{BB962C8B-B14F-4D97-AF65-F5344CB8AC3E}">
        <p14:creationId xmlns:p14="http://schemas.microsoft.com/office/powerpoint/2010/main" val="3580811108"/>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DAB8E9-95DD-795B-D3A7-DCFF73B752B3}"/>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F8049388-5D13-D998-532A-49B052932981}"/>
              </a:ext>
            </a:extLst>
          </p:cNvPr>
          <p:cNvPicPr>
            <a:picLocks noChangeAspect="1"/>
          </p:cNvPicPr>
          <p:nvPr/>
        </p:nvPicPr>
        <p:blipFill>
          <a:blip r:embed="rId2"/>
          <a:stretch>
            <a:fillRect/>
          </a:stretch>
        </p:blipFill>
        <p:spPr>
          <a:xfrm>
            <a:off x="1230086" y="0"/>
            <a:ext cx="7848601" cy="6858000"/>
          </a:xfrm>
          <a:prstGeom prst="rect">
            <a:avLst/>
          </a:prstGeom>
        </p:spPr>
      </p:pic>
      <p:pic>
        <p:nvPicPr>
          <p:cNvPr id="5" name="Picture 4">
            <a:extLst>
              <a:ext uri="{FF2B5EF4-FFF2-40B4-BE49-F238E27FC236}">
                <a16:creationId xmlns:a16="http://schemas.microsoft.com/office/drawing/2014/main" id="{AFA40EE0-DF92-1CCB-79A4-CBDFCE71BB0A}"/>
              </a:ext>
            </a:extLst>
          </p:cNvPr>
          <p:cNvPicPr>
            <a:picLocks noChangeAspect="1"/>
          </p:cNvPicPr>
          <p:nvPr/>
        </p:nvPicPr>
        <p:blipFill>
          <a:blip r:embed="rId3"/>
          <a:stretch>
            <a:fillRect/>
          </a:stretch>
        </p:blipFill>
        <p:spPr>
          <a:xfrm>
            <a:off x="8974986" y="3268626"/>
            <a:ext cx="2152650" cy="1447800"/>
          </a:xfrm>
          <a:prstGeom prst="rect">
            <a:avLst/>
          </a:prstGeom>
        </p:spPr>
      </p:pic>
    </p:spTree>
    <p:extLst>
      <p:ext uri="{BB962C8B-B14F-4D97-AF65-F5344CB8AC3E}">
        <p14:creationId xmlns:p14="http://schemas.microsoft.com/office/powerpoint/2010/main" val="360811695"/>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DD21AE-BE8C-9F67-80C4-7C4D46B1D462}"/>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0E5EA1FF-BCA3-DFDB-236A-D1F2E6C177AD}"/>
              </a:ext>
            </a:extLst>
          </p:cNvPr>
          <p:cNvSpPr txBox="1"/>
          <p:nvPr/>
        </p:nvSpPr>
        <p:spPr>
          <a:xfrm>
            <a:off x="85060" y="159489"/>
            <a:ext cx="8739963" cy="2585323"/>
          </a:xfrm>
          <a:prstGeom prst="rect">
            <a:avLst/>
          </a:prstGeom>
          <a:noFill/>
        </p:spPr>
        <p:txBody>
          <a:bodyPr wrap="square">
            <a:spAutoFit/>
          </a:bodyPr>
          <a:lstStyle/>
          <a:p>
            <a:r>
              <a:rPr lang="en-GB" b="1" dirty="0">
                <a:solidFill>
                  <a:srgbClr val="FF0000"/>
                </a:solidFill>
              </a:rPr>
              <a:t>Python property() Function Methods</a:t>
            </a:r>
          </a:p>
          <a:p>
            <a:r>
              <a:rPr lang="en-GB" dirty="0"/>
              <a:t>There are two ways to create a property for a class </a:t>
            </a:r>
          </a:p>
          <a:p>
            <a:r>
              <a:rPr lang="en-GB" dirty="0"/>
              <a:t>in Python. They are as follows:</a:t>
            </a:r>
          </a:p>
          <a:p>
            <a:endParaRPr lang="en-GB" dirty="0"/>
          </a:p>
          <a:p>
            <a:pPr marL="285750" indent="-285750">
              <a:buFont typeface="Wingdings" panose="05000000000000000000" pitchFamily="2" charset="2"/>
              <a:buChar char="q"/>
            </a:pPr>
            <a:r>
              <a:rPr lang="en-GB" b="1" dirty="0"/>
              <a:t>Using property() method</a:t>
            </a:r>
          </a:p>
          <a:p>
            <a:pPr marL="285750" indent="-285750">
              <a:buFont typeface="Wingdings" panose="05000000000000000000" pitchFamily="2" charset="2"/>
              <a:buChar char="q"/>
            </a:pPr>
            <a:endParaRPr lang="en-GB" b="1" dirty="0"/>
          </a:p>
          <a:p>
            <a:pPr marL="285750" indent="-285750">
              <a:buFont typeface="Wingdings" panose="05000000000000000000" pitchFamily="2" charset="2"/>
              <a:buChar char="q"/>
            </a:pPr>
            <a:r>
              <a:rPr lang="en-GB" b="1" dirty="0"/>
              <a:t>Using @property decorator</a:t>
            </a:r>
          </a:p>
          <a:p>
            <a:endParaRPr lang="en-GB" dirty="0"/>
          </a:p>
          <a:p>
            <a:r>
              <a:rPr lang="en-GB" b="1" dirty="0">
                <a:solidFill>
                  <a:srgbClr val="FF0000"/>
                </a:solidFill>
              </a:rPr>
              <a:t>1. Using property() Method </a:t>
            </a:r>
          </a:p>
        </p:txBody>
      </p:sp>
      <p:pic>
        <p:nvPicPr>
          <p:cNvPr id="5" name="Picture 4">
            <a:extLst>
              <a:ext uri="{FF2B5EF4-FFF2-40B4-BE49-F238E27FC236}">
                <a16:creationId xmlns:a16="http://schemas.microsoft.com/office/drawing/2014/main" id="{6E373E23-E83B-D9C3-6E13-0C2F35F730CF}"/>
              </a:ext>
            </a:extLst>
          </p:cNvPr>
          <p:cNvPicPr>
            <a:picLocks noChangeAspect="1"/>
          </p:cNvPicPr>
          <p:nvPr/>
        </p:nvPicPr>
        <p:blipFill>
          <a:blip r:embed="rId2"/>
          <a:stretch>
            <a:fillRect/>
          </a:stretch>
        </p:blipFill>
        <p:spPr>
          <a:xfrm>
            <a:off x="5831223" y="177968"/>
            <a:ext cx="6275717" cy="6680032"/>
          </a:xfrm>
          <a:prstGeom prst="rect">
            <a:avLst/>
          </a:prstGeom>
        </p:spPr>
      </p:pic>
      <p:pic>
        <p:nvPicPr>
          <p:cNvPr id="7" name="Picture 6">
            <a:extLst>
              <a:ext uri="{FF2B5EF4-FFF2-40B4-BE49-F238E27FC236}">
                <a16:creationId xmlns:a16="http://schemas.microsoft.com/office/drawing/2014/main" id="{9D005AF4-C458-2E86-5647-834A01A7675D}"/>
              </a:ext>
            </a:extLst>
          </p:cNvPr>
          <p:cNvPicPr>
            <a:picLocks noChangeAspect="1"/>
          </p:cNvPicPr>
          <p:nvPr/>
        </p:nvPicPr>
        <p:blipFill>
          <a:blip r:embed="rId3"/>
          <a:stretch>
            <a:fillRect/>
          </a:stretch>
        </p:blipFill>
        <p:spPr>
          <a:xfrm>
            <a:off x="10601325" y="3250066"/>
            <a:ext cx="1200150" cy="1228725"/>
          </a:xfrm>
          <a:prstGeom prst="rect">
            <a:avLst/>
          </a:prstGeom>
        </p:spPr>
      </p:pic>
    </p:spTree>
    <p:extLst>
      <p:ext uri="{BB962C8B-B14F-4D97-AF65-F5344CB8AC3E}">
        <p14:creationId xmlns:p14="http://schemas.microsoft.com/office/powerpoint/2010/main" val="1842683139"/>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C3F944-1C67-8150-7A9E-90B5AC553A8A}"/>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80AE63A6-4EB0-C674-65EA-6B776DE5D7A0}"/>
              </a:ext>
            </a:extLst>
          </p:cNvPr>
          <p:cNvSpPr txBox="1"/>
          <p:nvPr/>
        </p:nvSpPr>
        <p:spPr>
          <a:xfrm>
            <a:off x="180753" y="159489"/>
            <a:ext cx="4157331" cy="5078313"/>
          </a:xfrm>
          <a:prstGeom prst="rect">
            <a:avLst/>
          </a:prstGeom>
          <a:noFill/>
        </p:spPr>
        <p:txBody>
          <a:bodyPr wrap="square">
            <a:spAutoFit/>
          </a:bodyPr>
          <a:lstStyle/>
          <a:p>
            <a:r>
              <a:rPr lang="en-GB" b="1" dirty="0">
                <a:solidFill>
                  <a:srgbClr val="FF0000"/>
                </a:solidFill>
              </a:rPr>
              <a:t>Using @property Decorator:</a:t>
            </a:r>
          </a:p>
          <a:p>
            <a:endParaRPr lang="en-GB" b="1" dirty="0">
              <a:solidFill>
                <a:srgbClr val="FF0000"/>
              </a:solidFill>
            </a:endParaRPr>
          </a:p>
          <a:p>
            <a:r>
              <a:rPr lang="en-GB" dirty="0"/>
              <a:t>After learning about the @property method, it’s time to learn about @property decorator.</a:t>
            </a:r>
          </a:p>
          <a:p>
            <a:endParaRPr lang="en-GB" dirty="0"/>
          </a:p>
          <a:p>
            <a:r>
              <a:rPr lang="en-GB" dirty="0"/>
              <a:t>It is a more frequently used and practical technique than the @property method. We use decorators in Python to add functionality to the existing code. </a:t>
            </a:r>
          </a:p>
          <a:p>
            <a:endParaRPr lang="en-GB" dirty="0"/>
          </a:p>
          <a:p>
            <a:r>
              <a:rPr lang="en-GB" dirty="0"/>
              <a:t>It is also known as metaprogramming as one part of a program modifies another part at the compile time. </a:t>
            </a:r>
          </a:p>
          <a:p>
            <a:endParaRPr lang="en-GB" dirty="0"/>
          </a:p>
          <a:p>
            <a:r>
              <a:rPr lang="en-GB" dirty="0"/>
              <a:t>Using the @property decorator, we can declare the function as a property in Python.</a:t>
            </a:r>
          </a:p>
        </p:txBody>
      </p:sp>
      <p:pic>
        <p:nvPicPr>
          <p:cNvPr id="5" name="Picture 4">
            <a:extLst>
              <a:ext uri="{FF2B5EF4-FFF2-40B4-BE49-F238E27FC236}">
                <a16:creationId xmlns:a16="http://schemas.microsoft.com/office/drawing/2014/main" id="{8B52ED04-B4C5-0EC9-D7B9-A21DC298D68A}"/>
              </a:ext>
            </a:extLst>
          </p:cNvPr>
          <p:cNvPicPr>
            <a:picLocks noChangeAspect="1"/>
          </p:cNvPicPr>
          <p:nvPr/>
        </p:nvPicPr>
        <p:blipFill>
          <a:blip r:embed="rId2"/>
          <a:stretch>
            <a:fillRect/>
          </a:stretch>
        </p:blipFill>
        <p:spPr>
          <a:xfrm>
            <a:off x="6618515" y="-15196"/>
            <a:ext cx="5194368" cy="6243328"/>
          </a:xfrm>
          <a:prstGeom prst="rect">
            <a:avLst/>
          </a:prstGeom>
        </p:spPr>
      </p:pic>
      <p:pic>
        <p:nvPicPr>
          <p:cNvPr id="7" name="Picture 6">
            <a:extLst>
              <a:ext uri="{FF2B5EF4-FFF2-40B4-BE49-F238E27FC236}">
                <a16:creationId xmlns:a16="http://schemas.microsoft.com/office/drawing/2014/main" id="{DF50B3B9-A8F3-3582-4790-68606F5654FC}"/>
              </a:ext>
            </a:extLst>
          </p:cNvPr>
          <p:cNvPicPr>
            <a:picLocks noChangeAspect="1"/>
          </p:cNvPicPr>
          <p:nvPr/>
        </p:nvPicPr>
        <p:blipFill>
          <a:blip r:embed="rId3"/>
          <a:stretch>
            <a:fillRect/>
          </a:stretch>
        </p:blipFill>
        <p:spPr>
          <a:xfrm>
            <a:off x="5467350" y="2733675"/>
            <a:ext cx="1257300" cy="1390650"/>
          </a:xfrm>
          <a:prstGeom prst="rect">
            <a:avLst/>
          </a:prstGeom>
        </p:spPr>
      </p:pic>
    </p:spTree>
    <p:extLst>
      <p:ext uri="{BB962C8B-B14F-4D97-AF65-F5344CB8AC3E}">
        <p14:creationId xmlns:p14="http://schemas.microsoft.com/office/powerpoint/2010/main" val="3639254482"/>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2147D1-F8CF-0E93-C2F2-3F66ACA1D8E9}"/>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A69C6D11-4023-EEA4-5C3B-553503A0F407}"/>
              </a:ext>
            </a:extLst>
          </p:cNvPr>
          <p:cNvSpPr txBox="1"/>
          <p:nvPr/>
        </p:nvSpPr>
        <p:spPr>
          <a:xfrm>
            <a:off x="244549" y="186990"/>
            <a:ext cx="6097772" cy="6186309"/>
          </a:xfrm>
          <a:prstGeom prst="rect">
            <a:avLst/>
          </a:prstGeom>
          <a:noFill/>
        </p:spPr>
        <p:txBody>
          <a:bodyPr wrap="square">
            <a:spAutoFit/>
          </a:bodyPr>
          <a:lstStyle/>
          <a:p>
            <a:r>
              <a:rPr lang="en-GB" sz="1800" b="1" dirty="0">
                <a:solidFill>
                  <a:srgbClr val="FF0000"/>
                </a:solidFill>
              </a:rPr>
              <a:t>Why Use @property Decorator?</a:t>
            </a:r>
          </a:p>
          <a:p>
            <a:r>
              <a:rPr lang="en-GB" sz="1800" dirty="0"/>
              <a:t>The @property decorator gives access to data and allows modification in a more Pythonic manner. We don’t have to invoke a getter method to get the value of the property; we can use it like other attributes.</a:t>
            </a:r>
          </a:p>
          <a:p>
            <a:endParaRPr lang="en-GB" sz="1800" dirty="0"/>
          </a:p>
          <a:p>
            <a:r>
              <a:rPr lang="en-GB" sz="1800" dirty="0"/>
              <a:t>This method also enables us to encapsulate data by presenting it like a public attribute of a class. Using the getter and setter methods, we can access and modify it. Hence, we can manage how we access and edit data and apply logic for validation and other reasons.</a:t>
            </a:r>
          </a:p>
          <a:p>
            <a:endParaRPr lang="en-GB" sz="1800" dirty="0"/>
          </a:p>
          <a:p>
            <a:r>
              <a:rPr lang="en-GB" sz="1800" dirty="0"/>
              <a:t>We can isolate the logic to access data, which enhances code readability and maintainability through the @property method. This makes the code easier to understand, and we know how it operates. Also, we can change the code without disrupting anything else. </a:t>
            </a:r>
          </a:p>
          <a:p>
            <a:endParaRPr lang="en-GB" sz="1800" dirty="0"/>
          </a:p>
          <a:p>
            <a:r>
              <a:rPr lang="en-GB" sz="1800" b="1" dirty="0">
                <a:solidFill>
                  <a:srgbClr val="FF0000"/>
                </a:solidFill>
              </a:rPr>
              <a:t>Python Attribute vs Property</a:t>
            </a:r>
          </a:p>
          <a:p>
            <a:r>
              <a:rPr lang="en-GB" sz="1800" b="1" dirty="0">
                <a:solidFill>
                  <a:srgbClr val="FF0000"/>
                </a:solidFill>
              </a:rPr>
              <a:t>Class Attribute</a:t>
            </a:r>
          </a:p>
          <a:p>
            <a:r>
              <a:rPr lang="en-GB" sz="1800" dirty="0"/>
              <a:t>It is unique to each class, and every instance of a class has its own attributes. Here is an example to explain it better. </a:t>
            </a:r>
          </a:p>
        </p:txBody>
      </p:sp>
      <p:pic>
        <p:nvPicPr>
          <p:cNvPr id="7" name="Picture 6">
            <a:extLst>
              <a:ext uri="{FF2B5EF4-FFF2-40B4-BE49-F238E27FC236}">
                <a16:creationId xmlns:a16="http://schemas.microsoft.com/office/drawing/2014/main" id="{A878274D-113B-388D-9003-FA9C8809DA20}"/>
              </a:ext>
            </a:extLst>
          </p:cNvPr>
          <p:cNvPicPr>
            <a:picLocks noChangeAspect="1"/>
          </p:cNvPicPr>
          <p:nvPr/>
        </p:nvPicPr>
        <p:blipFill>
          <a:blip r:embed="rId2"/>
          <a:stretch>
            <a:fillRect/>
          </a:stretch>
        </p:blipFill>
        <p:spPr>
          <a:xfrm>
            <a:off x="6585857" y="75153"/>
            <a:ext cx="4979549" cy="6707693"/>
          </a:xfrm>
          <a:prstGeom prst="rect">
            <a:avLst/>
          </a:prstGeom>
        </p:spPr>
      </p:pic>
    </p:spTree>
    <p:extLst>
      <p:ext uri="{BB962C8B-B14F-4D97-AF65-F5344CB8AC3E}">
        <p14:creationId xmlns:p14="http://schemas.microsoft.com/office/powerpoint/2010/main" val="2510904794"/>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EB836B-93E0-945C-A0D5-925DF436D9A5}"/>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562D7079-3CB7-C18B-7682-4B3888440E9E}"/>
              </a:ext>
            </a:extLst>
          </p:cNvPr>
          <p:cNvPicPr>
            <a:picLocks noChangeAspect="1"/>
          </p:cNvPicPr>
          <p:nvPr/>
        </p:nvPicPr>
        <p:blipFill>
          <a:blip r:embed="rId2"/>
          <a:stretch>
            <a:fillRect/>
          </a:stretch>
        </p:blipFill>
        <p:spPr>
          <a:xfrm>
            <a:off x="5889171" y="66675"/>
            <a:ext cx="6008913" cy="6724650"/>
          </a:xfrm>
          <a:prstGeom prst="rect">
            <a:avLst/>
          </a:prstGeom>
        </p:spPr>
      </p:pic>
      <p:sp>
        <p:nvSpPr>
          <p:cNvPr id="5" name="TextBox 4">
            <a:extLst>
              <a:ext uri="{FF2B5EF4-FFF2-40B4-BE49-F238E27FC236}">
                <a16:creationId xmlns:a16="http://schemas.microsoft.com/office/drawing/2014/main" id="{D82317FB-B043-D87A-57EC-EC3C85D96BA7}"/>
              </a:ext>
            </a:extLst>
          </p:cNvPr>
          <p:cNvSpPr txBox="1"/>
          <p:nvPr/>
        </p:nvSpPr>
        <p:spPr>
          <a:xfrm>
            <a:off x="293916" y="851456"/>
            <a:ext cx="5114260" cy="1231106"/>
          </a:xfrm>
          <a:prstGeom prst="rect">
            <a:avLst/>
          </a:prstGeom>
          <a:noFill/>
        </p:spPr>
        <p:txBody>
          <a:bodyPr wrap="square">
            <a:spAutoFit/>
          </a:bodyPr>
          <a:lstStyle/>
          <a:p>
            <a:r>
              <a:rPr lang="en-GB" sz="2000" b="1" dirty="0">
                <a:solidFill>
                  <a:srgbClr val="FF0000"/>
                </a:solidFill>
              </a:rPr>
              <a:t>Python property()</a:t>
            </a:r>
          </a:p>
          <a:p>
            <a:r>
              <a:rPr lang="en-GB" dirty="0"/>
              <a:t>It returns the object of the property class. The following example shows the use property() function.</a:t>
            </a:r>
          </a:p>
        </p:txBody>
      </p:sp>
    </p:spTree>
    <p:extLst>
      <p:ext uri="{BB962C8B-B14F-4D97-AF65-F5344CB8AC3E}">
        <p14:creationId xmlns:p14="http://schemas.microsoft.com/office/powerpoint/2010/main" val="12011662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D7B610-E93F-4EDE-381B-77AF5102A113}"/>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2D9C8DC4-58F8-F60C-1E4E-4A0F3E6EC356}"/>
              </a:ext>
            </a:extLst>
          </p:cNvPr>
          <p:cNvSpPr txBox="1"/>
          <p:nvPr/>
        </p:nvSpPr>
        <p:spPr>
          <a:xfrm>
            <a:off x="1573619" y="2169043"/>
            <a:ext cx="8016949" cy="1938992"/>
          </a:xfrm>
          <a:prstGeom prst="rect">
            <a:avLst/>
          </a:prstGeom>
          <a:noFill/>
        </p:spPr>
        <p:txBody>
          <a:bodyPr wrap="square">
            <a:spAutoFit/>
          </a:bodyPr>
          <a:lstStyle/>
          <a:p>
            <a:pPr marL="342900" indent="-342900">
              <a:buFont typeface="Wingdings" panose="05000000000000000000" pitchFamily="2" charset="2"/>
              <a:buChar char="q"/>
            </a:pPr>
            <a:r>
              <a:rPr lang="en-GB" sz="2400" b="1" dirty="0"/>
              <a:t>Introduction</a:t>
            </a:r>
          </a:p>
          <a:p>
            <a:pPr marL="342900" indent="-342900">
              <a:buFont typeface="Wingdings" panose="05000000000000000000" pitchFamily="2" charset="2"/>
              <a:buChar char="q"/>
            </a:pPr>
            <a:r>
              <a:rPr lang="en-GB" sz="2400" b="1" dirty="0"/>
              <a:t>What Is Object-Oriented Programming in Python?</a:t>
            </a:r>
          </a:p>
          <a:p>
            <a:pPr marL="342900" indent="-342900">
              <a:buFont typeface="Wingdings" panose="05000000000000000000" pitchFamily="2" charset="2"/>
              <a:buChar char="q"/>
            </a:pPr>
            <a:r>
              <a:rPr lang="en-GB" sz="2400" b="1" dirty="0"/>
              <a:t>OOPs Concepts in Python</a:t>
            </a:r>
          </a:p>
          <a:p>
            <a:pPr marL="342900" indent="-342900">
              <a:buFont typeface="Wingdings" panose="05000000000000000000" pitchFamily="2" charset="2"/>
              <a:buChar char="q"/>
            </a:pPr>
            <a:r>
              <a:rPr lang="en-GB" sz="2400" b="1" dirty="0"/>
              <a:t>Applications of OOP Concepts</a:t>
            </a:r>
          </a:p>
          <a:p>
            <a:pPr marL="342900" indent="-342900">
              <a:buFont typeface="Wingdings" panose="05000000000000000000" pitchFamily="2" charset="2"/>
              <a:buChar char="q"/>
            </a:pPr>
            <a:r>
              <a:rPr lang="en-GB" sz="2400" b="1" dirty="0"/>
              <a:t>Advantages and Disadvantages of OOPs in Python</a:t>
            </a:r>
          </a:p>
        </p:txBody>
      </p:sp>
    </p:spTree>
    <p:extLst>
      <p:ext uri="{BB962C8B-B14F-4D97-AF65-F5344CB8AC3E}">
        <p14:creationId xmlns:p14="http://schemas.microsoft.com/office/powerpoint/2010/main" val="28360810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FE1889-F017-0DC3-670C-407977F0BCC1}"/>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62E7285F-7B78-A42F-0B3D-520FA8F63E06}"/>
              </a:ext>
            </a:extLst>
          </p:cNvPr>
          <p:cNvSpPr txBox="1"/>
          <p:nvPr/>
        </p:nvSpPr>
        <p:spPr>
          <a:xfrm>
            <a:off x="223283" y="329609"/>
            <a:ext cx="11600121" cy="3170099"/>
          </a:xfrm>
          <a:prstGeom prst="rect">
            <a:avLst/>
          </a:prstGeom>
          <a:noFill/>
        </p:spPr>
        <p:txBody>
          <a:bodyPr wrap="square">
            <a:spAutoFit/>
          </a:bodyPr>
          <a:lstStyle/>
          <a:p>
            <a:r>
              <a:rPr lang="en-GB" sz="2400" b="1" dirty="0"/>
              <a:t>Super():</a:t>
            </a:r>
          </a:p>
          <a:p>
            <a:endParaRPr lang="en-GB" dirty="0"/>
          </a:p>
          <a:p>
            <a:r>
              <a:rPr lang="en-GB" sz="2000" dirty="0"/>
              <a:t>In Python, the super() function is an inheritance-related function referring to the base or parent class. We use this function to find the method with a specific name in the superclass of an object. </a:t>
            </a:r>
          </a:p>
          <a:p>
            <a:endParaRPr lang="en-GB" dirty="0"/>
          </a:p>
          <a:p>
            <a:r>
              <a:rPr lang="en-GB" sz="2000" b="1" dirty="0"/>
              <a:t>Syntax</a:t>
            </a:r>
          </a:p>
          <a:p>
            <a:r>
              <a:rPr lang="en-GB" sz="2000" dirty="0"/>
              <a:t>In the syntax of the super() function, we write the super() keyword, which is followed by the method name to refer to the parent class. </a:t>
            </a:r>
          </a:p>
          <a:p>
            <a:endParaRPr lang="en-GB" sz="2000" dirty="0"/>
          </a:p>
          <a:p>
            <a:r>
              <a:rPr lang="en-GB" sz="2000" dirty="0"/>
              <a:t>super().</a:t>
            </a:r>
            <a:r>
              <a:rPr lang="en-GB" sz="2000" dirty="0" err="1"/>
              <a:t>methodName</a:t>
            </a:r>
            <a:r>
              <a:rPr lang="en-GB" sz="2000" dirty="0"/>
              <a:t>()</a:t>
            </a:r>
          </a:p>
        </p:txBody>
      </p:sp>
    </p:spTree>
    <p:extLst>
      <p:ext uri="{BB962C8B-B14F-4D97-AF65-F5344CB8AC3E}">
        <p14:creationId xmlns:p14="http://schemas.microsoft.com/office/powerpoint/2010/main" val="632111850"/>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C2A5E1-CE52-4C8E-E107-B322C54CD420}"/>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5E07C7DE-0E9F-6C02-661A-991C769DEEE3}"/>
              </a:ext>
            </a:extLst>
          </p:cNvPr>
          <p:cNvPicPr>
            <a:picLocks noChangeAspect="1"/>
          </p:cNvPicPr>
          <p:nvPr/>
        </p:nvPicPr>
        <p:blipFill>
          <a:blip r:embed="rId2"/>
          <a:stretch>
            <a:fillRect/>
          </a:stretch>
        </p:blipFill>
        <p:spPr>
          <a:xfrm>
            <a:off x="6019800" y="499436"/>
            <a:ext cx="5700772" cy="5859127"/>
          </a:xfrm>
          <a:prstGeom prst="rect">
            <a:avLst/>
          </a:prstGeom>
        </p:spPr>
      </p:pic>
      <p:sp>
        <p:nvSpPr>
          <p:cNvPr id="5" name="TextBox 4">
            <a:extLst>
              <a:ext uri="{FF2B5EF4-FFF2-40B4-BE49-F238E27FC236}">
                <a16:creationId xmlns:a16="http://schemas.microsoft.com/office/drawing/2014/main" id="{D408A389-3E16-5D52-5506-740D33001D9C}"/>
              </a:ext>
            </a:extLst>
          </p:cNvPr>
          <p:cNvSpPr txBox="1"/>
          <p:nvPr/>
        </p:nvSpPr>
        <p:spPr>
          <a:xfrm>
            <a:off x="113414" y="1114509"/>
            <a:ext cx="5543107" cy="4524315"/>
          </a:xfrm>
          <a:prstGeom prst="rect">
            <a:avLst/>
          </a:prstGeom>
          <a:noFill/>
        </p:spPr>
        <p:txBody>
          <a:bodyPr wrap="square">
            <a:spAutoFit/>
          </a:bodyPr>
          <a:lstStyle/>
          <a:p>
            <a:r>
              <a:rPr lang="en-GB" b="1" dirty="0">
                <a:solidFill>
                  <a:srgbClr val="FF0000"/>
                </a:solidFill>
              </a:rPr>
              <a:t>Property Setter:</a:t>
            </a:r>
          </a:p>
          <a:p>
            <a:endParaRPr lang="en-GB" b="1" dirty="0">
              <a:solidFill>
                <a:srgbClr val="FF0000"/>
              </a:solidFill>
            </a:endParaRPr>
          </a:p>
          <a:p>
            <a:r>
              <a:rPr lang="en-GB" dirty="0"/>
              <a:t>Till now, we have learned to use the @property decorator and its syntax. However, one of the main issues with this method is that we can’t use property to modify values or attributes of a class.</a:t>
            </a:r>
          </a:p>
          <a:p>
            <a:endParaRPr lang="en-GB" dirty="0"/>
          </a:p>
          <a:p>
            <a:r>
              <a:rPr lang="en-GB" dirty="0"/>
              <a:t>We can use the @property decorator to access the return value of the function but can’t modify the value with it. Therefore, Python offers a special method known as the setter method that allows us to modify the value of the function. </a:t>
            </a:r>
          </a:p>
          <a:p>
            <a:endParaRPr lang="en-GB" dirty="0"/>
          </a:p>
          <a:p>
            <a:r>
              <a:rPr lang="en-GB" b="1" dirty="0">
                <a:solidFill>
                  <a:srgbClr val="FF0000"/>
                </a:solidFill>
              </a:rPr>
              <a:t>Here is the syntax of the setter method:</a:t>
            </a:r>
          </a:p>
          <a:p>
            <a:endParaRPr lang="en-GB" dirty="0"/>
          </a:p>
          <a:p>
            <a:r>
              <a:rPr lang="en-GB" dirty="0"/>
              <a:t>@property-name.setter</a:t>
            </a:r>
          </a:p>
        </p:txBody>
      </p:sp>
    </p:spTree>
    <p:extLst>
      <p:ext uri="{BB962C8B-B14F-4D97-AF65-F5344CB8AC3E}">
        <p14:creationId xmlns:p14="http://schemas.microsoft.com/office/powerpoint/2010/main" val="61837240"/>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AC1747-CAE9-8F9E-7699-745F4E2E06F2}"/>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D392392A-6A97-80AB-AA57-11F152B344ED}"/>
              </a:ext>
            </a:extLst>
          </p:cNvPr>
          <p:cNvSpPr txBox="1"/>
          <p:nvPr/>
        </p:nvSpPr>
        <p:spPr>
          <a:xfrm>
            <a:off x="93035" y="551536"/>
            <a:ext cx="6097772" cy="3139321"/>
          </a:xfrm>
          <a:prstGeom prst="rect">
            <a:avLst/>
          </a:prstGeom>
          <a:noFill/>
        </p:spPr>
        <p:txBody>
          <a:bodyPr wrap="square">
            <a:spAutoFit/>
          </a:bodyPr>
          <a:lstStyle/>
          <a:p>
            <a:r>
              <a:rPr lang="en-GB" b="1">
                <a:solidFill>
                  <a:srgbClr val="FF0000"/>
                </a:solidFill>
              </a:rPr>
              <a:t>Property Deleter</a:t>
            </a:r>
          </a:p>
          <a:p>
            <a:r>
              <a:rPr lang="en-GB"/>
              <a:t>Similar to the setter method, we can also use the deleter method in Python to delete the property of a class. Once a property is deleted, we can’t access it using the same instance. </a:t>
            </a:r>
          </a:p>
          <a:p>
            <a:endParaRPr lang="en-GB"/>
          </a:p>
          <a:p>
            <a:r>
              <a:rPr lang="en-GB"/>
              <a:t>We can invoke the deleter method by using the del keyword with the class name, which deletes the property of a class. </a:t>
            </a:r>
          </a:p>
          <a:p>
            <a:endParaRPr lang="en-GB"/>
          </a:p>
          <a:p>
            <a:r>
              <a:rPr lang="en-GB" b="1">
                <a:solidFill>
                  <a:srgbClr val="FF0000"/>
                </a:solidFill>
              </a:rPr>
              <a:t>Syntax of the deleter method is</a:t>
            </a:r>
          </a:p>
          <a:p>
            <a:r>
              <a:rPr lang="en-GB"/>
              <a:t>@property-name.deleter</a:t>
            </a:r>
            <a:endParaRPr lang="en-GB" dirty="0"/>
          </a:p>
        </p:txBody>
      </p:sp>
      <p:pic>
        <p:nvPicPr>
          <p:cNvPr id="5" name="Picture 4">
            <a:extLst>
              <a:ext uri="{FF2B5EF4-FFF2-40B4-BE49-F238E27FC236}">
                <a16:creationId xmlns:a16="http://schemas.microsoft.com/office/drawing/2014/main" id="{C904910E-D36B-627C-13B1-D2DA1E24DA6A}"/>
              </a:ext>
            </a:extLst>
          </p:cNvPr>
          <p:cNvPicPr>
            <a:picLocks noChangeAspect="1"/>
          </p:cNvPicPr>
          <p:nvPr/>
        </p:nvPicPr>
        <p:blipFill>
          <a:blip r:embed="rId2"/>
          <a:stretch>
            <a:fillRect/>
          </a:stretch>
        </p:blipFill>
        <p:spPr>
          <a:xfrm>
            <a:off x="6327929" y="899401"/>
            <a:ext cx="5198540" cy="5163942"/>
          </a:xfrm>
          <a:prstGeom prst="rect">
            <a:avLst/>
          </a:prstGeom>
        </p:spPr>
      </p:pic>
    </p:spTree>
    <p:extLst>
      <p:ext uri="{BB962C8B-B14F-4D97-AF65-F5344CB8AC3E}">
        <p14:creationId xmlns:p14="http://schemas.microsoft.com/office/powerpoint/2010/main" val="2745618750"/>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E41A07-562E-524C-B870-7ADF66F78FFB}"/>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22F65EA1-3566-113C-A2F1-12EF8D43AEC9}"/>
              </a:ext>
            </a:extLst>
          </p:cNvPr>
          <p:cNvPicPr>
            <a:picLocks noChangeAspect="1"/>
          </p:cNvPicPr>
          <p:nvPr/>
        </p:nvPicPr>
        <p:blipFill>
          <a:blip r:embed="rId2"/>
          <a:stretch>
            <a:fillRect/>
          </a:stretch>
        </p:blipFill>
        <p:spPr>
          <a:xfrm>
            <a:off x="6193971" y="0"/>
            <a:ext cx="5660145" cy="6524625"/>
          </a:xfrm>
          <a:prstGeom prst="rect">
            <a:avLst/>
          </a:prstGeom>
        </p:spPr>
      </p:pic>
      <p:sp>
        <p:nvSpPr>
          <p:cNvPr id="5" name="TextBox 4">
            <a:extLst>
              <a:ext uri="{FF2B5EF4-FFF2-40B4-BE49-F238E27FC236}">
                <a16:creationId xmlns:a16="http://schemas.microsoft.com/office/drawing/2014/main" id="{7DFA92ED-1C92-16DB-B84A-86554C632550}"/>
              </a:ext>
            </a:extLst>
          </p:cNvPr>
          <p:cNvSpPr txBox="1"/>
          <p:nvPr/>
        </p:nvSpPr>
        <p:spPr>
          <a:xfrm>
            <a:off x="97971" y="954743"/>
            <a:ext cx="6096000" cy="4524315"/>
          </a:xfrm>
          <a:prstGeom prst="rect">
            <a:avLst/>
          </a:prstGeom>
          <a:noFill/>
        </p:spPr>
        <p:txBody>
          <a:bodyPr wrap="square">
            <a:spAutoFit/>
          </a:bodyPr>
          <a:lstStyle/>
          <a:p>
            <a:r>
              <a:rPr lang="en-GB" b="1" dirty="0">
                <a:solidFill>
                  <a:srgbClr val="FF0000"/>
                </a:solidFill>
              </a:rPr>
              <a:t>Class Without Getters and Setters</a:t>
            </a:r>
          </a:p>
          <a:p>
            <a:endParaRPr lang="en-GB" b="1" dirty="0">
              <a:solidFill>
                <a:srgbClr val="FF0000"/>
              </a:solidFill>
            </a:endParaRPr>
          </a:p>
          <a:p>
            <a:r>
              <a:rPr lang="en-GB" dirty="0"/>
              <a:t>Many don’t recommend using objects to set and get values, as it can raise concerns regarding data security. Hence, we use getter and setter to set and get values of a class. We have discussed this method later in the tutorial.</a:t>
            </a:r>
          </a:p>
          <a:p>
            <a:endParaRPr lang="en-GB" dirty="0"/>
          </a:p>
          <a:p>
            <a:r>
              <a:rPr lang="en-GB" b="1" dirty="0">
                <a:solidFill>
                  <a:srgbClr val="FF0000"/>
                </a:solidFill>
              </a:rPr>
              <a:t>Using Getters and Setters</a:t>
            </a:r>
          </a:p>
          <a:p>
            <a:endParaRPr lang="en-GB" b="1" dirty="0">
              <a:solidFill>
                <a:srgbClr val="FF0000"/>
              </a:solidFill>
            </a:endParaRPr>
          </a:p>
          <a:p>
            <a:r>
              <a:rPr lang="en-GB" dirty="0"/>
              <a:t>After learning about getting and setting values of a class using objects, let’s understand about the two common methods, which are getter and setter methods. They ensure that the class data is secured. In the absence of getters and setters, any object can access and change the values. These methods encapsulate the data in a single unit so it can’t be modified by using only the object of a class. </a:t>
            </a:r>
          </a:p>
        </p:txBody>
      </p:sp>
    </p:spTree>
    <p:extLst>
      <p:ext uri="{BB962C8B-B14F-4D97-AF65-F5344CB8AC3E}">
        <p14:creationId xmlns:p14="http://schemas.microsoft.com/office/powerpoint/2010/main" val="4237329338"/>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6C0D90D-CA40-C1B4-0F7C-798D77602A05}"/>
            </a:ext>
          </a:extLst>
        </p:cNvPr>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A134706B-150F-487B-B4FB-34C10219C7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25FD23E7-C75D-4AFA-A4D4-BE55581109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Graphic 1">
            <a:extLst>
              <a:ext uri="{FF2B5EF4-FFF2-40B4-BE49-F238E27FC236}">
                <a16:creationId xmlns:a16="http://schemas.microsoft.com/office/drawing/2014/main" id="{D6705569-F545-4F47-A260-A9202826EA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1969639" y="181596"/>
            <a:ext cx="8252722" cy="6022258"/>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bg1"/>
          </a:solidFill>
          <a:ln w="32707" cap="flat">
            <a:noFill/>
            <a:prstDash val="solid"/>
            <a:miter/>
          </a:ln>
        </p:spPr>
        <p:txBody>
          <a:bodyPr rtlCol="0" anchor="ctr"/>
          <a:lstStyle/>
          <a:p>
            <a:endParaRPr lang="en-US" dirty="0"/>
          </a:p>
        </p:txBody>
      </p:sp>
      <p:sp>
        <p:nvSpPr>
          <p:cNvPr id="2" name="Rectangle 1">
            <a:extLst>
              <a:ext uri="{FF2B5EF4-FFF2-40B4-BE49-F238E27FC236}">
                <a16:creationId xmlns:a16="http://schemas.microsoft.com/office/drawing/2014/main" id="{F0BA6A18-9CC1-AB52-4617-87EF53DAB42F}"/>
              </a:ext>
            </a:extLst>
          </p:cNvPr>
          <p:cNvSpPr/>
          <p:nvPr/>
        </p:nvSpPr>
        <p:spPr>
          <a:xfrm>
            <a:off x="3325473" y="1998925"/>
            <a:ext cx="5541054" cy="2149412"/>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5200" b="1" kern="1200" cap="none" spc="0" dirty="0">
                <a:ln w="9525">
                  <a:solidFill>
                    <a:schemeClr val="bg1"/>
                  </a:solidFill>
                  <a:prstDash val="solid"/>
                </a:ln>
                <a:solidFill>
                  <a:schemeClr val="tx1"/>
                </a:solidFill>
                <a:effectLst>
                  <a:outerShdw blurRad="12700" dist="38100" dir="2700000" algn="tl" rotWithShape="0">
                    <a:schemeClr val="accent5">
                      <a:lumMod val="60000"/>
                      <a:lumOff val="40000"/>
                    </a:schemeClr>
                  </a:outerShdw>
                </a:effectLst>
                <a:latin typeface="+mj-lt"/>
                <a:ea typeface="+mj-ea"/>
                <a:cs typeface="+mj-cs"/>
              </a:rPr>
              <a:t>Python Decorators</a:t>
            </a:r>
          </a:p>
        </p:txBody>
      </p:sp>
    </p:spTree>
    <p:extLst>
      <p:ext uri="{BB962C8B-B14F-4D97-AF65-F5344CB8AC3E}">
        <p14:creationId xmlns:p14="http://schemas.microsoft.com/office/powerpoint/2010/main" val="2291694118"/>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39F03D-AB35-6C4D-5D51-E812EA265130}"/>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D9C1CCAE-EDF6-9BCB-35F9-5E90AD4FE6D3}"/>
              </a:ext>
            </a:extLst>
          </p:cNvPr>
          <p:cNvSpPr txBox="1"/>
          <p:nvPr/>
        </p:nvSpPr>
        <p:spPr>
          <a:xfrm>
            <a:off x="1010093" y="1305342"/>
            <a:ext cx="9558670" cy="4093428"/>
          </a:xfrm>
          <a:prstGeom prst="rect">
            <a:avLst/>
          </a:prstGeom>
          <a:noFill/>
        </p:spPr>
        <p:txBody>
          <a:bodyPr wrap="square">
            <a:spAutoFit/>
          </a:bodyPr>
          <a:lstStyle/>
          <a:p>
            <a:pPr marL="342900" indent="-342900">
              <a:buFont typeface="Wingdings" panose="05000000000000000000" pitchFamily="2" charset="2"/>
              <a:buChar char="q"/>
            </a:pPr>
            <a:r>
              <a:rPr lang="en-GB" sz="2000" b="1" dirty="0">
                <a:solidFill>
                  <a:srgbClr val="FF0000"/>
                </a:solidFill>
              </a:rPr>
              <a:t>Introduction</a:t>
            </a:r>
          </a:p>
          <a:p>
            <a:pPr marL="342900" indent="-342900">
              <a:buFont typeface="Wingdings" panose="05000000000000000000" pitchFamily="2" charset="2"/>
              <a:buChar char="q"/>
            </a:pPr>
            <a:r>
              <a:rPr lang="en-GB" sz="2000" b="1" dirty="0">
                <a:solidFill>
                  <a:srgbClr val="FF0000"/>
                </a:solidFill>
              </a:rPr>
              <a:t>Prerequisites for Learning Decorators</a:t>
            </a:r>
          </a:p>
          <a:p>
            <a:pPr marL="342900" indent="-342900">
              <a:buFont typeface="Wingdings" panose="05000000000000000000" pitchFamily="2" charset="2"/>
              <a:buChar char="q"/>
            </a:pPr>
            <a:r>
              <a:rPr lang="en-GB" sz="2000" b="1" dirty="0">
                <a:solidFill>
                  <a:srgbClr val="FF0000"/>
                </a:solidFill>
              </a:rPr>
              <a:t>What Are Decorators in Python?</a:t>
            </a:r>
          </a:p>
          <a:p>
            <a:pPr marL="342900" indent="-342900">
              <a:buFont typeface="Wingdings" panose="05000000000000000000" pitchFamily="2" charset="2"/>
              <a:buChar char="q"/>
            </a:pPr>
            <a:r>
              <a:rPr lang="en-GB" sz="2000" b="1" dirty="0">
                <a:solidFill>
                  <a:srgbClr val="FF0000"/>
                </a:solidFill>
              </a:rPr>
              <a:t>Decorator Functions with Parameters</a:t>
            </a:r>
          </a:p>
          <a:p>
            <a:pPr marL="342900" indent="-342900">
              <a:buFont typeface="Wingdings" panose="05000000000000000000" pitchFamily="2" charset="2"/>
              <a:buChar char="q"/>
            </a:pPr>
            <a:r>
              <a:rPr lang="en-GB" sz="2000" b="1" dirty="0">
                <a:solidFill>
                  <a:srgbClr val="FF0000"/>
                </a:solidFill>
              </a:rPr>
              <a:t>Syntactic Decorator</a:t>
            </a:r>
          </a:p>
          <a:p>
            <a:pPr marL="342900" indent="-342900">
              <a:buFont typeface="Wingdings" panose="05000000000000000000" pitchFamily="2" charset="2"/>
              <a:buChar char="q"/>
            </a:pPr>
            <a:r>
              <a:rPr lang="en-GB" sz="2000" b="1" dirty="0">
                <a:solidFill>
                  <a:srgbClr val="FF0000"/>
                </a:solidFill>
              </a:rPr>
              <a:t>Keeping the Original Name and Docstring of the Decorated Function</a:t>
            </a:r>
          </a:p>
          <a:p>
            <a:pPr marL="342900" indent="-342900">
              <a:buFont typeface="Wingdings" panose="05000000000000000000" pitchFamily="2" charset="2"/>
              <a:buChar char="q"/>
            </a:pPr>
            <a:r>
              <a:rPr lang="en-GB" sz="2000" b="1" dirty="0">
                <a:solidFill>
                  <a:srgbClr val="FF0000"/>
                </a:solidFill>
              </a:rPr>
              <a:t>Reusing Decorator</a:t>
            </a:r>
          </a:p>
          <a:p>
            <a:pPr marL="342900" indent="-342900">
              <a:buFont typeface="Wingdings" panose="05000000000000000000" pitchFamily="2" charset="2"/>
              <a:buChar char="q"/>
            </a:pPr>
            <a:r>
              <a:rPr lang="en-GB" sz="2000" b="1" dirty="0">
                <a:solidFill>
                  <a:srgbClr val="FF0000"/>
                </a:solidFill>
              </a:rPr>
              <a:t>Returning Values from Decorated Functions</a:t>
            </a:r>
          </a:p>
          <a:p>
            <a:pPr marL="342900" indent="-342900">
              <a:buFont typeface="Wingdings" panose="05000000000000000000" pitchFamily="2" charset="2"/>
              <a:buChar char="q"/>
            </a:pPr>
            <a:r>
              <a:rPr lang="en-GB" sz="2000" b="1" dirty="0">
                <a:solidFill>
                  <a:srgbClr val="FF0000"/>
                </a:solidFill>
              </a:rPr>
              <a:t>Chaining Decorators</a:t>
            </a:r>
          </a:p>
          <a:p>
            <a:pPr marL="342900" indent="-342900">
              <a:buFont typeface="Wingdings" panose="05000000000000000000" pitchFamily="2" charset="2"/>
              <a:buChar char="q"/>
            </a:pPr>
            <a:r>
              <a:rPr lang="en-GB" sz="2000" b="1" dirty="0">
                <a:solidFill>
                  <a:srgbClr val="FF0000"/>
                </a:solidFill>
              </a:rPr>
              <a:t>Decorators with Arguments</a:t>
            </a:r>
          </a:p>
          <a:p>
            <a:pPr marL="342900" indent="-342900">
              <a:buFont typeface="Wingdings" panose="05000000000000000000" pitchFamily="2" charset="2"/>
              <a:buChar char="q"/>
            </a:pPr>
            <a:r>
              <a:rPr lang="en-GB" sz="2000" b="1" dirty="0">
                <a:solidFill>
                  <a:srgbClr val="FF0000"/>
                </a:solidFill>
              </a:rPr>
              <a:t>Fancy Decorators</a:t>
            </a:r>
          </a:p>
          <a:p>
            <a:pPr marL="342900" indent="-342900">
              <a:buFont typeface="Wingdings" panose="05000000000000000000" pitchFamily="2" charset="2"/>
              <a:buChar char="q"/>
            </a:pPr>
            <a:r>
              <a:rPr lang="en-GB" sz="2000" b="1" dirty="0">
                <a:solidFill>
                  <a:srgbClr val="FF0000"/>
                </a:solidFill>
              </a:rPr>
              <a:t>Classes as Decorators in Python</a:t>
            </a:r>
          </a:p>
          <a:p>
            <a:pPr marL="342900" indent="-342900">
              <a:buFont typeface="Wingdings" panose="05000000000000000000" pitchFamily="2" charset="2"/>
              <a:buChar char="q"/>
            </a:pPr>
            <a:r>
              <a:rPr lang="en-GB" sz="2000" b="1" dirty="0">
                <a:solidFill>
                  <a:srgbClr val="FF0000"/>
                </a:solidFill>
              </a:rPr>
              <a:t>What if a function returns something or an argument is passed to the function?</a:t>
            </a:r>
          </a:p>
        </p:txBody>
      </p:sp>
    </p:spTree>
    <p:extLst>
      <p:ext uri="{BB962C8B-B14F-4D97-AF65-F5344CB8AC3E}">
        <p14:creationId xmlns:p14="http://schemas.microsoft.com/office/powerpoint/2010/main" val="1138138829"/>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339CD1-411B-4CA3-5114-A614E2CB8195}"/>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5EE835EC-7E63-4984-D8BF-BB6223B6BCED}"/>
              </a:ext>
            </a:extLst>
          </p:cNvPr>
          <p:cNvSpPr txBox="1"/>
          <p:nvPr/>
        </p:nvSpPr>
        <p:spPr>
          <a:xfrm>
            <a:off x="414670" y="903767"/>
            <a:ext cx="11238614" cy="3170099"/>
          </a:xfrm>
          <a:prstGeom prst="rect">
            <a:avLst/>
          </a:prstGeom>
          <a:noFill/>
        </p:spPr>
        <p:txBody>
          <a:bodyPr wrap="square">
            <a:spAutoFit/>
          </a:bodyPr>
          <a:lstStyle/>
          <a:p>
            <a:r>
              <a:rPr lang="en-GB" sz="2000" b="1" dirty="0">
                <a:solidFill>
                  <a:srgbClr val="FF0000"/>
                </a:solidFill>
              </a:rPr>
              <a:t>Introduction:</a:t>
            </a:r>
          </a:p>
          <a:p>
            <a:endParaRPr lang="en-GB" sz="2000" b="1" dirty="0">
              <a:solidFill>
                <a:srgbClr val="FF0000"/>
              </a:solidFill>
            </a:endParaRPr>
          </a:p>
          <a:p>
            <a:r>
              <a:rPr lang="en-GB" sz="2000" dirty="0"/>
              <a:t>Python decorators are functions that take another function as an argument and extend its </a:t>
            </a:r>
            <a:r>
              <a:rPr lang="en-GB" sz="2000" dirty="0" err="1"/>
              <a:t>behavior</a:t>
            </a:r>
            <a:r>
              <a:rPr lang="en-GB" sz="2000" dirty="0"/>
              <a:t> without modifying it explicitly. They enclose target functions and let you include pre- and post-processing logic. </a:t>
            </a:r>
          </a:p>
          <a:p>
            <a:endParaRPr lang="en-GB" sz="2000" dirty="0"/>
          </a:p>
          <a:p>
            <a:r>
              <a:rPr lang="en-GB" sz="2000" dirty="0"/>
              <a:t>It is among the most powerful features of Python used to enhance code modularity by isolating concerns and promoting code reusability. We can identify decorators by the @ symbol, followed by the name of the decorator function above the target function. A decorator offers various real-life applications, including authentication, debugging, logging, caching, etc.</a:t>
            </a:r>
          </a:p>
        </p:txBody>
      </p:sp>
    </p:spTree>
    <p:extLst>
      <p:ext uri="{BB962C8B-B14F-4D97-AF65-F5344CB8AC3E}">
        <p14:creationId xmlns:p14="http://schemas.microsoft.com/office/powerpoint/2010/main" val="3700402813"/>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A39A94-AEEF-7C92-B281-69ACB306BF63}"/>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4AF21DE7-E8BF-E981-273B-9C0951F35E75}"/>
              </a:ext>
            </a:extLst>
          </p:cNvPr>
          <p:cNvSpPr txBox="1"/>
          <p:nvPr/>
        </p:nvSpPr>
        <p:spPr>
          <a:xfrm>
            <a:off x="170121" y="148857"/>
            <a:ext cx="11855302" cy="3139321"/>
          </a:xfrm>
          <a:prstGeom prst="rect">
            <a:avLst/>
          </a:prstGeom>
          <a:noFill/>
        </p:spPr>
        <p:txBody>
          <a:bodyPr wrap="square">
            <a:spAutoFit/>
          </a:bodyPr>
          <a:lstStyle/>
          <a:p>
            <a:r>
              <a:rPr lang="en-GB" b="1" dirty="0">
                <a:solidFill>
                  <a:srgbClr val="FF0000"/>
                </a:solidFill>
              </a:rPr>
              <a:t>Prerequisites for Learning Decorators</a:t>
            </a:r>
          </a:p>
          <a:p>
            <a:r>
              <a:rPr lang="en-GB" dirty="0"/>
              <a:t>Before we dive deeper into decorators in Python, it’s important to understand some basic concepts that will be used while learning about decorators. These prerequisites are:</a:t>
            </a:r>
          </a:p>
          <a:p>
            <a:endParaRPr lang="en-GB" dirty="0"/>
          </a:p>
          <a:p>
            <a:r>
              <a:rPr lang="en-GB" b="1" dirty="0">
                <a:solidFill>
                  <a:srgbClr val="FF0000"/>
                </a:solidFill>
              </a:rPr>
              <a:t>Functions in Python and how they work</a:t>
            </a:r>
          </a:p>
          <a:p>
            <a:endParaRPr lang="en-GB" dirty="0"/>
          </a:p>
          <a:p>
            <a:pPr marL="285750" indent="-285750">
              <a:buFont typeface="Wingdings" panose="05000000000000000000" pitchFamily="2" charset="2"/>
              <a:buChar char="q"/>
            </a:pPr>
            <a:r>
              <a:rPr lang="en-GB" dirty="0"/>
              <a:t>First Class Objects</a:t>
            </a:r>
          </a:p>
          <a:p>
            <a:pPr marL="285750" indent="-285750">
              <a:buFont typeface="Wingdings" panose="05000000000000000000" pitchFamily="2" charset="2"/>
              <a:buChar char="q"/>
            </a:pPr>
            <a:endParaRPr lang="en-GB" dirty="0"/>
          </a:p>
          <a:p>
            <a:pPr marL="285750" indent="-285750">
              <a:buFont typeface="Wingdings" panose="05000000000000000000" pitchFamily="2" charset="2"/>
              <a:buChar char="q"/>
            </a:pPr>
            <a:r>
              <a:rPr lang="en-GB" dirty="0"/>
              <a:t>Inner Functions</a:t>
            </a:r>
          </a:p>
          <a:p>
            <a:pPr marL="285750" indent="-285750">
              <a:buFont typeface="Wingdings" panose="05000000000000000000" pitchFamily="2" charset="2"/>
              <a:buChar char="q"/>
            </a:pPr>
            <a:endParaRPr lang="en-GB" dirty="0"/>
          </a:p>
          <a:p>
            <a:pPr marL="285750" indent="-285750">
              <a:buFont typeface="Wingdings" panose="05000000000000000000" pitchFamily="2" charset="2"/>
              <a:buChar char="q"/>
            </a:pPr>
            <a:r>
              <a:rPr lang="en-GB" dirty="0"/>
              <a:t>Higher-order Functions</a:t>
            </a:r>
          </a:p>
        </p:txBody>
      </p:sp>
      <p:sp>
        <p:nvSpPr>
          <p:cNvPr id="5" name="TextBox 4">
            <a:extLst>
              <a:ext uri="{FF2B5EF4-FFF2-40B4-BE49-F238E27FC236}">
                <a16:creationId xmlns:a16="http://schemas.microsoft.com/office/drawing/2014/main" id="{1B82866D-865C-98F5-E030-F5F3AFCF3787}"/>
              </a:ext>
            </a:extLst>
          </p:cNvPr>
          <p:cNvSpPr txBox="1"/>
          <p:nvPr/>
        </p:nvSpPr>
        <p:spPr>
          <a:xfrm>
            <a:off x="4799714" y="1907829"/>
            <a:ext cx="7222165" cy="4801314"/>
          </a:xfrm>
          <a:prstGeom prst="rect">
            <a:avLst/>
          </a:prstGeom>
          <a:noFill/>
        </p:spPr>
        <p:txBody>
          <a:bodyPr wrap="square">
            <a:spAutoFit/>
          </a:bodyPr>
          <a:lstStyle/>
          <a:p>
            <a:r>
              <a:rPr lang="en-GB" b="1" dirty="0">
                <a:solidFill>
                  <a:srgbClr val="FF0000"/>
                </a:solidFill>
              </a:rPr>
              <a:t>Functions in Python:</a:t>
            </a:r>
          </a:p>
          <a:p>
            <a:r>
              <a:rPr lang="en-GB" dirty="0"/>
              <a:t>In Python, everything is treated as an object, including classes and variables. Functions are first-class objects used or passed as arguments. They return values based on the arguments. </a:t>
            </a:r>
          </a:p>
          <a:p>
            <a:pPr marL="285750" indent="-285750">
              <a:buFont typeface="Wingdings" panose="05000000000000000000" pitchFamily="2" charset="2"/>
              <a:buChar char="q"/>
            </a:pPr>
            <a:endParaRPr lang="en-GB" dirty="0"/>
          </a:p>
          <a:p>
            <a:pPr marL="285750" indent="-285750">
              <a:buFont typeface="Wingdings" panose="05000000000000000000" pitchFamily="2" charset="2"/>
              <a:buChar char="q"/>
            </a:pPr>
            <a:r>
              <a:rPr lang="en-GB" dirty="0"/>
              <a:t>A few properties of a function are:</a:t>
            </a:r>
          </a:p>
          <a:p>
            <a:pPr marL="285750" indent="-285750">
              <a:buFont typeface="Wingdings" panose="05000000000000000000" pitchFamily="2" charset="2"/>
              <a:buChar char="q"/>
            </a:pPr>
            <a:endParaRPr lang="en-GB" dirty="0"/>
          </a:p>
          <a:p>
            <a:pPr marL="285750" indent="-285750">
              <a:buFont typeface="Wingdings" panose="05000000000000000000" pitchFamily="2" charset="2"/>
              <a:buChar char="q"/>
            </a:pPr>
            <a:r>
              <a:rPr lang="en-GB" dirty="0"/>
              <a:t>We can return a function from another function.</a:t>
            </a:r>
          </a:p>
          <a:p>
            <a:pPr marL="285750" indent="-285750">
              <a:buFont typeface="Wingdings" panose="05000000000000000000" pitchFamily="2" charset="2"/>
              <a:buChar char="q"/>
            </a:pPr>
            <a:endParaRPr lang="en-GB" dirty="0"/>
          </a:p>
          <a:p>
            <a:pPr marL="285750" indent="-285750">
              <a:buFont typeface="Wingdings" panose="05000000000000000000" pitchFamily="2" charset="2"/>
              <a:buChar char="q"/>
            </a:pPr>
            <a:r>
              <a:rPr lang="en-GB" dirty="0"/>
              <a:t>A function is an instance of an object type.</a:t>
            </a:r>
          </a:p>
          <a:p>
            <a:pPr marL="285750" indent="-285750">
              <a:buFont typeface="Wingdings" panose="05000000000000000000" pitchFamily="2" charset="2"/>
              <a:buChar char="q"/>
            </a:pPr>
            <a:endParaRPr lang="en-GB" dirty="0"/>
          </a:p>
          <a:p>
            <a:pPr marL="285750" indent="-285750">
              <a:buFont typeface="Wingdings" panose="05000000000000000000" pitchFamily="2" charset="2"/>
              <a:buChar char="q"/>
            </a:pPr>
            <a:r>
              <a:rPr lang="en-GB" dirty="0"/>
              <a:t>We can store a function as a variable.</a:t>
            </a:r>
          </a:p>
          <a:p>
            <a:pPr marL="285750" indent="-285750">
              <a:buFont typeface="Wingdings" panose="05000000000000000000" pitchFamily="2" charset="2"/>
              <a:buChar char="q"/>
            </a:pPr>
            <a:endParaRPr lang="en-GB" dirty="0"/>
          </a:p>
          <a:p>
            <a:pPr marL="285750" indent="-285750">
              <a:buFont typeface="Wingdings" panose="05000000000000000000" pitchFamily="2" charset="2"/>
              <a:buChar char="q"/>
            </a:pPr>
            <a:r>
              <a:rPr lang="en-GB" dirty="0"/>
              <a:t>We can store it in data structures, such as lists and hash tables.</a:t>
            </a:r>
          </a:p>
          <a:p>
            <a:pPr marL="285750" indent="-285750">
              <a:buFont typeface="Wingdings" panose="05000000000000000000" pitchFamily="2" charset="2"/>
              <a:buChar char="q"/>
            </a:pPr>
            <a:endParaRPr lang="en-GB" dirty="0"/>
          </a:p>
          <a:p>
            <a:pPr marL="285750" indent="-285750">
              <a:buFont typeface="Wingdings" panose="05000000000000000000" pitchFamily="2" charset="2"/>
              <a:buChar char="q"/>
            </a:pPr>
            <a:r>
              <a:rPr lang="en-GB" dirty="0"/>
              <a:t>We can pass a Python function as a parameter or argument to another function.</a:t>
            </a:r>
          </a:p>
        </p:txBody>
      </p:sp>
    </p:spTree>
    <p:extLst>
      <p:ext uri="{BB962C8B-B14F-4D97-AF65-F5344CB8AC3E}">
        <p14:creationId xmlns:p14="http://schemas.microsoft.com/office/powerpoint/2010/main" val="92507306"/>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AF7EB4-D99A-3D26-2D4C-2BFE4A084FBD}"/>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12BD958B-1258-F5BB-9D10-CA5C157F663E}"/>
              </a:ext>
            </a:extLst>
          </p:cNvPr>
          <p:cNvSpPr txBox="1"/>
          <p:nvPr/>
        </p:nvSpPr>
        <p:spPr>
          <a:xfrm>
            <a:off x="308344" y="170121"/>
            <a:ext cx="8838314" cy="3139321"/>
          </a:xfrm>
          <a:prstGeom prst="rect">
            <a:avLst/>
          </a:prstGeom>
          <a:noFill/>
        </p:spPr>
        <p:txBody>
          <a:bodyPr wrap="square">
            <a:spAutoFit/>
          </a:bodyPr>
          <a:lstStyle/>
          <a:p>
            <a:r>
              <a:rPr lang="en-GB" b="1" dirty="0">
                <a:solidFill>
                  <a:srgbClr val="FF0000"/>
                </a:solidFill>
              </a:rPr>
              <a:t>Example: Treating a function as an object</a:t>
            </a:r>
          </a:p>
          <a:p>
            <a:endParaRPr lang="en-GB" b="1" dirty="0">
              <a:solidFill>
                <a:srgbClr val="FF0000"/>
              </a:solidFill>
            </a:endParaRPr>
          </a:p>
          <a:p>
            <a:r>
              <a:rPr lang="en-GB" dirty="0"/>
              <a:t>def square(x):</a:t>
            </a:r>
          </a:p>
          <a:p>
            <a:r>
              <a:rPr lang="en-GB" dirty="0"/>
              <a:t>    return x * x</a:t>
            </a:r>
          </a:p>
          <a:p>
            <a:r>
              <a:rPr lang="en-GB" dirty="0"/>
              <a:t># Assigning the function to another variable</a:t>
            </a:r>
          </a:p>
          <a:p>
            <a:r>
              <a:rPr lang="en-GB" dirty="0"/>
              <a:t>operation = square</a:t>
            </a:r>
          </a:p>
          <a:p>
            <a:r>
              <a:rPr lang="en-GB" dirty="0"/>
              <a:t>result = operation(5)  # Treating the function as an object</a:t>
            </a:r>
          </a:p>
          <a:p>
            <a:r>
              <a:rPr lang="en-GB" dirty="0"/>
              <a:t>print(result)  # Output: 25</a:t>
            </a:r>
          </a:p>
          <a:p>
            <a:endParaRPr lang="en-GB" dirty="0"/>
          </a:p>
          <a:p>
            <a:r>
              <a:rPr lang="en-GB" b="1" dirty="0">
                <a:solidFill>
                  <a:srgbClr val="FF0000"/>
                </a:solidFill>
              </a:rPr>
              <a:t>Output:</a:t>
            </a:r>
          </a:p>
          <a:p>
            <a:r>
              <a:rPr lang="en-GB" dirty="0"/>
              <a:t> 25</a:t>
            </a:r>
          </a:p>
        </p:txBody>
      </p:sp>
      <p:sp>
        <p:nvSpPr>
          <p:cNvPr id="5" name="TextBox 4">
            <a:extLst>
              <a:ext uri="{FF2B5EF4-FFF2-40B4-BE49-F238E27FC236}">
                <a16:creationId xmlns:a16="http://schemas.microsoft.com/office/drawing/2014/main" id="{339D844B-E80C-17DC-C0AC-89E6C114A747}"/>
              </a:ext>
            </a:extLst>
          </p:cNvPr>
          <p:cNvSpPr txBox="1"/>
          <p:nvPr/>
        </p:nvSpPr>
        <p:spPr>
          <a:xfrm>
            <a:off x="6097772" y="368848"/>
            <a:ext cx="6097772" cy="5355312"/>
          </a:xfrm>
          <a:prstGeom prst="rect">
            <a:avLst/>
          </a:prstGeom>
          <a:noFill/>
        </p:spPr>
        <p:txBody>
          <a:bodyPr wrap="square">
            <a:spAutoFit/>
          </a:bodyPr>
          <a:lstStyle/>
          <a:p>
            <a:r>
              <a:rPr lang="en-GB" b="1" dirty="0">
                <a:solidFill>
                  <a:srgbClr val="FF0000"/>
                </a:solidFill>
              </a:rPr>
              <a:t>First Class Objects</a:t>
            </a:r>
          </a:p>
          <a:p>
            <a:r>
              <a:rPr lang="en-GB" dirty="0"/>
              <a:t>A Python function is treated as a first-class object, so it gets all the rights as other variables in Python programming. Therefore, we can assign a function to a variable, return it from another function, or pass it to a function. </a:t>
            </a:r>
          </a:p>
          <a:p>
            <a:endParaRPr lang="en-GB" dirty="0"/>
          </a:p>
          <a:p>
            <a:r>
              <a:rPr lang="en-GB" b="1" dirty="0">
                <a:solidFill>
                  <a:srgbClr val="FF0000"/>
                </a:solidFill>
              </a:rPr>
              <a:t>Example: Assigning a function to a variable:</a:t>
            </a:r>
          </a:p>
          <a:p>
            <a:endParaRPr lang="en-GB" b="1" dirty="0">
              <a:solidFill>
                <a:srgbClr val="FF0000"/>
              </a:solidFill>
            </a:endParaRPr>
          </a:p>
          <a:p>
            <a:r>
              <a:rPr lang="en-GB" dirty="0"/>
              <a:t>def greet(name):</a:t>
            </a:r>
          </a:p>
          <a:p>
            <a:r>
              <a:rPr lang="en-GB" dirty="0"/>
              <a:t>    return </a:t>
            </a:r>
            <a:r>
              <a:rPr lang="en-GB" dirty="0" err="1"/>
              <a:t>f"Hello</a:t>
            </a:r>
            <a:r>
              <a:rPr lang="en-GB" dirty="0"/>
              <a:t>, {name}!"</a:t>
            </a:r>
          </a:p>
          <a:p>
            <a:endParaRPr lang="en-GB" dirty="0"/>
          </a:p>
          <a:p>
            <a:r>
              <a:rPr lang="en-GB" dirty="0"/>
              <a:t># Assign the function to a variable</a:t>
            </a:r>
          </a:p>
          <a:p>
            <a:r>
              <a:rPr lang="en-GB" dirty="0" err="1"/>
              <a:t>greet_func</a:t>
            </a:r>
            <a:r>
              <a:rPr lang="en-GB" dirty="0"/>
              <a:t> = greet</a:t>
            </a:r>
          </a:p>
          <a:p>
            <a:endParaRPr lang="en-GB" dirty="0"/>
          </a:p>
          <a:p>
            <a:r>
              <a:rPr lang="en-GB" dirty="0"/>
              <a:t># Call the function using the variable</a:t>
            </a:r>
          </a:p>
          <a:p>
            <a:r>
              <a:rPr lang="en-GB" dirty="0"/>
              <a:t>print(</a:t>
            </a:r>
            <a:r>
              <a:rPr lang="en-GB" dirty="0" err="1"/>
              <a:t>greet_func</a:t>
            </a:r>
            <a:r>
              <a:rPr lang="en-GB" dirty="0"/>
              <a:t>("Raghav"))</a:t>
            </a:r>
          </a:p>
          <a:p>
            <a:endParaRPr lang="en-GB" dirty="0"/>
          </a:p>
          <a:p>
            <a:r>
              <a:rPr lang="en-GB" b="1" dirty="0">
                <a:solidFill>
                  <a:srgbClr val="FF0000"/>
                </a:solidFill>
              </a:rPr>
              <a:t>Output</a:t>
            </a:r>
          </a:p>
          <a:p>
            <a:r>
              <a:rPr lang="en-GB" dirty="0"/>
              <a:t>Hello, Raghav!</a:t>
            </a:r>
          </a:p>
        </p:txBody>
      </p:sp>
    </p:spTree>
    <p:extLst>
      <p:ext uri="{BB962C8B-B14F-4D97-AF65-F5344CB8AC3E}">
        <p14:creationId xmlns:p14="http://schemas.microsoft.com/office/powerpoint/2010/main" val="3183479828"/>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EB47BE-F89F-AE17-FB1A-4BF3B386708F}"/>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C33F5BD7-915B-8891-BE39-078A2E31CFAB}"/>
              </a:ext>
            </a:extLst>
          </p:cNvPr>
          <p:cNvSpPr txBox="1"/>
          <p:nvPr/>
        </p:nvSpPr>
        <p:spPr>
          <a:xfrm>
            <a:off x="284420" y="230349"/>
            <a:ext cx="6097772" cy="5355312"/>
          </a:xfrm>
          <a:prstGeom prst="rect">
            <a:avLst/>
          </a:prstGeom>
          <a:noFill/>
        </p:spPr>
        <p:txBody>
          <a:bodyPr wrap="square">
            <a:spAutoFit/>
          </a:bodyPr>
          <a:lstStyle/>
          <a:p>
            <a:r>
              <a:rPr lang="en-GB" b="1" dirty="0">
                <a:solidFill>
                  <a:srgbClr val="FF0000"/>
                </a:solidFill>
              </a:rPr>
              <a:t>Example: Passing a function as an argument:</a:t>
            </a:r>
          </a:p>
          <a:p>
            <a:r>
              <a:rPr lang="en-GB" dirty="0"/>
              <a:t>def shout(text):</a:t>
            </a:r>
          </a:p>
          <a:p>
            <a:r>
              <a:rPr lang="en-GB" dirty="0"/>
              <a:t>    return </a:t>
            </a:r>
            <a:r>
              <a:rPr lang="en-GB" dirty="0" err="1"/>
              <a:t>text.upper</a:t>
            </a:r>
            <a:r>
              <a:rPr lang="en-GB" dirty="0"/>
              <a:t>()</a:t>
            </a:r>
          </a:p>
          <a:p>
            <a:endParaRPr lang="en-GB" dirty="0"/>
          </a:p>
          <a:p>
            <a:r>
              <a:rPr lang="en-GB" dirty="0"/>
              <a:t>def whisper(text):</a:t>
            </a:r>
          </a:p>
          <a:p>
            <a:r>
              <a:rPr lang="en-GB" dirty="0"/>
              <a:t>    return </a:t>
            </a:r>
            <a:r>
              <a:rPr lang="en-GB" dirty="0" err="1"/>
              <a:t>text.lower</a:t>
            </a:r>
            <a:r>
              <a:rPr lang="en-GB" dirty="0"/>
              <a:t>()</a:t>
            </a:r>
          </a:p>
          <a:p>
            <a:endParaRPr lang="en-GB" dirty="0"/>
          </a:p>
          <a:p>
            <a:r>
              <a:rPr lang="en-GB" dirty="0"/>
              <a:t>def greet(</a:t>
            </a:r>
            <a:r>
              <a:rPr lang="en-GB" dirty="0" err="1"/>
              <a:t>func</a:t>
            </a:r>
            <a:r>
              <a:rPr lang="en-GB" dirty="0"/>
              <a:t>):</a:t>
            </a:r>
          </a:p>
          <a:p>
            <a:r>
              <a:rPr lang="en-GB" dirty="0"/>
              <a:t>    greeting = </a:t>
            </a:r>
            <a:r>
              <a:rPr lang="en-GB" dirty="0" err="1"/>
              <a:t>func</a:t>
            </a:r>
            <a:r>
              <a:rPr lang="en-GB" dirty="0"/>
              <a:t>("Hello, World!")</a:t>
            </a:r>
          </a:p>
          <a:p>
            <a:r>
              <a:rPr lang="en-GB" dirty="0"/>
              <a:t>    print(greeting)</a:t>
            </a:r>
          </a:p>
          <a:p>
            <a:endParaRPr lang="en-GB" dirty="0"/>
          </a:p>
          <a:p>
            <a:r>
              <a:rPr lang="en-GB" dirty="0"/>
              <a:t># Pass the 'shout' and 'whisper' functions as arguments</a:t>
            </a:r>
          </a:p>
          <a:p>
            <a:r>
              <a:rPr lang="en-GB" dirty="0"/>
              <a:t>greet(shout)   # Output: HELLO, WORLD!</a:t>
            </a:r>
          </a:p>
          <a:p>
            <a:r>
              <a:rPr lang="en-GB" dirty="0"/>
              <a:t>greet(whisper) # Output: hello, world!</a:t>
            </a:r>
          </a:p>
          <a:p>
            <a:endParaRPr lang="en-GB" dirty="0"/>
          </a:p>
          <a:p>
            <a:r>
              <a:rPr lang="en-GB" b="1" dirty="0">
                <a:solidFill>
                  <a:srgbClr val="FF0000"/>
                </a:solidFill>
              </a:rPr>
              <a:t>Output:</a:t>
            </a:r>
          </a:p>
          <a:p>
            <a:r>
              <a:rPr lang="en-GB" dirty="0"/>
              <a:t>HELLO, WORLD!</a:t>
            </a:r>
          </a:p>
          <a:p>
            <a:endParaRPr lang="en-GB" dirty="0"/>
          </a:p>
          <a:p>
            <a:r>
              <a:rPr lang="en-GB" dirty="0"/>
              <a:t>hello, world!</a:t>
            </a:r>
          </a:p>
        </p:txBody>
      </p:sp>
      <p:sp>
        <p:nvSpPr>
          <p:cNvPr id="5" name="TextBox 4">
            <a:extLst>
              <a:ext uri="{FF2B5EF4-FFF2-40B4-BE49-F238E27FC236}">
                <a16:creationId xmlns:a16="http://schemas.microsoft.com/office/drawing/2014/main" id="{4CA9E24E-7486-5000-91C9-885538731F15}"/>
              </a:ext>
            </a:extLst>
          </p:cNvPr>
          <p:cNvSpPr txBox="1"/>
          <p:nvPr/>
        </p:nvSpPr>
        <p:spPr>
          <a:xfrm>
            <a:off x="5809808" y="507348"/>
            <a:ext cx="6097772" cy="4801314"/>
          </a:xfrm>
          <a:prstGeom prst="rect">
            <a:avLst/>
          </a:prstGeom>
          <a:noFill/>
        </p:spPr>
        <p:txBody>
          <a:bodyPr wrap="square">
            <a:spAutoFit/>
          </a:bodyPr>
          <a:lstStyle/>
          <a:p>
            <a:r>
              <a:rPr lang="en-GB" b="1" dirty="0">
                <a:solidFill>
                  <a:srgbClr val="FF0000"/>
                </a:solidFill>
              </a:rPr>
              <a:t>Example: Returning a function from another function</a:t>
            </a:r>
          </a:p>
          <a:p>
            <a:r>
              <a:rPr lang="en-GB" dirty="0"/>
              <a:t>def </a:t>
            </a:r>
            <a:r>
              <a:rPr lang="en-GB" dirty="0" err="1"/>
              <a:t>create_multiplier</a:t>
            </a:r>
            <a:r>
              <a:rPr lang="en-GB" dirty="0"/>
              <a:t>(x):</a:t>
            </a:r>
          </a:p>
          <a:p>
            <a:r>
              <a:rPr lang="en-GB" dirty="0"/>
              <a:t>    def multiplier(y):</a:t>
            </a:r>
          </a:p>
          <a:p>
            <a:r>
              <a:rPr lang="en-GB" dirty="0"/>
              <a:t>        return x * y</a:t>
            </a:r>
          </a:p>
          <a:p>
            <a:r>
              <a:rPr lang="en-GB" dirty="0"/>
              <a:t>    return multiplier</a:t>
            </a:r>
          </a:p>
          <a:p>
            <a:endParaRPr lang="en-GB" dirty="0"/>
          </a:p>
          <a:p>
            <a:r>
              <a:rPr lang="en-GB" dirty="0"/>
              <a:t># Create a multiplier function</a:t>
            </a:r>
          </a:p>
          <a:p>
            <a:r>
              <a:rPr lang="en-GB" dirty="0" err="1"/>
              <a:t>times_two</a:t>
            </a:r>
            <a:r>
              <a:rPr lang="en-GB" dirty="0"/>
              <a:t> = </a:t>
            </a:r>
            <a:r>
              <a:rPr lang="en-GB" dirty="0" err="1"/>
              <a:t>create_multiplier</a:t>
            </a:r>
            <a:r>
              <a:rPr lang="en-GB" dirty="0"/>
              <a:t>(2)</a:t>
            </a:r>
          </a:p>
          <a:p>
            <a:r>
              <a:rPr lang="en-GB" dirty="0" err="1"/>
              <a:t>times_three</a:t>
            </a:r>
            <a:r>
              <a:rPr lang="en-GB" dirty="0"/>
              <a:t> = </a:t>
            </a:r>
            <a:r>
              <a:rPr lang="en-GB" dirty="0" err="1"/>
              <a:t>create_multiplier</a:t>
            </a:r>
            <a:r>
              <a:rPr lang="en-GB" dirty="0"/>
              <a:t>(3)</a:t>
            </a:r>
          </a:p>
          <a:p>
            <a:endParaRPr lang="en-GB" dirty="0"/>
          </a:p>
          <a:p>
            <a:r>
              <a:rPr lang="en-GB" dirty="0"/>
              <a:t># Use the returned functions</a:t>
            </a:r>
          </a:p>
          <a:p>
            <a:r>
              <a:rPr lang="en-GB" dirty="0"/>
              <a:t>print(</a:t>
            </a:r>
            <a:r>
              <a:rPr lang="en-GB" dirty="0" err="1"/>
              <a:t>times_two</a:t>
            </a:r>
            <a:r>
              <a:rPr lang="en-GB" dirty="0"/>
              <a:t>(5))  # Output: 10</a:t>
            </a:r>
          </a:p>
          <a:p>
            <a:r>
              <a:rPr lang="en-GB" dirty="0"/>
              <a:t>print(</a:t>
            </a:r>
            <a:r>
              <a:rPr lang="en-GB" dirty="0" err="1"/>
              <a:t>times_three</a:t>
            </a:r>
            <a:r>
              <a:rPr lang="en-GB" dirty="0"/>
              <a:t>(5))  # Output: 15</a:t>
            </a:r>
          </a:p>
          <a:p>
            <a:endParaRPr lang="en-GB" dirty="0"/>
          </a:p>
          <a:p>
            <a:r>
              <a:rPr lang="en-GB" b="1" dirty="0">
                <a:solidFill>
                  <a:srgbClr val="FF0000"/>
                </a:solidFill>
              </a:rPr>
              <a:t>Output</a:t>
            </a:r>
          </a:p>
          <a:p>
            <a:r>
              <a:rPr lang="en-GB" dirty="0"/>
              <a:t>10</a:t>
            </a:r>
          </a:p>
          <a:p>
            <a:r>
              <a:rPr lang="en-GB" dirty="0"/>
              <a:t>15</a:t>
            </a:r>
          </a:p>
        </p:txBody>
      </p:sp>
    </p:spTree>
    <p:extLst>
      <p:ext uri="{BB962C8B-B14F-4D97-AF65-F5344CB8AC3E}">
        <p14:creationId xmlns:p14="http://schemas.microsoft.com/office/powerpoint/2010/main" val="35986866"/>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ED6FBC-1B7D-F89F-8447-44FD8FA73359}"/>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B9592D95-B551-7C8E-A9EE-7E56F98348F8}"/>
              </a:ext>
            </a:extLst>
          </p:cNvPr>
          <p:cNvSpPr txBox="1"/>
          <p:nvPr/>
        </p:nvSpPr>
        <p:spPr>
          <a:xfrm>
            <a:off x="265814" y="197346"/>
            <a:ext cx="11546958" cy="5909310"/>
          </a:xfrm>
          <a:prstGeom prst="rect">
            <a:avLst/>
          </a:prstGeom>
          <a:noFill/>
        </p:spPr>
        <p:txBody>
          <a:bodyPr wrap="square">
            <a:spAutoFit/>
          </a:bodyPr>
          <a:lstStyle/>
          <a:p>
            <a:r>
              <a:rPr lang="en-GB" b="1" dirty="0">
                <a:solidFill>
                  <a:srgbClr val="FF0000"/>
                </a:solidFill>
              </a:rPr>
              <a:t>One technique that decorators use in Python is to return a function from a function:</a:t>
            </a:r>
          </a:p>
          <a:p>
            <a:endParaRPr lang="en-GB" dirty="0"/>
          </a:p>
          <a:p>
            <a:r>
              <a:rPr lang="en-GB" b="1" dirty="0">
                <a:solidFill>
                  <a:srgbClr val="FF0000"/>
                </a:solidFill>
              </a:rPr>
              <a:t>Example: Passing a function to another function</a:t>
            </a:r>
          </a:p>
          <a:p>
            <a:r>
              <a:rPr lang="en-GB" dirty="0"/>
              <a:t>def shout(text):</a:t>
            </a:r>
          </a:p>
          <a:p>
            <a:r>
              <a:rPr lang="en-GB" dirty="0"/>
              <a:t>    return </a:t>
            </a:r>
            <a:r>
              <a:rPr lang="en-GB" dirty="0" err="1"/>
              <a:t>text.upper</a:t>
            </a:r>
            <a:r>
              <a:rPr lang="en-GB" dirty="0"/>
              <a:t>()</a:t>
            </a:r>
          </a:p>
          <a:p>
            <a:endParaRPr lang="en-GB" dirty="0"/>
          </a:p>
          <a:p>
            <a:r>
              <a:rPr lang="en-GB" dirty="0"/>
              <a:t>def whisper(text):</a:t>
            </a:r>
          </a:p>
          <a:p>
            <a:r>
              <a:rPr lang="en-GB" dirty="0"/>
              <a:t>    return </a:t>
            </a:r>
            <a:r>
              <a:rPr lang="en-GB" dirty="0" err="1"/>
              <a:t>text.lower</a:t>
            </a:r>
            <a:r>
              <a:rPr lang="en-GB" dirty="0"/>
              <a:t>()</a:t>
            </a:r>
          </a:p>
          <a:p>
            <a:endParaRPr lang="en-GB" dirty="0"/>
          </a:p>
          <a:p>
            <a:r>
              <a:rPr lang="en-GB" dirty="0"/>
              <a:t>def greet(</a:t>
            </a:r>
            <a:r>
              <a:rPr lang="en-GB" dirty="0" err="1"/>
              <a:t>func</a:t>
            </a:r>
            <a:r>
              <a:rPr lang="en-GB" dirty="0"/>
              <a:t>, name):</a:t>
            </a:r>
          </a:p>
          <a:p>
            <a:r>
              <a:rPr lang="en-GB" dirty="0"/>
              <a:t>    return </a:t>
            </a:r>
            <a:r>
              <a:rPr lang="en-GB" dirty="0" err="1"/>
              <a:t>func</a:t>
            </a:r>
            <a:r>
              <a:rPr lang="en-GB" dirty="0"/>
              <a:t>(</a:t>
            </a:r>
            <a:r>
              <a:rPr lang="en-GB" dirty="0" err="1"/>
              <a:t>f"Hello</a:t>
            </a:r>
            <a:r>
              <a:rPr lang="en-GB" dirty="0"/>
              <a:t>, {name}!")</a:t>
            </a:r>
          </a:p>
          <a:p>
            <a:endParaRPr lang="en-GB" dirty="0"/>
          </a:p>
          <a:p>
            <a:r>
              <a:rPr lang="en-GB" dirty="0"/>
              <a:t># Passing 'shout' and 'whisper' as arguments</a:t>
            </a:r>
          </a:p>
          <a:p>
            <a:r>
              <a:rPr lang="en-GB" dirty="0"/>
              <a:t>print(greet(shout, "Alice"))  # Output: HELLO, ALICE!</a:t>
            </a:r>
          </a:p>
          <a:p>
            <a:r>
              <a:rPr lang="en-GB" dirty="0"/>
              <a:t>print(greet(whisper, "Bob"))  # Output: hello, bob</a:t>
            </a:r>
          </a:p>
          <a:p>
            <a:endParaRPr lang="en-GB" dirty="0"/>
          </a:p>
          <a:p>
            <a:r>
              <a:rPr lang="en-GB" b="1" dirty="0">
                <a:solidFill>
                  <a:srgbClr val="FF0000"/>
                </a:solidFill>
              </a:rPr>
              <a:t>Output:</a:t>
            </a:r>
          </a:p>
          <a:p>
            <a:r>
              <a:rPr lang="en-GB" dirty="0"/>
              <a:t>HELLO, ALICE!</a:t>
            </a:r>
          </a:p>
          <a:p>
            <a:r>
              <a:rPr lang="en-GB" dirty="0"/>
              <a:t>hello, bob!</a:t>
            </a:r>
          </a:p>
          <a:p>
            <a:endParaRPr lang="en-GB" dirty="0"/>
          </a:p>
          <a:p>
            <a:r>
              <a:rPr lang="en-GB" dirty="0"/>
              <a:t>In Python, decorators use the technique of passing functions as an argument to another function.</a:t>
            </a:r>
          </a:p>
        </p:txBody>
      </p:sp>
    </p:spTree>
    <p:extLst>
      <p:ext uri="{BB962C8B-B14F-4D97-AF65-F5344CB8AC3E}">
        <p14:creationId xmlns:p14="http://schemas.microsoft.com/office/powerpoint/2010/main" val="36399833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CEC85A-0998-AE21-CA33-66896EF5F408}"/>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55E6E67C-E6F2-D287-F39F-EF28BBB11560}"/>
              </a:ext>
            </a:extLst>
          </p:cNvPr>
          <p:cNvSpPr txBox="1"/>
          <p:nvPr/>
        </p:nvSpPr>
        <p:spPr>
          <a:xfrm>
            <a:off x="315432" y="277712"/>
            <a:ext cx="11876568" cy="5386090"/>
          </a:xfrm>
          <a:prstGeom prst="rect">
            <a:avLst/>
          </a:prstGeom>
          <a:noFill/>
        </p:spPr>
        <p:txBody>
          <a:bodyPr wrap="square">
            <a:spAutoFit/>
          </a:bodyPr>
          <a:lstStyle/>
          <a:p>
            <a:r>
              <a:rPr lang="en-GB" sz="2000" b="1" dirty="0"/>
              <a:t>Example </a:t>
            </a:r>
          </a:p>
          <a:p>
            <a:r>
              <a:rPr lang="en-GB" b="1" dirty="0"/>
              <a:t># Base class (or Parent class)</a:t>
            </a:r>
          </a:p>
          <a:p>
            <a:r>
              <a:rPr lang="en-GB" dirty="0"/>
              <a:t>class Animal:</a:t>
            </a:r>
          </a:p>
          <a:p>
            <a:r>
              <a:rPr lang="en-GB" dirty="0"/>
              <a:t>    def __</a:t>
            </a:r>
            <a:r>
              <a:rPr lang="en-GB" dirty="0" err="1"/>
              <a:t>init</a:t>
            </a:r>
            <a:r>
              <a:rPr lang="en-GB" dirty="0"/>
              <a:t>__(self, name):</a:t>
            </a:r>
          </a:p>
          <a:p>
            <a:r>
              <a:rPr lang="en-GB" dirty="0"/>
              <a:t>        self.name = name</a:t>
            </a:r>
          </a:p>
          <a:p>
            <a:endParaRPr lang="en-GB" dirty="0"/>
          </a:p>
          <a:p>
            <a:r>
              <a:rPr lang="en-GB" dirty="0"/>
              <a:t>    def speak(self):</a:t>
            </a:r>
          </a:p>
          <a:p>
            <a:r>
              <a:rPr lang="en-GB" dirty="0"/>
              <a:t>        return f"{self.name} makes a sound."</a:t>
            </a:r>
          </a:p>
          <a:p>
            <a:endParaRPr lang="en-GB" dirty="0"/>
          </a:p>
          <a:p>
            <a:r>
              <a:rPr lang="en-GB" b="1" dirty="0"/>
              <a:t># Derived class (or Child class) inheriting from Animal</a:t>
            </a:r>
          </a:p>
          <a:p>
            <a:r>
              <a:rPr lang="en-GB" dirty="0"/>
              <a:t>class Dog(Animal):</a:t>
            </a:r>
          </a:p>
          <a:p>
            <a:r>
              <a:rPr lang="en-GB" dirty="0"/>
              <a:t>    def __</a:t>
            </a:r>
            <a:r>
              <a:rPr lang="en-GB" dirty="0" err="1"/>
              <a:t>init</a:t>
            </a:r>
            <a:r>
              <a:rPr lang="en-GB" dirty="0"/>
              <a:t>__(self, name, breed):</a:t>
            </a:r>
          </a:p>
          <a:p>
            <a:r>
              <a:rPr lang="en-GB" dirty="0"/>
              <a:t>        # Call the constructor of the parent class</a:t>
            </a:r>
          </a:p>
          <a:p>
            <a:r>
              <a:rPr lang="en-GB" dirty="0"/>
              <a:t>        super().__</a:t>
            </a:r>
            <a:r>
              <a:rPr lang="en-GB" dirty="0" err="1"/>
              <a:t>init</a:t>
            </a:r>
            <a:r>
              <a:rPr lang="en-GB" dirty="0"/>
              <a:t>__(name)</a:t>
            </a:r>
          </a:p>
          <a:p>
            <a:r>
              <a:rPr lang="en-GB" dirty="0"/>
              <a:t>        </a:t>
            </a:r>
            <a:r>
              <a:rPr lang="en-GB" dirty="0" err="1"/>
              <a:t>self.breed</a:t>
            </a:r>
            <a:r>
              <a:rPr lang="en-GB" dirty="0"/>
              <a:t> = breed</a:t>
            </a:r>
          </a:p>
          <a:p>
            <a:endParaRPr lang="en-GB" dirty="0"/>
          </a:p>
          <a:p>
            <a:r>
              <a:rPr lang="en-GB" dirty="0"/>
              <a:t>    def speak(self):</a:t>
            </a:r>
          </a:p>
          <a:p>
            <a:r>
              <a:rPr lang="en-GB" dirty="0"/>
              <a:t>        return f"{self.name} says Woof!"</a:t>
            </a:r>
          </a:p>
          <a:p>
            <a:endParaRPr lang="en-GB" dirty="0"/>
          </a:p>
        </p:txBody>
      </p:sp>
      <p:sp>
        <p:nvSpPr>
          <p:cNvPr id="5" name="TextBox 4">
            <a:extLst>
              <a:ext uri="{FF2B5EF4-FFF2-40B4-BE49-F238E27FC236}">
                <a16:creationId xmlns:a16="http://schemas.microsoft.com/office/drawing/2014/main" id="{D02BC761-61BB-1323-CE7A-AC69A97E5899}"/>
              </a:ext>
            </a:extLst>
          </p:cNvPr>
          <p:cNvSpPr txBox="1"/>
          <p:nvPr/>
        </p:nvSpPr>
        <p:spPr>
          <a:xfrm>
            <a:off x="5983472" y="176633"/>
            <a:ext cx="6097772" cy="5078313"/>
          </a:xfrm>
          <a:prstGeom prst="rect">
            <a:avLst/>
          </a:prstGeom>
          <a:noFill/>
        </p:spPr>
        <p:txBody>
          <a:bodyPr wrap="square">
            <a:spAutoFit/>
          </a:bodyPr>
          <a:lstStyle/>
          <a:p>
            <a:r>
              <a:rPr lang="en-GB" b="1" dirty="0"/>
              <a:t># Derived class (or Child class) inheriting from Animal</a:t>
            </a:r>
          </a:p>
          <a:p>
            <a:r>
              <a:rPr lang="en-GB" dirty="0"/>
              <a:t>class Cat(Animal):</a:t>
            </a:r>
          </a:p>
          <a:p>
            <a:r>
              <a:rPr lang="en-GB" dirty="0"/>
              <a:t>    def __</a:t>
            </a:r>
            <a:r>
              <a:rPr lang="en-GB" dirty="0" err="1"/>
              <a:t>init</a:t>
            </a:r>
            <a:r>
              <a:rPr lang="en-GB" dirty="0"/>
              <a:t>__(self, name, </a:t>
            </a:r>
            <a:r>
              <a:rPr lang="en-GB" dirty="0" err="1"/>
              <a:t>color</a:t>
            </a:r>
            <a:r>
              <a:rPr lang="en-GB" dirty="0"/>
              <a:t>):</a:t>
            </a:r>
          </a:p>
          <a:p>
            <a:r>
              <a:rPr lang="en-GB" dirty="0"/>
              <a:t>        # Call the constructor of the parent class</a:t>
            </a:r>
          </a:p>
          <a:p>
            <a:r>
              <a:rPr lang="en-GB" dirty="0"/>
              <a:t>        super().__</a:t>
            </a:r>
            <a:r>
              <a:rPr lang="en-GB" dirty="0" err="1"/>
              <a:t>init</a:t>
            </a:r>
            <a:r>
              <a:rPr lang="en-GB" dirty="0"/>
              <a:t>__(name)</a:t>
            </a:r>
          </a:p>
          <a:p>
            <a:r>
              <a:rPr lang="en-GB" dirty="0"/>
              <a:t>        </a:t>
            </a:r>
            <a:r>
              <a:rPr lang="en-GB" dirty="0" err="1"/>
              <a:t>self.color</a:t>
            </a:r>
            <a:r>
              <a:rPr lang="en-GB" dirty="0"/>
              <a:t> = </a:t>
            </a:r>
            <a:r>
              <a:rPr lang="en-GB" dirty="0" err="1"/>
              <a:t>color</a:t>
            </a:r>
            <a:endParaRPr lang="en-GB" dirty="0"/>
          </a:p>
          <a:p>
            <a:endParaRPr lang="en-GB" dirty="0"/>
          </a:p>
          <a:p>
            <a:r>
              <a:rPr lang="en-GB" dirty="0"/>
              <a:t>    def speak(self):</a:t>
            </a:r>
          </a:p>
          <a:p>
            <a:r>
              <a:rPr lang="en-GB" dirty="0"/>
              <a:t>        return f"{self.name} says Meow!"</a:t>
            </a:r>
          </a:p>
          <a:p>
            <a:endParaRPr lang="en-GB" b="1" dirty="0"/>
          </a:p>
          <a:p>
            <a:r>
              <a:rPr lang="en-GB" b="1" dirty="0"/>
              <a:t># Creating instances of the derived classes</a:t>
            </a:r>
          </a:p>
          <a:p>
            <a:r>
              <a:rPr lang="en-GB" dirty="0"/>
              <a:t>dog = Dog("Buddy", "Golden Retriever")</a:t>
            </a:r>
          </a:p>
          <a:p>
            <a:r>
              <a:rPr lang="en-GB" dirty="0"/>
              <a:t>cat = Cat("Whiskers", "Tabby")</a:t>
            </a:r>
          </a:p>
          <a:p>
            <a:endParaRPr lang="en-GB" dirty="0"/>
          </a:p>
          <a:p>
            <a:r>
              <a:rPr lang="en-GB" b="1" dirty="0"/>
              <a:t># Accessing the speak method from each instance</a:t>
            </a:r>
          </a:p>
          <a:p>
            <a:r>
              <a:rPr lang="en-GB" dirty="0"/>
              <a:t>print(</a:t>
            </a:r>
            <a:r>
              <a:rPr lang="en-GB" dirty="0" err="1"/>
              <a:t>dog.speak</a:t>
            </a:r>
            <a:r>
              <a:rPr lang="en-GB" dirty="0"/>
              <a:t>())  # Output: Buddy says Woof!</a:t>
            </a:r>
          </a:p>
          <a:p>
            <a:r>
              <a:rPr lang="en-GB" dirty="0"/>
              <a:t>print(</a:t>
            </a:r>
            <a:r>
              <a:rPr lang="en-GB" dirty="0" err="1"/>
              <a:t>cat.speak</a:t>
            </a:r>
            <a:r>
              <a:rPr lang="en-GB" dirty="0"/>
              <a:t>())  # Output: Whiskers says Meow!</a:t>
            </a:r>
          </a:p>
          <a:p>
            <a:endParaRPr lang="en-GB" dirty="0"/>
          </a:p>
        </p:txBody>
      </p:sp>
      <p:sp>
        <p:nvSpPr>
          <p:cNvPr id="7" name="TextBox 6">
            <a:extLst>
              <a:ext uri="{FF2B5EF4-FFF2-40B4-BE49-F238E27FC236}">
                <a16:creationId xmlns:a16="http://schemas.microsoft.com/office/drawing/2014/main" id="{DED8BB58-3419-9F6D-0B72-E7EA3129CDB8}"/>
              </a:ext>
            </a:extLst>
          </p:cNvPr>
          <p:cNvSpPr txBox="1"/>
          <p:nvPr/>
        </p:nvSpPr>
        <p:spPr>
          <a:xfrm>
            <a:off x="3204830" y="5497884"/>
            <a:ext cx="6097772" cy="923330"/>
          </a:xfrm>
          <a:prstGeom prst="rect">
            <a:avLst/>
          </a:prstGeom>
          <a:noFill/>
        </p:spPr>
        <p:txBody>
          <a:bodyPr wrap="square">
            <a:spAutoFit/>
          </a:bodyPr>
          <a:lstStyle/>
          <a:p>
            <a:r>
              <a:rPr lang="en-GB" b="1" dirty="0"/>
              <a:t>Output:</a:t>
            </a:r>
          </a:p>
          <a:p>
            <a:r>
              <a:rPr lang="en-GB" dirty="0"/>
              <a:t>Buddy says Woof!</a:t>
            </a:r>
          </a:p>
          <a:p>
            <a:r>
              <a:rPr lang="en-GB" dirty="0"/>
              <a:t>Whiskers says Meow!</a:t>
            </a:r>
          </a:p>
        </p:txBody>
      </p:sp>
    </p:spTree>
    <p:extLst>
      <p:ext uri="{BB962C8B-B14F-4D97-AF65-F5344CB8AC3E}">
        <p14:creationId xmlns:p14="http://schemas.microsoft.com/office/powerpoint/2010/main" val="862657381"/>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AF3EEF-0AEE-7DFB-11CD-5776FCBF3414}"/>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52EA442C-3299-5CFF-B5B6-BB99C6E1E8CD}"/>
              </a:ext>
            </a:extLst>
          </p:cNvPr>
          <p:cNvSpPr txBox="1"/>
          <p:nvPr/>
        </p:nvSpPr>
        <p:spPr>
          <a:xfrm>
            <a:off x="329610" y="292763"/>
            <a:ext cx="11738344" cy="5909310"/>
          </a:xfrm>
          <a:prstGeom prst="rect">
            <a:avLst/>
          </a:prstGeom>
          <a:noFill/>
        </p:spPr>
        <p:txBody>
          <a:bodyPr wrap="square">
            <a:spAutoFit/>
          </a:bodyPr>
          <a:lstStyle/>
          <a:p>
            <a:r>
              <a:rPr lang="en-GB" sz="2000" b="1" dirty="0">
                <a:solidFill>
                  <a:srgbClr val="FF0000"/>
                </a:solidFill>
              </a:rPr>
              <a:t>Inner Functions</a:t>
            </a:r>
          </a:p>
          <a:p>
            <a:r>
              <a:rPr lang="en-GB" dirty="0"/>
              <a:t>Python allows us to define one function within another. These functions are known as inner functions or nested functions. They can access variables in the outer space of the enclosing function, and this pattern is called a Closure</a:t>
            </a:r>
          </a:p>
          <a:p>
            <a:endParaRPr lang="en-GB" dirty="0"/>
          </a:p>
          <a:p>
            <a:r>
              <a:rPr lang="en-GB" dirty="0"/>
              <a:t>Example</a:t>
            </a:r>
          </a:p>
          <a:p>
            <a:r>
              <a:rPr lang="en-GB" dirty="0"/>
              <a:t>def </a:t>
            </a:r>
            <a:r>
              <a:rPr lang="en-GB" dirty="0" err="1"/>
              <a:t>outer_function</a:t>
            </a:r>
            <a:r>
              <a:rPr lang="en-GB" dirty="0"/>
              <a:t>(text):</a:t>
            </a:r>
          </a:p>
          <a:p>
            <a:r>
              <a:rPr lang="en-GB" dirty="0"/>
              <a:t>    def </a:t>
            </a:r>
            <a:r>
              <a:rPr lang="en-GB" dirty="0" err="1"/>
              <a:t>inner_function</a:t>
            </a:r>
            <a:r>
              <a:rPr lang="en-GB" dirty="0"/>
              <a:t>():</a:t>
            </a:r>
          </a:p>
          <a:p>
            <a:r>
              <a:rPr lang="en-GB" dirty="0"/>
              <a:t>        # Accessing the variable from the outer function's scope</a:t>
            </a:r>
          </a:p>
          <a:p>
            <a:r>
              <a:rPr lang="en-GB" dirty="0"/>
              <a:t>        print(text)</a:t>
            </a:r>
          </a:p>
          <a:p>
            <a:r>
              <a:rPr lang="en-GB" dirty="0"/>
              <a:t>   </a:t>
            </a:r>
          </a:p>
          <a:p>
            <a:r>
              <a:rPr lang="en-GB" dirty="0"/>
              <a:t>    # Returning the inner function</a:t>
            </a:r>
          </a:p>
          <a:p>
            <a:r>
              <a:rPr lang="en-GB" dirty="0"/>
              <a:t>    return </a:t>
            </a:r>
            <a:r>
              <a:rPr lang="en-GB" dirty="0" err="1"/>
              <a:t>inner_function</a:t>
            </a:r>
            <a:endParaRPr lang="en-GB" dirty="0"/>
          </a:p>
          <a:p>
            <a:endParaRPr lang="en-GB" dirty="0"/>
          </a:p>
          <a:p>
            <a:r>
              <a:rPr lang="en-GB" dirty="0"/>
              <a:t># Calling </a:t>
            </a:r>
            <a:r>
              <a:rPr lang="en-GB" dirty="0" err="1"/>
              <a:t>outer_function</a:t>
            </a:r>
            <a:r>
              <a:rPr lang="en-GB" dirty="0"/>
              <a:t> and storing the returned </a:t>
            </a:r>
            <a:r>
              <a:rPr lang="en-GB" dirty="0" err="1"/>
              <a:t>inner_function</a:t>
            </a:r>
            <a:endParaRPr lang="en-GB" dirty="0"/>
          </a:p>
          <a:p>
            <a:r>
              <a:rPr lang="en-GB" dirty="0" err="1"/>
              <a:t>my_function</a:t>
            </a:r>
            <a:r>
              <a:rPr lang="en-GB" dirty="0"/>
              <a:t> = </a:t>
            </a:r>
            <a:r>
              <a:rPr lang="en-GB" dirty="0" err="1"/>
              <a:t>outer_function</a:t>
            </a:r>
            <a:r>
              <a:rPr lang="en-GB" dirty="0"/>
              <a:t>("Hello, World!")</a:t>
            </a:r>
          </a:p>
          <a:p>
            <a:endParaRPr lang="en-GB" dirty="0"/>
          </a:p>
          <a:p>
            <a:r>
              <a:rPr lang="en-GB" dirty="0"/>
              <a:t># Calling the inner function</a:t>
            </a:r>
          </a:p>
          <a:p>
            <a:r>
              <a:rPr lang="en-GB" dirty="0" err="1"/>
              <a:t>my_function</a:t>
            </a:r>
            <a:r>
              <a:rPr lang="en-GB" dirty="0"/>
              <a:t>()  # Output: Hello, World!</a:t>
            </a:r>
          </a:p>
          <a:p>
            <a:endParaRPr lang="en-GB" dirty="0"/>
          </a:p>
          <a:p>
            <a:r>
              <a:rPr lang="en-GB" b="1" dirty="0">
                <a:solidFill>
                  <a:srgbClr val="FF0000"/>
                </a:solidFill>
              </a:rPr>
              <a:t>Output:</a:t>
            </a:r>
          </a:p>
          <a:p>
            <a:r>
              <a:rPr lang="en-GB" dirty="0"/>
              <a:t>Hello, World!</a:t>
            </a:r>
          </a:p>
        </p:txBody>
      </p:sp>
    </p:spTree>
    <p:extLst>
      <p:ext uri="{BB962C8B-B14F-4D97-AF65-F5344CB8AC3E}">
        <p14:creationId xmlns:p14="http://schemas.microsoft.com/office/powerpoint/2010/main" val="2400711762"/>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6DF545-20A7-7C67-FFFD-959123769CE7}"/>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9C5DFB4A-C3C5-0BC7-5DE5-A676BF77FDAD}"/>
              </a:ext>
            </a:extLst>
          </p:cNvPr>
          <p:cNvSpPr txBox="1"/>
          <p:nvPr/>
        </p:nvSpPr>
        <p:spPr>
          <a:xfrm>
            <a:off x="308344" y="197346"/>
            <a:ext cx="10813312" cy="6463308"/>
          </a:xfrm>
          <a:prstGeom prst="rect">
            <a:avLst/>
          </a:prstGeom>
          <a:noFill/>
        </p:spPr>
        <p:txBody>
          <a:bodyPr wrap="square">
            <a:spAutoFit/>
          </a:bodyPr>
          <a:lstStyle/>
          <a:p>
            <a:r>
              <a:rPr lang="en-GB" b="1" dirty="0">
                <a:solidFill>
                  <a:srgbClr val="FF0000"/>
                </a:solidFill>
              </a:rPr>
              <a:t>Higher-order Functions :</a:t>
            </a:r>
          </a:p>
          <a:p>
            <a:r>
              <a:rPr lang="en-GB" dirty="0"/>
              <a:t>These are the functions that take a function as an argument or return a function. </a:t>
            </a:r>
          </a:p>
          <a:p>
            <a:endParaRPr lang="en-GB" dirty="0"/>
          </a:p>
          <a:p>
            <a:r>
              <a:rPr lang="en-GB" dirty="0"/>
              <a:t>Example</a:t>
            </a:r>
          </a:p>
          <a:p>
            <a:r>
              <a:rPr lang="en-GB" dirty="0"/>
              <a:t>def add(x, y):</a:t>
            </a:r>
          </a:p>
          <a:p>
            <a:r>
              <a:rPr lang="en-GB" dirty="0"/>
              <a:t>    return x + y</a:t>
            </a:r>
          </a:p>
          <a:p>
            <a:endParaRPr lang="en-GB" dirty="0"/>
          </a:p>
          <a:p>
            <a:r>
              <a:rPr lang="en-GB" dirty="0"/>
              <a:t>def subtract(x, y):</a:t>
            </a:r>
          </a:p>
          <a:p>
            <a:r>
              <a:rPr lang="en-GB" dirty="0"/>
              <a:t>    return x - y</a:t>
            </a:r>
          </a:p>
          <a:p>
            <a:endParaRPr lang="en-GB" dirty="0"/>
          </a:p>
          <a:p>
            <a:r>
              <a:rPr lang="en-GB" dirty="0"/>
              <a:t>def </a:t>
            </a:r>
            <a:r>
              <a:rPr lang="en-GB" dirty="0" err="1"/>
              <a:t>apply_operation</a:t>
            </a:r>
            <a:r>
              <a:rPr lang="en-GB" dirty="0"/>
              <a:t>(x, y, operation):</a:t>
            </a:r>
          </a:p>
          <a:p>
            <a:r>
              <a:rPr lang="en-GB" dirty="0"/>
              <a:t>    return operation(x, y)</a:t>
            </a:r>
          </a:p>
          <a:p>
            <a:endParaRPr lang="en-GB" dirty="0"/>
          </a:p>
          <a:p>
            <a:r>
              <a:rPr lang="en-GB" dirty="0"/>
              <a:t># Using the higher-order function with different operations</a:t>
            </a:r>
          </a:p>
          <a:p>
            <a:r>
              <a:rPr lang="en-GB" dirty="0"/>
              <a:t>result1 = </a:t>
            </a:r>
            <a:r>
              <a:rPr lang="en-GB" dirty="0" err="1"/>
              <a:t>apply_operation</a:t>
            </a:r>
            <a:r>
              <a:rPr lang="en-GB" dirty="0"/>
              <a:t>(10, 5, add)</a:t>
            </a:r>
          </a:p>
          <a:p>
            <a:r>
              <a:rPr lang="en-GB" dirty="0"/>
              <a:t>result2 = </a:t>
            </a:r>
            <a:r>
              <a:rPr lang="en-GB" dirty="0" err="1"/>
              <a:t>apply_operation</a:t>
            </a:r>
            <a:r>
              <a:rPr lang="en-GB" dirty="0"/>
              <a:t>(10, 5, subtract)</a:t>
            </a:r>
          </a:p>
          <a:p>
            <a:endParaRPr lang="en-GB" dirty="0"/>
          </a:p>
          <a:p>
            <a:r>
              <a:rPr lang="en-GB" dirty="0"/>
              <a:t>print(result1)  # Output: 15</a:t>
            </a:r>
          </a:p>
          <a:p>
            <a:r>
              <a:rPr lang="en-GB" dirty="0"/>
              <a:t>print(result2)  # Output: 5</a:t>
            </a:r>
          </a:p>
          <a:p>
            <a:endParaRPr lang="en-GB" dirty="0"/>
          </a:p>
          <a:p>
            <a:r>
              <a:rPr lang="en-GB" b="1" dirty="0">
                <a:solidFill>
                  <a:srgbClr val="FF0000"/>
                </a:solidFill>
              </a:rPr>
              <a:t>Output</a:t>
            </a:r>
          </a:p>
          <a:p>
            <a:r>
              <a:rPr lang="en-GB" dirty="0"/>
              <a:t>15</a:t>
            </a:r>
          </a:p>
          <a:p>
            <a:r>
              <a:rPr lang="en-GB" dirty="0"/>
              <a:t>5</a:t>
            </a:r>
          </a:p>
        </p:txBody>
      </p:sp>
    </p:spTree>
    <p:extLst>
      <p:ext uri="{BB962C8B-B14F-4D97-AF65-F5344CB8AC3E}">
        <p14:creationId xmlns:p14="http://schemas.microsoft.com/office/powerpoint/2010/main" val="1950678106"/>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9A95AE-DC5F-B3FD-942F-BA7DDF4B5354}"/>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9EBF6AB4-F40E-5497-5D53-490CC1E049F2}"/>
              </a:ext>
            </a:extLst>
          </p:cNvPr>
          <p:cNvSpPr txBox="1"/>
          <p:nvPr/>
        </p:nvSpPr>
        <p:spPr>
          <a:xfrm>
            <a:off x="191386" y="335845"/>
            <a:ext cx="11663916" cy="5355312"/>
          </a:xfrm>
          <a:prstGeom prst="rect">
            <a:avLst/>
          </a:prstGeom>
          <a:noFill/>
        </p:spPr>
        <p:txBody>
          <a:bodyPr wrap="square">
            <a:spAutoFit/>
          </a:bodyPr>
          <a:lstStyle/>
          <a:p>
            <a:r>
              <a:rPr lang="en-GB" sz="2000" b="1" dirty="0">
                <a:solidFill>
                  <a:srgbClr val="FF0000"/>
                </a:solidFill>
              </a:rPr>
              <a:t>What Are Decorators in Python?:</a:t>
            </a:r>
          </a:p>
          <a:p>
            <a:endParaRPr lang="en-GB" b="1" dirty="0">
              <a:solidFill>
                <a:srgbClr val="FF0000"/>
              </a:solidFill>
            </a:endParaRPr>
          </a:p>
          <a:p>
            <a:r>
              <a:rPr lang="en-GB" dirty="0"/>
              <a:t>In Python, decorators are dynamic and adaptable programming constructs that take a function and return it by enhancing its functionality or </a:t>
            </a:r>
            <a:r>
              <a:rPr lang="en-GB" dirty="0" err="1"/>
              <a:t>behavior</a:t>
            </a:r>
            <a:r>
              <a:rPr lang="en-GB" dirty="0"/>
              <a:t>. They take functions as an argument within another function and call them within the wrapper function. Moreover, they enclose added functionality around the main logic, encouraging concern separation and improving code modularity.</a:t>
            </a:r>
          </a:p>
          <a:p>
            <a:endParaRPr lang="en-GB" dirty="0"/>
          </a:p>
          <a:p>
            <a:r>
              <a:rPr lang="en-GB" dirty="0"/>
              <a:t>Decorators in Python ensure the maintenance of a legible, modular, and efficient codebase by encapsulating auxiliary capabilities and improving reusability. They handle and address cross-platform issues, such as caching, logging, performance optimization, and access control. So, a logging decorator allows the implementation of consistent logging capability across different methods without duplicating code. </a:t>
            </a:r>
          </a:p>
          <a:p>
            <a:endParaRPr lang="en-GB" dirty="0"/>
          </a:p>
          <a:p>
            <a:r>
              <a:rPr lang="en-GB" dirty="0"/>
              <a:t>They also enhance reusability by enabling developers to isolate frequently used capabilities into independent decorators across multiple functions. This reduces redundancy and enhances code maintainability and readability. </a:t>
            </a:r>
          </a:p>
          <a:p>
            <a:endParaRPr lang="en-GB" dirty="0"/>
          </a:p>
          <a:p>
            <a:r>
              <a:rPr lang="en-GB" dirty="0"/>
              <a:t>The flexibility of decorators enables the implementation of complex customizations and retains clean functions. This comes in handy when modifications in basic logic may lead to complex code. Python programmers can wrap the target function with a decorator, which lets them implement sophisticated features without compromising on the clarity of a function</a:t>
            </a:r>
          </a:p>
        </p:txBody>
      </p:sp>
    </p:spTree>
    <p:extLst>
      <p:ext uri="{BB962C8B-B14F-4D97-AF65-F5344CB8AC3E}">
        <p14:creationId xmlns:p14="http://schemas.microsoft.com/office/powerpoint/2010/main" val="3818487199"/>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517B21-3537-8049-2460-3A809FA8A39B}"/>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A500D51D-92D4-92C0-21D8-63CBF11B985B}"/>
              </a:ext>
            </a:extLst>
          </p:cNvPr>
          <p:cNvSpPr txBox="1"/>
          <p:nvPr/>
        </p:nvSpPr>
        <p:spPr>
          <a:xfrm>
            <a:off x="159488" y="335845"/>
            <a:ext cx="11727712" cy="5663089"/>
          </a:xfrm>
          <a:prstGeom prst="rect">
            <a:avLst/>
          </a:prstGeom>
          <a:noFill/>
        </p:spPr>
        <p:txBody>
          <a:bodyPr wrap="square">
            <a:spAutoFit/>
          </a:bodyPr>
          <a:lstStyle/>
          <a:p>
            <a:r>
              <a:rPr lang="en-GB" sz="2000" b="1" dirty="0">
                <a:solidFill>
                  <a:srgbClr val="FF0000"/>
                </a:solidFill>
              </a:rPr>
              <a:t>Decorator Functions with Parameters:</a:t>
            </a:r>
          </a:p>
          <a:p>
            <a:r>
              <a:rPr lang="en-GB" dirty="0"/>
              <a:t>After getting familiar with the meaning of Python decorators, it’s time to expand our knowledge of decorators. The key purpose of decorators in Python is to enhance the </a:t>
            </a:r>
            <a:r>
              <a:rPr lang="en-GB" dirty="0" err="1"/>
              <a:t>behavior</a:t>
            </a:r>
            <a:r>
              <a:rPr lang="en-GB" dirty="0"/>
              <a:t> of a function without changing it. </a:t>
            </a:r>
          </a:p>
          <a:p>
            <a:endParaRPr lang="en-GB" dirty="0"/>
          </a:p>
          <a:p>
            <a:r>
              <a:rPr lang="en-GB" b="1" dirty="0">
                <a:solidFill>
                  <a:srgbClr val="FF0000"/>
                </a:solidFill>
              </a:rPr>
              <a:t>Syntax</a:t>
            </a:r>
          </a:p>
          <a:p>
            <a:r>
              <a:rPr lang="en-GB" dirty="0" err="1"/>
              <a:t>func</a:t>
            </a:r>
            <a:r>
              <a:rPr lang="en-GB" dirty="0"/>
              <a:t> = decorator(</a:t>
            </a:r>
            <a:r>
              <a:rPr lang="en-GB" dirty="0" err="1"/>
              <a:t>func</a:t>
            </a:r>
            <a:r>
              <a:rPr lang="en-GB" dirty="0"/>
              <a:t>)</a:t>
            </a:r>
          </a:p>
          <a:p>
            <a:endParaRPr lang="en-GB" dirty="0"/>
          </a:p>
          <a:p>
            <a:endParaRPr lang="en-GB" dirty="0"/>
          </a:p>
          <a:p>
            <a:r>
              <a:rPr lang="en-GB" dirty="0"/>
              <a:t>Here, </a:t>
            </a:r>
            <a:r>
              <a:rPr lang="en-GB" dirty="0" err="1"/>
              <a:t>func</a:t>
            </a:r>
            <a:r>
              <a:rPr lang="en-GB" dirty="0"/>
              <a:t> refers to the function that is decorated, whereas decorator signifies the function used to decorate it. </a:t>
            </a:r>
          </a:p>
          <a:p>
            <a:endParaRPr lang="en-GB" dirty="0"/>
          </a:p>
          <a:p>
            <a:r>
              <a:rPr lang="en-GB" b="1" dirty="0">
                <a:solidFill>
                  <a:srgbClr val="FF0000"/>
                </a:solidFill>
              </a:rPr>
              <a:t>Syntactic Decorator</a:t>
            </a:r>
          </a:p>
          <a:p>
            <a:r>
              <a:rPr lang="en-GB" dirty="0"/>
              <a:t>Although the mentioned syntax earned popularity in the Python community, it was not so elegant. The syntax contains the function name thrice and the decoration is a little bit hidden below the function definition. Hence, Python came up with an improved way to use decorators. This syntactic sugar contains the @ symbol and makes code easier to read and express. </a:t>
            </a:r>
          </a:p>
          <a:p>
            <a:endParaRPr lang="en-GB" dirty="0"/>
          </a:p>
          <a:p>
            <a:r>
              <a:rPr lang="en-GB" b="1" dirty="0">
                <a:solidFill>
                  <a:srgbClr val="FF0000"/>
                </a:solidFill>
              </a:rPr>
              <a:t>Syntax</a:t>
            </a:r>
          </a:p>
          <a:p>
            <a:r>
              <a:rPr lang="en-GB" dirty="0"/>
              <a:t>@decorator</a:t>
            </a:r>
          </a:p>
          <a:p>
            <a:r>
              <a:rPr lang="en-GB" dirty="0"/>
              <a:t>def </a:t>
            </a:r>
            <a:r>
              <a:rPr lang="en-GB" dirty="0" err="1"/>
              <a:t>func</a:t>
            </a:r>
            <a:r>
              <a:rPr lang="en-GB" dirty="0"/>
              <a:t>(arg1, arg2, ...):</a:t>
            </a:r>
          </a:p>
          <a:p>
            <a:r>
              <a:rPr lang="en-GB" dirty="0"/>
              <a:t>    pass</a:t>
            </a:r>
          </a:p>
        </p:txBody>
      </p:sp>
    </p:spTree>
    <p:extLst>
      <p:ext uri="{BB962C8B-B14F-4D97-AF65-F5344CB8AC3E}">
        <p14:creationId xmlns:p14="http://schemas.microsoft.com/office/powerpoint/2010/main" val="3206104255"/>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BDBC903-0990-AE64-C819-5E10B5D7203E}"/>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Isosceles Triangle 17">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1FAE1101-A163-7F97-04C7-0054F9F70C11}"/>
              </a:ext>
            </a:extLst>
          </p:cNvPr>
          <p:cNvPicPr>
            <a:picLocks noChangeAspect="1"/>
          </p:cNvPicPr>
          <p:nvPr/>
        </p:nvPicPr>
        <p:blipFill>
          <a:blip r:embed="rId2"/>
          <a:stretch>
            <a:fillRect/>
          </a:stretch>
        </p:blipFill>
        <p:spPr>
          <a:xfrm>
            <a:off x="2978183" y="643467"/>
            <a:ext cx="6235633" cy="5571065"/>
          </a:xfrm>
          <a:prstGeom prst="rect">
            <a:avLst/>
          </a:prstGeom>
          <a:ln>
            <a:noFill/>
          </a:ln>
        </p:spPr>
      </p:pic>
      <p:sp>
        <p:nvSpPr>
          <p:cNvPr id="20" name="Isosceles Triangle 19">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11112351"/>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30519BF-1054-C1F0-DFA3-08932F3B3D3B}"/>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E357634F-315B-7C24-9E8E-3CDC7C33626E}"/>
              </a:ext>
            </a:extLst>
          </p:cNvPr>
          <p:cNvSpPr txBox="1"/>
          <p:nvPr/>
        </p:nvSpPr>
        <p:spPr>
          <a:xfrm>
            <a:off x="630936" y="2660904"/>
            <a:ext cx="4818888" cy="3547872"/>
          </a:xfrm>
          <a:prstGeom prst="rect">
            <a:avLst/>
          </a:prstGeom>
        </p:spPr>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r>
              <a:rPr lang="en-US" sz="2200" b="1" dirty="0">
                <a:solidFill>
                  <a:srgbClr val="FF0000"/>
                </a:solidFill>
              </a:rPr>
              <a:t>Keeping the Original Name and Docstring of the Decorated Function:</a:t>
            </a:r>
          </a:p>
          <a:p>
            <a:pPr indent="-228600">
              <a:lnSpc>
                <a:spcPct val="90000"/>
              </a:lnSpc>
              <a:spcAft>
                <a:spcPts val="600"/>
              </a:spcAft>
              <a:buFont typeface="Arial" panose="020B0604020202020204" pitchFamily="34" charset="0"/>
              <a:buChar char="•"/>
            </a:pPr>
            <a:r>
              <a:rPr lang="en-US" sz="2200" dirty="0"/>
              <a:t>Functions in Python have the name attribute and a docstring that is used in debugging and documentation. However, decorating a function changes its identity to a wrapper function.</a:t>
            </a:r>
          </a:p>
        </p:txBody>
      </p:sp>
      <p:pic>
        <p:nvPicPr>
          <p:cNvPr id="5" name="Picture 4">
            <a:extLst>
              <a:ext uri="{FF2B5EF4-FFF2-40B4-BE49-F238E27FC236}">
                <a16:creationId xmlns:a16="http://schemas.microsoft.com/office/drawing/2014/main" id="{A23FB2C6-71AD-A5C2-78D7-1AEDE34D73EB}"/>
              </a:ext>
            </a:extLst>
          </p:cNvPr>
          <p:cNvPicPr>
            <a:picLocks noChangeAspect="1"/>
          </p:cNvPicPr>
          <p:nvPr/>
        </p:nvPicPr>
        <p:blipFill>
          <a:blip r:embed="rId2"/>
          <a:stretch>
            <a:fillRect/>
          </a:stretch>
        </p:blipFill>
        <p:spPr>
          <a:xfrm>
            <a:off x="5452872" y="428351"/>
            <a:ext cx="6423442" cy="6077387"/>
          </a:xfrm>
          <a:prstGeom prst="rect">
            <a:avLst/>
          </a:prstGeom>
        </p:spPr>
      </p:pic>
    </p:spTree>
    <p:extLst>
      <p:ext uri="{BB962C8B-B14F-4D97-AF65-F5344CB8AC3E}">
        <p14:creationId xmlns:p14="http://schemas.microsoft.com/office/powerpoint/2010/main" val="3128881936"/>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8DC5E1-BBF9-864F-E80B-09B688CA4EAE}"/>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979CF4E1-2562-57FA-2272-523F83B9939E}"/>
              </a:ext>
            </a:extLst>
          </p:cNvPr>
          <p:cNvPicPr>
            <a:picLocks noChangeAspect="1"/>
          </p:cNvPicPr>
          <p:nvPr/>
        </p:nvPicPr>
        <p:blipFill>
          <a:blip r:embed="rId2"/>
          <a:stretch>
            <a:fillRect/>
          </a:stretch>
        </p:blipFill>
        <p:spPr>
          <a:xfrm>
            <a:off x="5858872" y="0"/>
            <a:ext cx="5705475" cy="6629400"/>
          </a:xfrm>
          <a:prstGeom prst="rect">
            <a:avLst/>
          </a:prstGeom>
        </p:spPr>
      </p:pic>
      <p:sp>
        <p:nvSpPr>
          <p:cNvPr id="7" name="TextBox 6">
            <a:extLst>
              <a:ext uri="{FF2B5EF4-FFF2-40B4-BE49-F238E27FC236}">
                <a16:creationId xmlns:a16="http://schemas.microsoft.com/office/drawing/2014/main" id="{5D1665B5-4D4E-0410-4B27-FC59D2828BA0}"/>
              </a:ext>
            </a:extLst>
          </p:cNvPr>
          <p:cNvSpPr txBox="1"/>
          <p:nvPr/>
        </p:nvSpPr>
        <p:spPr>
          <a:xfrm>
            <a:off x="92149" y="1031657"/>
            <a:ext cx="5596270" cy="1477328"/>
          </a:xfrm>
          <a:prstGeom prst="rect">
            <a:avLst/>
          </a:prstGeom>
          <a:noFill/>
        </p:spPr>
        <p:txBody>
          <a:bodyPr wrap="square">
            <a:spAutoFit/>
          </a:bodyPr>
          <a:lstStyle/>
          <a:p>
            <a:r>
              <a:rPr lang="en-GB" b="1" dirty="0">
                <a:solidFill>
                  <a:srgbClr val="FF0000"/>
                </a:solidFill>
              </a:rPr>
              <a:t>Reusing Decorator</a:t>
            </a:r>
          </a:p>
          <a:p>
            <a:r>
              <a:rPr lang="en-GB" dirty="0"/>
              <a:t>A decorator in Python is like a regular Python function, so we can reuse it by recalling that specific decorator function. Here is an example of a decorator being used in different functions. </a:t>
            </a:r>
          </a:p>
        </p:txBody>
      </p:sp>
    </p:spTree>
    <p:extLst>
      <p:ext uri="{BB962C8B-B14F-4D97-AF65-F5344CB8AC3E}">
        <p14:creationId xmlns:p14="http://schemas.microsoft.com/office/powerpoint/2010/main" val="481916607"/>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E70C3B1-62E3-768C-53B8-E0775BE3C716}"/>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AA03EDC-7067-4DFF-B672-541D016AA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EBF3E39-B0BE-496A-8604-9007470FFA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000" cy="6865473"/>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AD7C0A1E-549C-1DFE-8DAD-89A672E5D656}"/>
              </a:ext>
            </a:extLst>
          </p:cNvPr>
          <p:cNvSpPr txBox="1"/>
          <p:nvPr/>
        </p:nvSpPr>
        <p:spPr>
          <a:xfrm>
            <a:off x="871442" y="2447337"/>
            <a:ext cx="4353116" cy="3770434"/>
          </a:xfrm>
          <a:prstGeom prst="rect">
            <a:avLst/>
          </a:prstGeom>
        </p:spPr>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r>
              <a:rPr lang="en-US" sz="2000" b="1" i="0">
                <a:solidFill>
                  <a:srgbClr val="595959"/>
                </a:solidFill>
                <a:effectLst/>
              </a:rPr>
              <a:t>Returning Values from Decorated Functions:</a:t>
            </a:r>
          </a:p>
          <a:p>
            <a:pPr indent="-228600">
              <a:lnSpc>
                <a:spcPct val="90000"/>
              </a:lnSpc>
              <a:spcAft>
                <a:spcPts val="600"/>
              </a:spcAft>
              <a:buFont typeface="Arial" panose="020B0604020202020204" pitchFamily="34" charset="0"/>
              <a:buChar char="•"/>
            </a:pPr>
            <a:endParaRPr lang="en-US" sz="2000" b="1" i="0">
              <a:solidFill>
                <a:srgbClr val="595959"/>
              </a:solidFill>
              <a:effectLst/>
            </a:endParaRPr>
          </a:p>
          <a:p>
            <a:pPr indent="-228600">
              <a:lnSpc>
                <a:spcPct val="90000"/>
              </a:lnSpc>
              <a:spcAft>
                <a:spcPts val="600"/>
              </a:spcAft>
              <a:buFont typeface="Arial" panose="020B0604020202020204" pitchFamily="34" charset="0"/>
              <a:buChar char="•"/>
            </a:pPr>
            <a:r>
              <a:rPr lang="en-US" sz="2000" b="0" i="0">
                <a:solidFill>
                  <a:srgbClr val="595959"/>
                </a:solidFill>
                <a:effectLst/>
              </a:rPr>
              <a:t>We can control the return type from a decorated function. Here is an example showing what happens to the returned value from decorated functions. </a:t>
            </a:r>
          </a:p>
          <a:p>
            <a:pPr indent="-228600">
              <a:lnSpc>
                <a:spcPct val="90000"/>
              </a:lnSpc>
              <a:spcAft>
                <a:spcPts val="600"/>
              </a:spcAft>
              <a:buFont typeface="Arial" panose="020B0604020202020204" pitchFamily="34" charset="0"/>
              <a:buChar char="•"/>
            </a:pPr>
            <a:endParaRPr lang="en-US" sz="2000" b="0" i="0">
              <a:solidFill>
                <a:srgbClr val="595959"/>
              </a:solidFill>
              <a:effectLst/>
            </a:endParaRPr>
          </a:p>
        </p:txBody>
      </p:sp>
      <p:pic>
        <p:nvPicPr>
          <p:cNvPr id="5" name="Picture 4">
            <a:extLst>
              <a:ext uri="{FF2B5EF4-FFF2-40B4-BE49-F238E27FC236}">
                <a16:creationId xmlns:a16="http://schemas.microsoft.com/office/drawing/2014/main" id="{2E3C974A-9683-A87A-3F85-24662E1ECA52}"/>
              </a:ext>
            </a:extLst>
          </p:cNvPr>
          <p:cNvPicPr>
            <a:picLocks noChangeAspect="1"/>
          </p:cNvPicPr>
          <p:nvPr/>
        </p:nvPicPr>
        <p:blipFill>
          <a:blip r:embed="rId2"/>
          <a:stretch>
            <a:fillRect/>
          </a:stretch>
        </p:blipFill>
        <p:spPr>
          <a:xfrm>
            <a:off x="6794666" y="685799"/>
            <a:ext cx="4771326" cy="5531972"/>
          </a:xfrm>
          <a:prstGeom prst="rect">
            <a:avLst/>
          </a:prstGeom>
        </p:spPr>
      </p:pic>
    </p:spTree>
    <p:extLst>
      <p:ext uri="{BB962C8B-B14F-4D97-AF65-F5344CB8AC3E}">
        <p14:creationId xmlns:p14="http://schemas.microsoft.com/office/powerpoint/2010/main" val="478382798"/>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35974C-65C1-2175-640A-0A6CF19E70BE}"/>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5DE580C5-C8AD-56AB-4837-57BA839DC5AF}"/>
              </a:ext>
            </a:extLst>
          </p:cNvPr>
          <p:cNvPicPr>
            <a:picLocks noChangeAspect="1"/>
          </p:cNvPicPr>
          <p:nvPr/>
        </p:nvPicPr>
        <p:blipFill>
          <a:blip r:embed="rId2"/>
          <a:stretch>
            <a:fillRect/>
          </a:stretch>
        </p:blipFill>
        <p:spPr>
          <a:xfrm>
            <a:off x="5508171" y="238125"/>
            <a:ext cx="6124576" cy="6381750"/>
          </a:xfrm>
          <a:prstGeom prst="rect">
            <a:avLst/>
          </a:prstGeom>
        </p:spPr>
      </p:pic>
      <p:sp>
        <p:nvSpPr>
          <p:cNvPr id="5" name="TextBox 4">
            <a:extLst>
              <a:ext uri="{FF2B5EF4-FFF2-40B4-BE49-F238E27FC236}">
                <a16:creationId xmlns:a16="http://schemas.microsoft.com/office/drawing/2014/main" id="{0556E086-65E4-66FE-0767-873AB19E6722}"/>
              </a:ext>
            </a:extLst>
          </p:cNvPr>
          <p:cNvSpPr txBox="1"/>
          <p:nvPr/>
        </p:nvSpPr>
        <p:spPr>
          <a:xfrm>
            <a:off x="124046" y="1371898"/>
            <a:ext cx="5085907" cy="1938992"/>
          </a:xfrm>
          <a:prstGeom prst="rect">
            <a:avLst/>
          </a:prstGeom>
          <a:noFill/>
        </p:spPr>
        <p:txBody>
          <a:bodyPr wrap="square">
            <a:spAutoFit/>
          </a:bodyPr>
          <a:lstStyle/>
          <a:p>
            <a:r>
              <a:rPr lang="en-GB" sz="2000" b="1" dirty="0">
                <a:solidFill>
                  <a:srgbClr val="FF0000"/>
                </a:solidFill>
              </a:rPr>
              <a:t>Chaining Decorators:</a:t>
            </a:r>
          </a:p>
          <a:p>
            <a:r>
              <a:rPr lang="en-GB" sz="2000" dirty="0"/>
              <a:t>Chaining decorators in Python means applying multiple decorators to a single function. The process involved placing several decorators one after the other, where the innermost decorator is applied first.</a:t>
            </a:r>
          </a:p>
        </p:txBody>
      </p:sp>
    </p:spTree>
    <p:extLst>
      <p:ext uri="{BB962C8B-B14F-4D97-AF65-F5344CB8AC3E}">
        <p14:creationId xmlns:p14="http://schemas.microsoft.com/office/powerpoint/2010/main" val="2327472912"/>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A87D89-40B9-0ADF-30B5-7C21F51897AC}"/>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09D69329-20DC-CF97-CBFB-16831F23A7C7}"/>
              </a:ext>
            </a:extLst>
          </p:cNvPr>
          <p:cNvPicPr>
            <a:picLocks noChangeAspect="1"/>
          </p:cNvPicPr>
          <p:nvPr/>
        </p:nvPicPr>
        <p:blipFill>
          <a:blip r:embed="rId2"/>
          <a:stretch>
            <a:fillRect/>
          </a:stretch>
        </p:blipFill>
        <p:spPr>
          <a:xfrm>
            <a:off x="5987143" y="696686"/>
            <a:ext cx="5853792" cy="4724400"/>
          </a:xfrm>
          <a:prstGeom prst="rect">
            <a:avLst/>
          </a:prstGeom>
        </p:spPr>
      </p:pic>
      <p:sp>
        <p:nvSpPr>
          <p:cNvPr id="5" name="TextBox 4">
            <a:extLst>
              <a:ext uri="{FF2B5EF4-FFF2-40B4-BE49-F238E27FC236}">
                <a16:creationId xmlns:a16="http://schemas.microsoft.com/office/drawing/2014/main" id="{3C949B48-E4D0-B7C6-5A3A-962DD623EFB8}"/>
              </a:ext>
            </a:extLst>
          </p:cNvPr>
          <p:cNvSpPr txBox="1"/>
          <p:nvPr/>
        </p:nvSpPr>
        <p:spPr>
          <a:xfrm>
            <a:off x="92149" y="1744038"/>
            <a:ext cx="6096000" cy="1938992"/>
          </a:xfrm>
          <a:prstGeom prst="rect">
            <a:avLst/>
          </a:prstGeom>
          <a:noFill/>
        </p:spPr>
        <p:txBody>
          <a:bodyPr wrap="square">
            <a:spAutoFit/>
          </a:bodyPr>
          <a:lstStyle/>
          <a:p>
            <a:r>
              <a:rPr lang="en-GB" sz="2000" b="1" dirty="0">
                <a:solidFill>
                  <a:srgbClr val="FF0000"/>
                </a:solidFill>
              </a:rPr>
              <a:t>Decorators with Arguments:</a:t>
            </a:r>
          </a:p>
          <a:p>
            <a:r>
              <a:rPr lang="en-GB" sz="2000" dirty="0"/>
              <a:t>We can pass arguments to decorators by defining the decorator within another function that takes the arguments. After this, we use those arguments within the decorator. Also, we return it from the enclosing function</a:t>
            </a:r>
          </a:p>
        </p:txBody>
      </p:sp>
    </p:spTree>
    <p:extLst>
      <p:ext uri="{BB962C8B-B14F-4D97-AF65-F5344CB8AC3E}">
        <p14:creationId xmlns:p14="http://schemas.microsoft.com/office/powerpoint/2010/main" val="17376762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7A28B8-80B7-2372-B165-3AC47BE04654}"/>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81327E0A-AB8D-56E2-CCB2-E9FC05D7F975}"/>
              </a:ext>
            </a:extLst>
          </p:cNvPr>
          <p:cNvSpPr txBox="1"/>
          <p:nvPr/>
        </p:nvSpPr>
        <p:spPr>
          <a:xfrm>
            <a:off x="393405" y="712381"/>
            <a:ext cx="11068493" cy="3570208"/>
          </a:xfrm>
          <a:prstGeom prst="rect">
            <a:avLst/>
          </a:prstGeom>
          <a:noFill/>
        </p:spPr>
        <p:txBody>
          <a:bodyPr wrap="square">
            <a:spAutoFit/>
          </a:bodyPr>
          <a:lstStyle/>
          <a:p>
            <a:r>
              <a:rPr lang="en-GB" sz="2400" b="1" dirty="0"/>
              <a:t>Explanation:</a:t>
            </a:r>
          </a:p>
          <a:p>
            <a:endParaRPr lang="en-GB" sz="2400" b="1" dirty="0"/>
          </a:p>
          <a:p>
            <a:pPr marL="342900" indent="-342900">
              <a:buFont typeface="Wingdings" panose="05000000000000000000" pitchFamily="2" charset="2"/>
              <a:buChar char="q"/>
            </a:pPr>
            <a:r>
              <a:rPr lang="en-GB" sz="2000" b="1" dirty="0"/>
              <a:t>Base Class (Animal): </a:t>
            </a:r>
            <a:r>
              <a:rPr lang="en-GB" sz="2000" dirty="0"/>
              <a:t>The parent class, which defines a common method speak that can be shared by all animals.</a:t>
            </a:r>
          </a:p>
          <a:p>
            <a:pPr marL="342900" indent="-342900">
              <a:buFont typeface="Wingdings" panose="05000000000000000000" pitchFamily="2" charset="2"/>
              <a:buChar char="q"/>
            </a:pPr>
            <a:endParaRPr lang="en-GB" sz="2000" dirty="0"/>
          </a:p>
          <a:p>
            <a:pPr marL="342900" indent="-342900">
              <a:buFont typeface="Wingdings" panose="05000000000000000000" pitchFamily="2" charset="2"/>
              <a:buChar char="q"/>
            </a:pPr>
            <a:r>
              <a:rPr lang="en-GB" sz="2000" b="1" dirty="0"/>
              <a:t>Derived Classes (Dog and Cat): </a:t>
            </a:r>
            <a:r>
              <a:rPr lang="en-GB" sz="2000" dirty="0"/>
              <a:t>These classes inherit from the Animal class. They override the speak method to provide specific </a:t>
            </a:r>
            <a:r>
              <a:rPr lang="en-GB" sz="2000" dirty="0" err="1"/>
              <a:t>behavior</a:t>
            </a:r>
            <a:r>
              <a:rPr lang="en-GB" sz="2000" dirty="0"/>
              <a:t> for dogs and cats.</a:t>
            </a:r>
          </a:p>
          <a:p>
            <a:pPr marL="342900" indent="-342900">
              <a:buFont typeface="Wingdings" panose="05000000000000000000" pitchFamily="2" charset="2"/>
              <a:buChar char="q"/>
            </a:pPr>
            <a:endParaRPr lang="en-GB" sz="2000" dirty="0"/>
          </a:p>
          <a:p>
            <a:pPr marL="342900" indent="-342900">
              <a:buFont typeface="Wingdings" panose="05000000000000000000" pitchFamily="2" charset="2"/>
              <a:buChar char="q"/>
            </a:pPr>
            <a:r>
              <a:rPr lang="en-GB" sz="2000" b="1" dirty="0"/>
              <a:t>super() Function: </a:t>
            </a:r>
            <a:r>
              <a:rPr lang="en-GB" sz="2000" dirty="0"/>
              <a:t>Used in the derived classes to call the constructor of the parent class, ensuring that the name attribute is initialized correctly.</a:t>
            </a:r>
          </a:p>
          <a:p>
            <a:endParaRPr lang="en-GB" dirty="0"/>
          </a:p>
        </p:txBody>
      </p:sp>
    </p:spTree>
    <p:extLst>
      <p:ext uri="{BB962C8B-B14F-4D97-AF65-F5344CB8AC3E}">
        <p14:creationId xmlns:p14="http://schemas.microsoft.com/office/powerpoint/2010/main" val="3032791881"/>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84E12D-3283-F066-39F7-98A19D2E7DE0}"/>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C206EED1-2CD8-4048-ADC1-EA704A648025}"/>
              </a:ext>
            </a:extLst>
          </p:cNvPr>
          <p:cNvPicPr>
            <a:picLocks noChangeAspect="1"/>
          </p:cNvPicPr>
          <p:nvPr/>
        </p:nvPicPr>
        <p:blipFill>
          <a:blip r:embed="rId2"/>
          <a:stretch>
            <a:fillRect/>
          </a:stretch>
        </p:blipFill>
        <p:spPr>
          <a:xfrm>
            <a:off x="381000" y="273502"/>
            <a:ext cx="5219700" cy="5583011"/>
          </a:xfrm>
          <a:prstGeom prst="rect">
            <a:avLst/>
          </a:prstGeom>
        </p:spPr>
      </p:pic>
      <p:pic>
        <p:nvPicPr>
          <p:cNvPr id="5" name="Picture 4">
            <a:extLst>
              <a:ext uri="{FF2B5EF4-FFF2-40B4-BE49-F238E27FC236}">
                <a16:creationId xmlns:a16="http://schemas.microsoft.com/office/drawing/2014/main" id="{6AF539F3-D17F-37B7-F92B-A799F106BC3A}"/>
              </a:ext>
            </a:extLst>
          </p:cNvPr>
          <p:cNvPicPr>
            <a:picLocks noChangeAspect="1"/>
          </p:cNvPicPr>
          <p:nvPr/>
        </p:nvPicPr>
        <p:blipFill>
          <a:blip r:embed="rId3"/>
          <a:stretch>
            <a:fillRect/>
          </a:stretch>
        </p:blipFill>
        <p:spPr>
          <a:xfrm>
            <a:off x="6455229" y="87086"/>
            <a:ext cx="5129531" cy="6858000"/>
          </a:xfrm>
          <a:prstGeom prst="rect">
            <a:avLst/>
          </a:prstGeom>
        </p:spPr>
      </p:pic>
      <p:pic>
        <p:nvPicPr>
          <p:cNvPr id="7" name="Picture 6">
            <a:extLst>
              <a:ext uri="{FF2B5EF4-FFF2-40B4-BE49-F238E27FC236}">
                <a16:creationId xmlns:a16="http://schemas.microsoft.com/office/drawing/2014/main" id="{2732A056-D56F-86FB-DDE8-FD5F1AF29D6B}"/>
              </a:ext>
            </a:extLst>
          </p:cNvPr>
          <p:cNvPicPr>
            <a:picLocks noChangeAspect="1"/>
          </p:cNvPicPr>
          <p:nvPr/>
        </p:nvPicPr>
        <p:blipFill>
          <a:blip r:embed="rId4"/>
          <a:stretch>
            <a:fillRect/>
          </a:stretch>
        </p:blipFill>
        <p:spPr>
          <a:xfrm>
            <a:off x="9998529" y="4740729"/>
            <a:ext cx="2057400" cy="990600"/>
          </a:xfrm>
          <a:prstGeom prst="rect">
            <a:avLst/>
          </a:prstGeom>
        </p:spPr>
      </p:pic>
    </p:spTree>
    <p:extLst>
      <p:ext uri="{BB962C8B-B14F-4D97-AF65-F5344CB8AC3E}">
        <p14:creationId xmlns:p14="http://schemas.microsoft.com/office/powerpoint/2010/main" val="2748862998"/>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EFDE9F7-20F2-B9DF-033E-FB5FCDEA08EA}"/>
              </a:ext>
            </a:extLst>
          </p:cNvPr>
          <p:cNvSpPr txBox="1"/>
          <p:nvPr/>
        </p:nvSpPr>
        <p:spPr>
          <a:xfrm>
            <a:off x="170121" y="148856"/>
            <a:ext cx="5231219" cy="3693319"/>
          </a:xfrm>
          <a:prstGeom prst="rect">
            <a:avLst/>
          </a:prstGeom>
          <a:noFill/>
        </p:spPr>
        <p:txBody>
          <a:bodyPr wrap="square">
            <a:spAutoFit/>
          </a:bodyPr>
          <a:lstStyle/>
          <a:p>
            <a:r>
              <a:rPr lang="en-GB" sz="2000" b="1" dirty="0">
                <a:solidFill>
                  <a:srgbClr val="FF0000"/>
                </a:solidFill>
              </a:rPr>
              <a:t>2. Decorating a Complete Class:</a:t>
            </a:r>
          </a:p>
          <a:p>
            <a:r>
              <a:rPr lang="en-GB" dirty="0"/>
              <a:t>In Python, we can decorate the complete class. Writing a function decorator and writing a class decorator are quite similar, except for one difference. The decorator will only get a class and not function as an argument. Please note that decorating a class doesn’t mean it will decorate its methods.</a:t>
            </a:r>
          </a:p>
          <a:p>
            <a:endParaRPr lang="en-GB" dirty="0"/>
          </a:p>
          <a:p>
            <a:r>
              <a:rPr lang="en-GB" dirty="0" err="1"/>
              <a:t>className</a:t>
            </a:r>
            <a:r>
              <a:rPr lang="en-GB" dirty="0"/>
              <a:t> = decorator(</a:t>
            </a:r>
            <a:r>
              <a:rPr lang="en-GB" dirty="0" err="1"/>
              <a:t>className</a:t>
            </a:r>
            <a:r>
              <a:rPr lang="en-GB" dirty="0"/>
              <a:t>)</a:t>
            </a:r>
          </a:p>
          <a:p>
            <a:endParaRPr lang="en-GB" dirty="0"/>
          </a:p>
          <a:p>
            <a:r>
              <a:rPr lang="en-GB" dirty="0"/>
              <a:t>This will add functionality to the class instantiation process. </a:t>
            </a:r>
          </a:p>
        </p:txBody>
      </p:sp>
      <p:pic>
        <p:nvPicPr>
          <p:cNvPr id="5" name="Picture 4">
            <a:extLst>
              <a:ext uri="{FF2B5EF4-FFF2-40B4-BE49-F238E27FC236}">
                <a16:creationId xmlns:a16="http://schemas.microsoft.com/office/drawing/2014/main" id="{1B79BBBD-FC5E-7AC0-B16B-3001C1042659}"/>
              </a:ext>
            </a:extLst>
          </p:cNvPr>
          <p:cNvPicPr>
            <a:picLocks noChangeAspect="1"/>
          </p:cNvPicPr>
          <p:nvPr/>
        </p:nvPicPr>
        <p:blipFill>
          <a:blip r:embed="rId2"/>
          <a:stretch>
            <a:fillRect/>
          </a:stretch>
        </p:blipFill>
        <p:spPr>
          <a:xfrm>
            <a:off x="5675570" y="893246"/>
            <a:ext cx="5753100" cy="5305425"/>
          </a:xfrm>
          <a:prstGeom prst="rect">
            <a:avLst/>
          </a:prstGeom>
        </p:spPr>
      </p:pic>
    </p:spTree>
    <p:extLst>
      <p:ext uri="{BB962C8B-B14F-4D97-AF65-F5344CB8AC3E}">
        <p14:creationId xmlns:p14="http://schemas.microsoft.com/office/powerpoint/2010/main" val="4246803270"/>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FE1B6D-CE80-8F47-2354-911D5D763AC3}"/>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8282C436-E7F4-BFB6-9C94-BB7E03AEF85E}"/>
              </a:ext>
            </a:extLst>
          </p:cNvPr>
          <p:cNvPicPr>
            <a:picLocks noChangeAspect="1"/>
          </p:cNvPicPr>
          <p:nvPr/>
        </p:nvPicPr>
        <p:blipFill>
          <a:blip r:embed="rId2"/>
          <a:stretch>
            <a:fillRect/>
          </a:stretch>
        </p:blipFill>
        <p:spPr>
          <a:xfrm>
            <a:off x="5606144" y="308006"/>
            <a:ext cx="6134780" cy="6549994"/>
          </a:xfrm>
          <a:prstGeom prst="rect">
            <a:avLst/>
          </a:prstGeom>
        </p:spPr>
      </p:pic>
      <p:sp>
        <p:nvSpPr>
          <p:cNvPr id="5" name="TextBox 4">
            <a:extLst>
              <a:ext uri="{FF2B5EF4-FFF2-40B4-BE49-F238E27FC236}">
                <a16:creationId xmlns:a16="http://schemas.microsoft.com/office/drawing/2014/main" id="{7BF785FC-D4FE-06B4-4B70-0974383471C6}"/>
              </a:ext>
            </a:extLst>
          </p:cNvPr>
          <p:cNvSpPr txBox="1"/>
          <p:nvPr/>
        </p:nvSpPr>
        <p:spPr>
          <a:xfrm>
            <a:off x="268600" y="1530560"/>
            <a:ext cx="5337544" cy="4278094"/>
          </a:xfrm>
          <a:prstGeom prst="rect">
            <a:avLst/>
          </a:prstGeom>
          <a:noFill/>
        </p:spPr>
        <p:txBody>
          <a:bodyPr wrap="square">
            <a:spAutoFit/>
          </a:bodyPr>
          <a:lstStyle/>
          <a:p>
            <a:r>
              <a:rPr lang="en-GB" sz="2000" b="1" dirty="0">
                <a:solidFill>
                  <a:srgbClr val="FF0000"/>
                </a:solidFill>
              </a:rPr>
              <a:t>Classes as Decorators in Python</a:t>
            </a:r>
          </a:p>
          <a:p>
            <a:pPr marL="285750" indent="-285750">
              <a:buFont typeface="Wingdings" panose="05000000000000000000" pitchFamily="2" charset="2"/>
              <a:buChar char="q"/>
            </a:pPr>
            <a:r>
              <a:rPr lang="en-GB" dirty="0"/>
              <a:t>Classes are known to be the best way to maintain the state of data, and we can use them as decorators. </a:t>
            </a:r>
          </a:p>
          <a:p>
            <a:pPr marL="285750" indent="-285750">
              <a:buFont typeface="Wingdings" panose="05000000000000000000" pitchFamily="2" charset="2"/>
              <a:buChar char="q"/>
            </a:pPr>
            <a:endParaRPr lang="en-GB" dirty="0"/>
          </a:p>
          <a:p>
            <a:pPr marL="285750" indent="-285750">
              <a:buFont typeface="Wingdings" panose="05000000000000000000" pitchFamily="2" charset="2"/>
              <a:buChar char="q"/>
            </a:pPr>
            <a:r>
              <a:rPr lang="en-GB" dirty="0"/>
              <a:t>To do this, we use the __</a:t>
            </a:r>
            <a:r>
              <a:rPr lang="en-GB" dirty="0" err="1"/>
              <a:t>init</a:t>
            </a:r>
            <a:r>
              <a:rPr lang="en-GB" dirty="0"/>
              <a:t>__ function, which takes the function as an argument.</a:t>
            </a:r>
          </a:p>
          <a:p>
            <a:pPr marL="285750" indent="-285750">
              <a:buFont typeface="Wingdings" panose="05000000000000000000" pitchFamily="2" charset="2"/>
              <a:buChar char="q"/>
            </a:pPr>
            <a:endParaRPr lang="en-GB" dirty="0"/>
          </a:p>
          <a:p>
            <a:pPr marL="285750" indent="-285750">
              <a:buFont typeface="Wingdings" panose="05000000000000000000" pitchFamily="2" charset="2"/>
              <a:buChar char="q"/>
            </a:pPr>
            <a:r>
              <a:rPr lang="en-GB" dirty="0"/>
              <a:t>As the class is used as a decorator, which must be a callable object, the class must implement the __call__ method. </a:t>
            </a:r>
          </a:p>
          <a:p>
            <a:pPr marL="285750" indent="-285750">
              <a:buFont typeface="Wingdings" panose="05000000000000000000" pitchFamily="2" charset="2"/>
              <a:buChar char="q"/>
            </a:pPr>
            <a:endParaRPr lang="en-GB" dirty="0"/>
          </a:p>
          <a:p>
            <a:pPr marL="285750" indent="-285750">
              <a:buFont typeface="Wingdings" panose="05000000000000000000" pitchFamily="2" charset="2"/>
              <a:buChar char="q"/>
            </a:pPr>
            <a:r>
              <a:rPr lang="en-GB" dirty="0"/>
              <a:t>When we use a class as a decorator, we use </a:t>
            </a:r>
            <a:r>
              <a:rPr lang="en-GB" dirty="0" err="1"/>
              <a:t>functools.update_wrapper</a:t>
            </a:r>
            <a:r>
              <a:rPr lang="en-GB" dirty="0"/>
              <a:t> rather than </a:t>
            </a:r>
            <a:r>
              <a:rPr lang="en-GB" dirty="0" err="1"/>
              <a:t>functools.wraps</a:t>
            </a:r>
            <a:r>
              <a:rPr lang="en-GB" dirty="0"/>
              <a:t>. </a:t>
            </a:r>
          </a:p>
        </p:txBody>
      </p:sp>
    </p:spTree>
    <p:extLst>
      <p:ext uri="{BB962C8B-B14F-4D97-AF65-F5344CB8AC3E}">
        <p14:creationId xmlns:p14="http://schemas.microsoft.com/office/powerpoint/2010/main" val="1632675629"/>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A45EEC-6EB8-24A9-91DA-0715E281B78C}"/>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6E7C537A-66CC-3016-CBED-A9828FF9E241}"/>
              </a:ext>
            </a:extLst>
          </p:cNvPr>
          <p:cNvSpPr txBox="1"/>
          <p:nvPr/>
        </p:nvSpPr>
        <p:spPr>
          <a:xfrm>
            <a:off x="287079" y="414670"/>
            <a:ext cx="11472530" cy="4093428"/>
          </a:xfrm>
          <a:prstGeom prst="rect">
            <a:avLst/>
          </a:prstGeom>
          <a:noFill/>
        </p:spPr>
        <p:txBody>
          <a:bodyPr wrap="square">
            <a:spAutoFit/>
          </a:bodyPr>
          <a:lstStyle/>
          <a:p>
            <a:r>
              <a:rPr lang="en-GB" sz="2000" b="1" dirty="0">
                <a:solidFill>
                  <a:srgbClr val="FF0000"/>
                </a:solidFill>
              </a:rPr>
              <a:t>What if a function returns something or an argument is passed to the function?</a:t>
            </a:r>
          </a:p>
          <a:p>
            <a:r>
              <a:rPr lang="en-GB" sz="2000" dirty="0"/>
              <a:t>When a function doesn’t return anything, there is no issue. However, you may want a return value or encounter a scenario where a decorated function returns something or takes an argument. Here are examples showing how decorators handle such situations. </a:t>
            </a:r>
          </a:p>
          <a:p>
            <a:endParaRPr lang="en-GB" sz="2000" dirty="0"/>
          </a:p>
          <a:p>
            <a:r>
              <a:rPr lang="en-GB" sz="2000" b="1" dirty="0">
                <a:solidFill>
                  <a:srgbClr val="FF0000"/>
                </a:solidFill>
              </a:rPr>
              <a:t>Decorated Function Returns Something</a:t>
            </a:r>
          </a:p>
          <a:p>
            <a:r>
              <a:rPr lang="en-GB" sz="2000" dirty="0"/>
              <a:t>When a function returns a value, the decorator must capture and return that value. For this, we use *</a:t>
            </a:r>
            <a:r>
              <a:rPr lang="en-GB" sz="2000" dirty="0" err="1"/>
              <a:t>args</a:t>
            </a:r>
            <a:r>
              <a:rPr lang="en-GB" sz="2000" dirty="0"/>
              <a:t> and **</a:t>
            </a:r>
            <a:r>
              <a:rPr lang="en-GB" sz="2000" dirty="0" err="1"/>
              <a:t>kwargs</a:t>
            </a:r>
            <a:r>
              <a:rPr lang="en-GB" sz="2000" dirty="0"/>
              <a:t> syntax within the wrapper function to take any argument or keyword argument that the function returns. </a:t>
            </a:r>
          </a:p>
          <a:p>
            <a:endParaRPr lang="en-GB" sz="2000" dirty="0"/>
          </a:p>
          <a:p>
            <a:r>
              <a:rPr lang="en-GB" sz="2000" b="1" dirty="0">
                <a:solidFill>
                  <a:srgbClr val="FF0000"/>
                </a:solidFill>
              </a:rPr>
              <a:t>Arguments Passed to the Function</a:t>
            </a:r>
          </a:p>
          <a:p>
            <a:r>
              <a:rPr lang="en-GB" sz="2000" dirty="0"/>
              <a:t>When the function takes an argument, the decorator must accept that argument and pass it to the decorated function.</a:t>
            </a:r>
          </a:p>
        </p:txBody>
      </p:sp>
    </p:spTree>
    <p:extLst>
      <p:ext uri="{BB962C8B-B14F-4D97-AF65-F5344CB8AC3E}">
        <p14:creationId xmlns:p14="http://schemas.microsoft.com/office/powerpoint/2010/main" val="2545576506"/>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139B4AB-C527-248A-F154-2C4587C72585}"/>
            </a:ext>
          </a:extLst>
        </p:cNvPr>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4E1BEB12-92AF-4445-98AD-4C7756E7C9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D0522C2C-7B5C-48A7-A969-03941E5D2E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Freeform 13">
            <a:extLst>
              <a:ext uri="{FF2B5EF4-FFF2-40B4-BE49-F238E27FC236}">
                <a16:creationId xmlns:a16="http://schemas.microsoft.com/office/drawing/2014/main" id="{9C682A1A-5B2D-4111-BBD6-620165633E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769476" y="220196"/>
            <a:ext cx="9422524" cy="6637806"/>
          </a:xfrm>
          <a:custGeom>
            <a:avLst/>
            <a:gdLst>
              <a:gd name="connsiteX0" fmla="*/ 4929467 w 8191500"/>
              <a:gd name="connsiteY0" fmla="*/ 0 h 5770597"/>
              <a:gd name="connsiteX1" fmla="*/ 8065066 w 8191500"/>
              <a:gd name="connsiteY1" fmla="*/ 1118513 h 5770597"/>
              <a:gd name="connsiteX2" fmla="*/ 8191500 w 8191500"/>
              <a:gd name="connsiteY2" fmla="*/ 1227339 h 5770597"/>
              <a:gd name="connsiteX3" fmla="*/ 8191500 w 8191500"/>
              <a:gd name="connsiteY3" fmla="*/ 5770597 h 5770597"/>
              <a:gd name="connsiteX4" fmla="*/ 79523 w 8191500"/>
              <a:gd name="connsiteY4" fmla="*/ 5770597 h 5770597"/>
              <a:gd name="connsiteX5" fmla="*/ 56799 w 8191500"/>
              <a:gd name="connsiteY5" fmla="*/ 5644158 h 5770597"/>
              <a:gd name="connsiteX6" fmla="*/ 0 w 8191500"/>
              <a:gd name="connsiteY6" fmla="*/ 4898209 h 5770597"/>
              <a:gd name="connsiteX7" fmla="*/ 4929467 w 8191500"/>
              <a:gd name="connsiteY7" fmla="*/ 0 h 5770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91500" h="5770597">
                <a:moveTo>
                  <a:pt x="4929467" y="0"/>
                </a:moveTo>
                <a:cubicBezTo>
                  <a:pt x="6120547" y="0"/>
                  <a:pt x="7212963" y="419755"/>
                  <a:pt x="8065066" y="1118513"/>
                </a:cubicBezTo>
                <a:lnTo>
                  <a:pt x="8191500" y="1227339"/>
                </a:lnTo>
                <a:lnTo>
                  <a:pt x="8191500" y="5770597"/>
                </a:lnTo>
                <a:lnTo>
                  <a:pt x="79523" y="5770597"/>
                </a:lnTo>
                <a:lnTo>
                  <a:pt x="56799" y="5644158"/>
                </a:lnTo>
                <a:cubicBezTo>
                  <a:pt x="19398" y="5400934"/>
                  <a:pt x="0" y="5151822"/>
                  <a:pt x="0" y="4898209"/>
                </a:cubicBezTo>
                <a:cubicBezTo>
                  <a:pt x="0" y="2193003"/>
                  <a:pt x="2206998" y="0"/>
                  <a:pt x="492946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3" name="Oval 12">
            <a:extLst>
              <a:ext uri="{FF2B5EF4-FFF2-40B4-BE49-F238E27FC236}">
                <a16:creationId xmlns:a16="http://schemas.microsoft.com/office/drawing/2014/main" id="{D6EE29F2-D77F-4BD0-A20B-334D316A1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09800" y="2099696"/>
            <a:ext cx="1942241" cy="1889551"/>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5" name="Arc 14">
            <a:extLst>
              <a:ext uri="{FF2B5EF4-FFF2-40B4-BE49-F238E27FC236}">
                <a16:creationId xmlns:a16="http://schemas.microsoft.com/office/drawing/2014/main" id="{22D09ED2-868F-42C6-866E-F92E0CEF31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520172">
            <a:off x="1613162" y="1492572"/>
            <a:ext cx="2987899" cy="2987899"/>
          </a:xfrm>
          <a:prstGeom prst="arc">
            <a:avLst>
              <a:gd name="adj1" fmla="val 14455503"/>
              <a:gd name="adj2" fmla="val 227775"/>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Rectangle 1">
            <a:extLst>
              <a:ext uri="{FF2B5EF4-FFF2-40B4-BE49-F238E27FC236}">
                <a16:creationId xmlns:a16="http://schemas.microsoft.com/office/drawing/2014/main" id="{32D43545-9B7B-2986-895D-50D2910889AA}"/>
              </a:ext>
            </a:extLst>
          </p:cNvPr>
          <p:cNvSpPr/>
          <p:nvPr/>
        </p:nvSpPr>
        <p:spPr>
          <a:xfrm>
            <a:off x="4038600" y="1939159"/>
            <a:ext cx="7644627" cy="2751086"/>
          </a:xfrm>
          <a:prstGeom prst="rect">
            <a:avLst/>
          </a:prstGeom>
        </p:spPr>
        <p:txBody>
          <a:bodyPr vert="horz" lIns="91440" tIns="45720" rIns="91440" bIns="45720" rtlCol="0" anchor="b">
            <a:normAutofit/>
          </a:bodyPr>
          <a:lstStyle/>
          <a:p>
            <a:pPr algn="r">
              <a:lnSpc>
                <a:spcPct val="90000"/>
              </a:lnSpc>
              <a:spcBef>
                <a:spcPct val="0"/>
              </a:spcBef>
              <a:spcAft>
                <a:spcPts val="600"/>
              </a:spcAft>
            </a:pPr>
            <a:r>
              <a:rPr lang="en-US" sz="6000" b="1" kern="1200" cap="none" spc="0">
                <a:ln/>
                <a:solidFill>
                  <a:schemeClr val="tx1"/>
                </a:solidFill>
                <a:effectLst>
                  <a:outerShdw blurRad="38100" dist="19050" dir="2700000" algn="tl" rotWithShape="0">
                    <a:schemeClr val="dk1">
                      <a:lumMod val="50000"/>
                      <a:alpha val="40000"/>
                    </a:schemeClr>
                  </a:outerShdw>
                </a:effectLst>
                <a:latin typeface="+mj-lt"/>
                <a:ea typeface="+mj-ea"/>
                <a:cs typeface="+mj-cs"/>
              </a:rPr>
              <a:t>Python Operator Overloading</a:t>
            </a:r>
          </a:p>
        </p:txBody>
      </p:sp>
    </p:spTree>
    <p:extLst>
      <p:ext uri="{BB962C8B-B14F-4D97-AF65-F5344CB8AC3E}">
        <p14:creationId xmlns:p14="http://schemas.microsoft.com/office/powerpoint/2010/main" val="600548350"/>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03776F-598E-924D-E68C-62821046607A}"/>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A393C387-D141-FE11-5A26-C072DA285F9B}"/>
              </a:ext>
            </a:extLst>
          </p:cNvPr>
          <p:cNvSpPr txBox="1"/>
          <p:nvPr/>
        </p:nvSpPr>
        <p:spPr>
          <a:xfrm>
            <a:off x="372140" y="1945759"/>
            <a:ext cx="8771860" cy="2862322"/>
          </a:xfrm>
          <a:prstGeom prst="rect">
            <a:avLst/>
          </a:prstGeom>
          <a:noFill/>
        </p:spPr>
        <p:txBody>
          <a:bodyPr wrap="square">
            <a:spAutoFit/>
          </a:bodyPr>
          <a:lstStyle/>
          <a:p>
            <a:pPr marL="342900" indent="-342900">
              <a:buFont typeface="Wingdings" panose="05000000000000000000" pitchFamily="2" charset="2"/>
              <a:buChar char="q"/>
            </a:pPr>
            <a:r>
              <a:rPr lang="en-GB" sz="2000" dirty="0">
                <a:solidFill>
                  <a:srgbClr val="FF0000"/>
                </a:solidFill>
              </a:rPr>
              <a:t>Introduction</a:t>
            </a:r>
          </a:p>
          <a:p>
            <a:pPr marL="342900" indent="-342900">
              <a:buFont typeface="Wingdings" panose="05000000000000000000" pitchFamily="2" charset="2"/>
              <a:buChar char="q"/>
            </a:pPr>
            <a:r>
              <a:rPr lang="en-GB" sz="2000" dirty="0">
                <a:solidFill>
                  <a:srgbClr val="FF0000"/>
                </a:solidFill>
              </a:rPr>
              <a:t>What is Operator Overloading in Python?</a:t>
            </a:r>
          </a:p>
          <a:p>
            <a:pPr marL="342900" indent="-342900">
              <a:buFont typeface="Wingdings" panose="05000000000000000000" pitchFamily="2" charset="2"/>
              <a:buChar char="q"/>
            </a:pPr>
            <a:r>
              <a:rPr lang="en-GB" sz="2000" dirty="0">
                <a:solidFill>
                  <a:srgbClr val="FF0000"/>
                </a:solidFill>
              </a:rPr>
              <a:t>How to Overload the Operators in Python?</a:t>
            </a:r>
          </a:p>
          <a:p>
            <a:pPr marL="342900" indent="-342900">
              <a:buFont typeface="Wingdings" panose="05000000000000000000" pitchFamily="2" charset="2"/>
              <a:buChar char="q"/>
            </a:pPr>
            <a:r>
              <a:rPr lang="en-GB" sz="2000" dirty="0">
                <a:solidFill>
                  <a:srgbClr val="FF0000"/>
                </a:solidFill>
              </a:rPr>
              <a:t>Overloading Binary + Operator in Python</a:t>
            </a:r>
          </a:p>
          <a:p>
            <a:pPr marL="342900" indent="-342900">
              <a:buFont typeface="Wingdings" panose="05000000000000000000" pitchFamily="2" charset="2"/>
              <a:buChar char="q"/>
            </a:pPr>
            <a:r>
              <a:rPr lang="en-GB" sz="2000" dirty="0">
                <a:solidFill>
                  <a:srgbClr val="FF0000"/>
                </a:solidFill>
              </a:rPr>
              <a:t>How Does Operator Overloading Work?</a:t>
            </a:r>
          </a:p>
          <a:p>
            <a:pPr marL="342900" indent="-342900">
              <a:buFont typeface="Wingdings" panose="05000000000000000000" pitchFamily="2" charset="2"/>
              <a:buChar char="q"/>
            </a:pPr>
            <a:r>
              <a:rPr lang="en-GB" sz="2000" dirty="0">
                <a:solidFill>
                  <a:srgbClr val="FF0000"/>
                </a:solidFill>
              </a:rPr>
              <a:t>Overloading Comparison Operators in Python</a:t>
            </a:r>
          </a:p>
          <a:p>
            <a:pPr marL="342900" indent="-342900">
              <a:buFont typeface="Wingdings" panose="05000000000000000000" pitchFamily="2" charset="2"/>
              <a:buChar char="q"/>
            </a:pPr>
            <a:r>
              <a:rPr lang="en-GB" sz="2000" dirty="0">
                <a:solidFill>
                  <a:srgbClr val="FF0000"/>
                </a:solidFill>
              </a:rPr>
              <a:t>Overloading Equality and Less than Operators</a:t>
            </a:r>
          </a:p>
          <a:p>
            <a:pPr marL="342900" indent="-342900">
              <a:buFont typeface="Wingdings" panose="05000000000000000000" pitchFamily="2" charset="2"/>
              <a:buChar char="q"/>
            </a:pPr>
            <a:r>
              <a:rPr lang="en-GB" sz="2000" dirty="0">
                <a:solidFill>
                  <a:srgbClr val="FF0000"/>
                </a:solidFill>
              </a:rPr>
              <a:t>Magic Methods or Special Functions for Python Operator Overloading</a:t>
            </a:r>
          </a:p>
          <a:p>
            <a:pPr marL="342900" indent="-342900">
              <a:buFont typeface="Wingdings" panose="05000000000000000000" pitchFamily="2" charset="2"/>
              <a:buChar char="q"/>
            </a:pPr>
            <a:r>
              <a:rPr lang="en-GB" sz="2000" dirty="0">
                <a:solidFill>
                  <a:srgbClr val="FF0000"/>
                </a:solidFill>
              </a:rPr>
              <a:t>Advantages of Operator Overloading in Python</a:t>
            </a:r>
          </a:p>
        </p:txBody>
      </p:sp>
    </p:spTree>
    <p:extLst>
      <p:ext uri="{BB962C8B-B14F-4D97-AF65-F5344CB8AC3E}">
        <p14:creationId xmlns:p14="http://schemas.microsoft.com/office/powerpoint/2010/main" val="2238597385"/>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15FC4A-C86F-7B56-E36C-ACD5146E28B1}"/>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284C04C4-6979-D4A1-428B-A66FAABFFAD2}"/>
              </a:ext>
            </a:extLst>
          </p:cNvPr>
          <p:cNvSpPr txBox="1"/>
          <p:nvPr/>
        </p:nvSpPr>
        <p:spPr>
          <a:xfrm>
            <a:off x="329609" y="612844"/>
            <a:ext cx="11525693" cy="4585871"/>
          </a:xfrm>
          <a:prstGeom prst="rect">
            <a:avLst/>
          </a:prstGeom>
          <a:noFill/>
        </p:spPr>
        <p:txBody>
          <a:bodyPr wrap="square">
            <a:spAutoFit/>
          </a:bodyPr>
          <a:lstStyle/>
          <a:p>
            <a:r>
              <a:rPr lang="en-GB" sz="2000" b="1" dirty="0">
                <a:solidFill>
                  <a:srgbClr val="FF0000"/>
                </a:solidFill>
              </a:rPr>
              <a:t>Introduction:</a:t>
            </a:r>
          </a:p>
          <a:p>
            <a:r>
              <a:rPr lang="en-GB" dirty="0"/>
              <a:t>Have you ever wondered why one built-in operator behaves differently for different class objects? This is because of operator overloading in Python, one of the most powerful features that enables us to redefine how an operator works with objects of a class. Operator overloading is the capability of an operator to perform varied operations based on the class of the operand. </a:t>
            </a:r>
          </a:p>
          <a:p>
            <a:endParaRPr lang="en-GB" dirty="0"/>
          </a:p>
          <a:p>
            <a:r>
              <a:rPr lang="en-GB" dirty="0"/>
              <a:t>For example, operators like +, -, *, and custom operators can be used with user-defined objects due to overloading. It is a key concept of object-oriented programming that offers expressiveness and customization.</a:t>
            </a:r>
          </a:p>
          <a:p>
            <a:endParaRPr lang="en-GB" dirty="0"/>
          </a:p>
          <a:p>
            <a:r>
              <a:rPr lang="en-GB" sz="2000" b="1" dirty="0">
                <a:solidFill>
                  <a:srgbClr val="FF0000"/>
                </a:solidFill>
              </a:rPr>
              <a:t>What is Operator Overloading in Python?</a:t>
            </a:r>
          </a:p>
          <a:p>
            <a:r>
              <a:rPr lang="en-GB" dirty="0"/>
              <a:t>Operator overloading refers to providing extended meaning to operators beyond the intended or predefined operational meaning. For example, we use the + operator to add two integers, join two strings, and merge two lists. </a:t>
            </a:r>
          </a:p>
          <a:p>
            <a:endParaRPr lang="en-GB" dirty="0"/>
          </a:p>
          <a:p>
            <a:r>
              <a:rPr lang="en-GB" dirty="0"/>
              <a:t>We can achieve this using the + operator because it is overloaded by the int class and str class. The same in-built operator or function displays different </a:t>
            </a:r>
            <a:r>
              <a:rPr lang="en-GB" dirty="0" err="1"/>
              <a:t>behavior</a:t>
            </a:r>
            <a:r>
              <a:rPr lang="en-GB" dirty="0"/>
              <a:t> for objects of different classes. This is known as Python operator overloading, which we will discuss in detail in this tutorial.</a:t>
            </a:r>
          </a:p>
        </p:txBody>
      </p:sp>
    </p:spTree>
    <p:extLst>
      <p:ext uri="{BB962C8B-B14F-4D97-AF65-F5344CB8AC3E}">
        <p14:creationId xmlns:p14="http://schemas.microsoft.com/office/powerpoint/2010/main" val="1867274231"/>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028A35-2A6D-FF90-6AF2-80F4FC480D27}"/>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0761BF4C-FA80-5A5F-E0A7-7D39C7CD72DA}"/>
              </a:ext>
            </a:extLst>
          </p:cNvPr>
          <p:cNvSpPr txBox="1"/>
          <p:nvPr/>
        </p:nvSpPr>
        <p:spPr>
          <a:xfrm>
            <a:off x="191386" y="116958"/>
            <a:ext cx="11780874" cy="3231654"/>
          </a:xfrm>
          <a:prstGeom prst="rect">
            <a:avLst/>
          </a:prstGeom>
          <a:noFill/>
        </p:spPr>
        <p:txBody>
          <a:bodyPr wrap="square">
            <a:spAutoFit/>
          </a:bodyPr>
          <a:lstStyle/>
          <a:p>
            <a:r>
              <a:rPr lang="en-GB" sz="2000" b="1" dirty="0">
                <a:solidFill>
                  <a:srgbClr val="FF0000"/>
                </a:solidFill>
              </a:rPr>
              <a:t>How to Overload the Operators in Python?</a:t>
            </a:r>
          </a:p>
          <a:p>
            <a:r>
              <a:rPr lang="en-GB" dirty="0"/>
              <a:t>Let’s say a user has two objects representing a user-defined data type class. When the user adds the two objects using the binary + operator, it will throw an error because the compiler doesn’t know how to add two objects. </a:t>
            </a:r>
          </a:p>
          <a:p>
            <a:endParaRPr lang="en-GB" dirty="0"/>
          </a:p>
          <a:p>
            <a:r>
              <a:rPr lang="en-GB" dirty="0"/>
              <a:t>Hence, the user must define the method or function for the operator. Therefore, the process of declaring the function before using an operator is called operator overloading. </a:t>
            </a:r>
          </a:p>
          <a:p>
            <a:endParaRPr lang="en-GB" dirty="0"/>
          </a:p>
          <a:p>
            <a:r>
              <a:rPr lang="en-GB" dirty="0"/>
              <a:t>A user can overload existing operators but can’t create a new one. In Python, there is a special function, also known as the magic function, used for operator overloading. It is automatically invoked when associated with a particular operator. For example, if a person uses the + operator, it will invoke the magic function __add__ automatically in the command line where the + operator is defined.</a:t>
            </a:r>
          </a:p>
        </p:txBody>
      </p:sp>
      <p:pic>
        <p:nvPicPr>
          <p:cNvPr id="7" name="Picture 6">
            <a:extLst>
              <a:ext uri="{FF2B5EF4-FFF2-40B4-BE49-F238E27FC236}">
                <a16:creationId xmlns:a16="http://schemas.microsoft.com/office/drawing/2014/main" id="{85CB9412-624E-BB8C-B845-4A4C5F2420F6}"/>
              </a:ext>
            </a:extLst>
          </p:cNvPr>
          <p:cNvPicPr>
            <a:picLocks noChangeAspect="1"/>
          </p:cNvPicPr>
          <p:nvPr/>
        </p:nvPicPr>
        <p:blipFill>
          <a:blip r:embed="rId2"/>
          <a:stretch>
            <a:fillRect/>
          </a:stretch>
        </p:blipFill>
        <p:spPr>
          <a:xfrm>
            <a:off x="6096000" y="2739434"/>
            <a:ext cx="4436213" cy="4118565"/>
          </a:xfrm>
          <a:prstGeom prst="rect">
            <a:avLst/>
          </a:prstGeom>
        </p:spPr>
      </p:pic>
    </p:spTree>
    <p:extLst>
      <p:ext uri="{BB962C8B-B14F-4D97-AF65-F5344CB8AC3E}">
        <p14:creationId xmlns:p14="http://schemas.microsoft.com/office/powerpoint/2010/main" val="184320284"/>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ECD160-B475-26F6-A41F-95976EA64534}"/>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87184B6B-D129-DC7B-EA06-5083C74E2C87}"/>
              </a:ext>
            </a:extLst>
          </p:cNvPr>
          <p:cNvSpPr txBox="1"/>
          <p:nvPr/>
        </p:nvSpPr>
        <p:spPr>
          <a:xfrm>
            <a:off x="191386" y="191386"/>
            <a:ext cx="5667154" cy="3970318"/>
          </a:xfrm>
          <a:prstGeom prst="rect">
            <a:avLst/>
          </a:prstGeom>
          <a:noFill/>
        </p:spPr>
        <p:txBody>
          <a:bodyPr wrap="square">
            <a:spAutoFit/>
          </a:bodyPr>
          <a:lstStyle/>
          <a:p>
            <a:r>
              <a:rPr lang="en-GB" sz="2000" b="1" dirty="0">
                <a:solidFill>
                  <a:srgbClr val="FF0000"/>
                </a:solidFill>
              </a:rPr>
              <a:t>Overloading Binary + Operator in Python:</a:t>
            </a:r>
          </a:p>
          <a:p>
            <a:r>
              <a:rPr lang="en-GB" dirty="0"/>
              <a:t>As we explained, when somebody uses a Python operator on user-defined data types, a special function associated with that operator is invoked automatically. Altering or changing the </a:t>
            </a:r>
            <a:r>
              <a:rPr lang="en-GB" dirty="0" err="1"/>
              <a:t>behavior</a:t>
            </a:r>
            <a:r>
              <a:rPr lang="en-GB" dirty="0"/>
              <a:t> of an operator is simple, similar to changing the </a:t>
            </a:r>
            <a:r>
              <a:rPr lang="en-GB" dirty="0" err="1"/>
              <a:t>behavior</a:t>
            </a:r>
            <a:r>
              <a:rPr lang="en-GB" dirty="0"/>
              <a:t> of a function or method defined.</a:t>
            </a:r>
          </a:p>
          <a:p>
            <a:endParaRPr lang="en-GB" dirty="0"/>
          </a:p>
          <a:p>
            <a:r>
              <a:rPr lang="en-GB" dirty="0"/>
              <a:t>Define methods in the class, and the operator works based on that </a:t>
            </a:r>
            <a:r>
              <a:rPr lang="en-GB" dirty="0" err="1"/>
              <a:t>behavior</a:t>
            </a:r>
            <a:r>
              <a:rPr lang="en-GB" dirty="0"/>
              <a:t> defined in the function. Using the + operator will automatically invoke the __add__ method where the + operator is defined. It will change the code of the magic function and add extra meaning to the operator. </a:t>
            </a:r>
          </a:p>
        </p:txBody>
      </p:sp>
      <p:pic>
        <p:nvPicPr>
          <p:cNvPr id="5" name="Picture 4">
            <a:extLst>
              <a:ext uri="{FF2B5EF4-FFF2-40B4-BE49-F238E27FC236}">
                <a16:creationId xmlns:a16="http://schemas.microsoft.com/office/drawing/2014/main" id="{E0349E77-140F-8CC4-142E-B76AB5CBDFB0}"/>
              </a:ext>
            </a:extLst>
          </p:cNvPr>
          <p:cNvPicPr>
            <a:picLocks noChangeAspect="1"/>
          </p:cNvPicPr>
          <p:nvPr/>
        </p:nvPicPr>
        <p:blipFill>
          <a:blip r:embed="rId2"/>
          <a:stretch>
            <a:fillRect/>
          </a:stretch>
        </p:blipFill>
        <p:spPr>
          <a:xfrm>
            <a:off x="5858541" y="312525"/>
            <a:ext cx="5974230" cy="5773950"/>
          </a:xfrm>
          <a:prstGeom prst="rect">
            <a:avLst/>
          </a:prstGeom>
        </p:spPr>
      </p:pic>
    </p:spTree>
    <p:extLst>
      <p:ext uri="{BB962C8B-B14F-4D97-AF65-F5344CB8AC3E}">
        <p14:creationId xmlns:p14="http://schemas.microsoft.com/office/powerpoint/2010/main" val="616933800"/>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28BF10-5D88-859F-2013-ADF1E24E284A}"/>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70FA51DA-83F8-E9CC-BBE4-05813642EE52}"/>
              </a:ext>
            </a:extLst>
          </p:cNvPr>
          <p:cNvPicPr>
            <a:picLocks noChangeAspect="1"/>
          </p:cNvPicPr>
          <p:nvPr/>
        </p:nvPicPr>
        <p:blipFill>
          <a:blip r:embed="rId2"/>
          <a:stretch>
            <a:fillRect/>
          </a:stretch>
        </p:blipFill>
        <p:spPr>
          <a:xfrm>
            <a:off x="5856514" y="226368"/>
            <a:ext cx="5845629" cy="6337718"/>
          </a:xfrm>
          <a:prstGeom prst="rect">
            <a:avLst/>
          </a:prstGeom>
        </p:spPr>
      </p:pic>
      <p:sp>
        <p:nvSpPr>
          <p:cNvPr id="5" name="TextBox 4">
            <a:extLst>
              <a:ext uri="{FF2B5EF4-FFF2-40B4-BE49-F238E27FC236}">
                <a16:creationId xmlns:a16="http://schemas.microsoft.com/office/drawing/2014/main" id="{D0A168A1-5256-F86E-0576-4BC615714A48}"/>
              </a:ext>
            </a:extLst>
          </p:cNvPr>
          <p:cNvSpPr txBox="1"/>
          <p:nvPr/>
        </p:nvSpPr>
        <p:spPr>
          <a:xfrm>
            <a:off x="113414" y="1136878"/>
            <a:ext cx="5617535" cy="2862322"/>
          </a:xfrm>
          <a:prstGeom prst="rect">
            <a:avLst/>
          </a:prstGeom>
          <a:noFill/>
        </p:spPr>
        <p:txBody>
          <a:bodyPr wrap="square">
            <a:spAutoFit/>
          </a:bodyPr>
          <a:lstStyle/>
          <a:p>
            <a:r>
              <a:rPr lang="en-GB" b="1" dirty="0">
                <a:solidFill>
                  <a:srgbClr val="FF0000"/>
                </a:solidFill>
              </a:rPr>
              <a:t>How Does Operator Overloading Work?</a:t>
            </a:r>
          </a:p>
          <a:p>
            <a:endParaRPr lang="en-GB" b="1" dirty="0">
              <a:solidFill>
                <a:srgbClr val="FF0000"/>
              </a:solidFill>
            </a:endParaRPr>
          </a:p>
          <a:p>
            <a:r>
              <a:rPr lang="en-GB" dirty="0"/>
              <a:t>When we change the </a:t>
            </a:r>
            <a:r>
              <a:rPr lang="en-GB" dirty="0" err="1"/>
              <a:t>behavior</a:t>
            </a:r>
            <a:r>
              <a:rPr lang="en-GB" dirty="0"/>
              <a:t> of any existing operator using the process of operator overloading in Python, it redefines the special function automatically invoked when we use that operator with the objects. </a:t>
            </a:r>
          </a:p>
          <a:p>
            <a:endParaRPr lang="en-GB" dirty="0"/>
          </a:p>
          <a:p>
            <a:r>
              <a:rPr lang="en-GB" dirty="0"/>
              <a:t>As we use operator overloading with a user-defined object, Python calls the relevant magic method to perform the operation. </a:t>
            </a:r>
          </a:p>
        </p:txBody>
      </p:sp>
    </p:spTree>
    <p:extLst>
      <p:ext uri="{BB962C8B-B14F-4D97-AF65-F5344CB8AC3E}">
        <p14:creationId xmlns:p14="http://schemas.microsoft.com/office/powerpoint/2010/main" val="30252127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0D7DBF-10B3-EBB1-FF7B-1F00E3286D2E}"/>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A28DBE94-42F0-E9EC-362C-B919EB69AFAF}"/>
              </a:ext>
            </a:extLst>
          </p:cNvPr>
          <p:cNvSpPr txBox="1"/>
          <p:nvPr/>
        </p:nvSpPr>
        <p:spPr>
          <a:xfrm>
            <a:off x="152400" y="270671"/>
            <a:ext cx="11887200" cy="6063198"/>
          </a:xfrm>
          <a:prstGeom prst="rect">
            <a:avLst/>
          </a:prstGeom>
          <a:noFill/>
        </p:spPr>
        <p:txBody>
          <a:bodyPr wrap="square">
            <a:spAutoFit/>
          </a:bodyPr>
          <a:lstStyle/>
          <a:p>
            <a:r>
              <a:rPr lang="en-GB" sz="2400" b="1" dirty="0"/>
              <a:t>Python Polymorphism:</a:t>
            </a:r>
          </a:p>
          <a:p>
            <a:endParaRPr lang="en-GB" sz="2400" b="1" dirty="0"/>
          </a:p>
          <a:p>
            <a:r>
              <a:rPr lang="en-GB" sz="2000" dirty="0"/>
              <a:t>Polymorphism is the combination of two words: ‘poly’, which means multiple or many, and ‘morph’, which means forms. So, polymorphism in Python means something that has multiple forms or can be performed in different ways. It is one of the most crucial Python OOPs concepts, referring to functions with the same name but different functionalities. </a:t>
            </a:r>
          </a:p>
          <a:p>
            <a:endParaRPr lang="en-GB" sz="2000" dirty="0"/>
          </a:p>
          <a:p>
            <a:r>
              <a:rPr lang="en-GB" sz="2000" dirty="0"/>
              <a:t>We can implement polymorphism in Python through </a:t>
            </a:r>
            <a:r>
              <a:rPr lang="en-GB" sz="2000" b="1" dirty="0"/>
              <a:t>method overloading and method overriding</a:t>
            </a:r>
            <a:r>
              <a:rPr lang="en-GB" sz="2000" dirty="0"/>
              <a:t>. This allows different classes to offer methods with the same name but with distinct </a:t>
            </a:r>
            <a:r>
              <a:rPr lang="en-GB" sz="2000" dirty="0" err="1"/>
              <a:t>behavior</a:t>
            </a:r>
            <a:r>
              <a:rPr lang="en-GB" sz="2000" dirty="0"/>
              <a:t> based on the class. </a:t>
            </a:r>
          </a:p>
          <a:p>
            <a:endParaRPr lang="en-GB" sz="2000" dirty="0"/>
          </a:p>
          <a:p>
            <a:r>
              <a:rPr lang="en-GB" sz="2000" b="1" dirty="0"/>
              <a:t>For example, </a:t>
            </a:r>
            <a:r>
              <a:rPr lang="en-GB" sz="2000" dirty="0"/>
              <a:t>if we want to know whether a specific species of animal can run, we can do so through polymorphism using one single function. </a:t>
            </a:r>
          </a:p>
          <a:p>
            <a:endParaRPr lang="en-GB" sz="2000" dirty="0"/>
          </a:p>
          <a:p>
            <a:r>
              <a:rPr lang="en-GB" sz="2000" dirty="0"/>
              <a:t>A derived or child class acquires properties from the base or parent class. However, it may want to add its own properties and implementation to the method. We can use polymorphism in Python in different ways:</a:t>
            </a:r>
          </a:p>
          <a:p>
            <a:endParaRPr lang="en-GB" sz="2000" dirty="0"/>
          </a:p>
          <a:p>
            <a:r>
              <a:rPr lang="en-GB" sz="2000" b="1" dirty="0"/>
              <a:t>Example  of Inbuilt Polymorphic Functions</a:t>
            </a:r>
          </a:p>
          <a:p>
            <a:r>
              <a:rPr lang="en-GB" sz="2000" dirty="0"/>
              <a:t>One example of an in-built polymorphic function is </a:t>
            </a:r>
            <a:r>
              <a:rPr lang="en-GB" sz="2000" dirty="0" err="1"/>
              <a:t>len</a:t>
            </a:r>
            <a:r>
              <a:rPr lang="en-GB" sz="2000" dirty="0"/>
              <a:t>(), which we use to calculate the length of different data types, including tuple, list, string, and dictionary. It computes the result and returns the output.</a:t>
            </a:r>
          </a:p>
        </p:txBody>
      </p:sp>
    </p:spTree>
    <p:extLst>
      <p:ext uri="{BB962C8B-B14F-4D97-AF65-F5344CB8AC3E}">
        <p14:creationId xmlns:p14="http://schemas.microsoft.com/office/powerpoint/2010/main" val="2969454165"/>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31DC08C-E001-2BD4-CFFA-3E555F60A74F}"/>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Isosceles Triangle 17">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3E927D73-992C-2847-4777-A44D184FCDCA}"/>
              </a:ext>
            </a:extLst>
          </p:cNvPr>
          <p:cNvPicPr>
            <a:picLocks noChangeAspect="1"/>
          </p:cNvPicPr>
          <p:nvPr/>
        </p:nvPicPr>
        <p:blipFill>
          <a:blip r:embed="rId2"/>
          <a:stretch>
            <a:fillRect/>
          </a:stretch>
        </p:blipFill>
        <p:spPr>
          <a:xfrm>
            <a:off x="2579914" y="643467"/>
            <a:ext cx="6169305" cy="5571065"/>
          </a:xfrm>
          <a:prstGeom prst="rect">
            <a:avLst/>
          </a:prstGeom>
          <a:ln>
            <a:noFill/>
          </a:ln>
        </p:spPr>
      </p:pic>
      <p:sp>
        <p:nvSpPr>
          <p:cNvPr id="20" name="Isosceles Triangle 19">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06134725"/>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F57DC3-E0C2-A501-C80D-0C5E306A87EB}"/>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423355E2-297F-5CD5-7F79-96C6E824F13B}"/>
              </a:ext>
            </a:extLst>
          </p:cNvPr>
          <p:cNvPicPr>
            <a:picLocks noChangeAspect="1"/>
          </p:cNvPicPr>
          <p:nvPr/>
        </p:nvPicPr>
        <p:blipFill>
          <a:blip r:embed="rId2"/>
          <a:stretch>
            <a:fillRect/>
          </a:stretch>
        </p:blipFill>
        <p:spPr>
          <a:xfrm>
            <a:off x="5769429" y="0"/>
            <a:ext cx="6135610" cy="6858000"/>
          </a:xfrm>
          <a:prstGeom prst="rect">
            <a:avLst/>
          </a:prstGeom>
        </p:spPr>
      </p:pic>
      <p:sp>
        <p:nvSpPr>
          <p:cNvPr id="5" name="TextBox 4">
            <a:extLst>
              <a:ext uri="{FF2B5EF4-FFF2-40B4-BE49-F238E27FC236}">
                <a16:creationId xmlns:a16="http://schemas.microsoft.com/office/drawing/2014/main" id="{A9EA8B71-D4DE-9E0C-5FE9-478ED90FE91D}"/>
              </a:ext>
            </a:extLst>
          </p:cNvPr>
          <p:cNvSpPr txBox="1"/>
          <p:nvPr/>
        </p:nvSpPr>
        <p:spPr>
          <a:xfrm>
            <a:off x="177209" y="1361266"/>
            <a:ext cx="5256028" cy="2308324"/>
          </a:xfrm>
          <a:prstGeom prst="rect">
            <a:avLst/>
          </a:prstGeom>
          <a:noFill/>
        </p:spPr>
        <p:txBody>
          <a:bodyPr wrap="square">
            <a:spAutoFit/>
          </a:bodyPr>
          <a:lstStyle/>
          <a:p>
            <a:r>
              <a:rPr lang="en-GB" b="1" dirty="0">
                <a:solidFill>
                  <a:srgbClr val="FF0000"/>
                </a:solidFill>
              </a:rPr>
              <a:t>Overloading Comparison Operators in Python:</a:t>
            </a:r>
          </a:p>
          <a:p>
            <a:endParaRPr lang="en-GB" b="1" dirty="0">
              <a:solidFill>
                <a:srgbClr val="FF0000"/>
              </a:solidFill>
            </a:endParaRPr>
          </a:p>
          <a:p>
            <a:r>
              <a:rPr lang="en-GB" dirty="0"/>
              <a:t>Comparison operator overloading goes beyond binary operators and extends to other Python operators, such as &lt;, &gt;, &lt;=, &gt;=, ==, and !=. </a:t>
            </a:r>
          </a:p>
          <a:p>
            <a:endParaRPr lang="en-GB" dirty="0"/>
          </a:p>
          <a:p>
            <a:r>
              <a:rPr lang="en-GB" dirty="0"/>
              <a:t>This lets us prescribe how objects within one class must be evaluated.</a:t>
            </a:r>
          </a:p>
        </p:txBody>
      </p:sp>
    </p:spTree>
    <p:extLst>
      <p:ext uri="{BB962C8B-B14F-4D97-AF65-F5344CB8AC3E}">
        <p14:creationId xmlns:p14="http://schemas.microsoft.com/office/powerpoint/2010/main" val="929101147"/>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90CAD6-63B5-A2DE-C301-547534194BEB}"/>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29E10B26-A38F-04E1-1827-B7098F168646}"/>
              </a:ext>
            </a:extLst>
          </p:cNvPr>
          <p:cNvSpPr txBox="1"/>
          <p:nvPr/>
        </p:nvSpPr>
        <p:spPr>
          <a:xfrm>
            <a:off x="159488" y="116958"/>
            <a:ext cx="4476307" cy="6247864"/>
          </a:xfrm>
          <a:prstGeom prst="rect">
            <a:avLst/>
          </a:prstGeom>
          <a:noFill/>
        </p:spPr>
        <p:txBody>
          <a:bodyPr wrap="square">
            <a:spAutoFit/>
          </a:bodyPr>
          <a:lstStyle/>
          <a:p>
            <a:r>
              <a:rPr lang="en-GB" sz="2000" b="1" dirty="0">
                <a:solidFill>
                  <a:srgbClr val="FF0000"/>
                </a:solidFill>
              </a:rPr>
              <a:t>Overloading Equality and Less than Operators:</a:t>
            </a:r>
          </a:p>
          <a:p>
            <a:endParaRPr lang="en-GB" dirty="0"/>
          </a:p>
          <a:p>
            <a:pPr marL="285750" indent="-285750">
              <a:buFont typeface="Wingdings" panose="05000000000000000000" pitchFamily="2" charset="2"/>
              <a:buChar char="q"/>
            </a:pPr>
            <a:r>
              <a:rPr lang="en-GB" dirty="0"/>
              <a:t>Using Python operator overload for equality and less than operators enables us to define how objects of a custom class are compared for equality and less than operations. </a:t>
            </a:r>
          </a:p>
          <a:p>
            <a:pPr marL="285750" indent="-285750">
              <a:buFont typeface="Wingdings" panose="05000000000000000000" pitchFamily="2" charset="2"/>
              <a:buChar char="q"/>
            </a:pPr>
            <a:endParaRPr lang="en-GB" dirty="0"/>
          </a:p>
          <a:p>
            <a:pPr marL="285750" indent="-285750">
              <a:buFont typeface="Wingdings" panose="05000000000000000000" pitchFamily="2" charset="2"/>
              <a:buChar char="q"/>
            </a:pPr>
            <a:r>
              <a:rPr lang="en-GB" dirty="0"/>
              <a:t>We use customizations to compare objects based on specific conditions or attributes. </a:t>
            </a:r>
          </a:p>
          <a:p>
            <a:pPr marL="285750" indent="-285750">
              <a:buFont typeface="Wingdings" panose="05000000000000000000" pitchFamily="2" charset="2"/>
              <a:buChar char="q"/>
            </a:pPr>
            <a:endParaRPr lang="en-GB" dirty="0"/>
          </a:p>
          <a:p>
            <a:pPr marL="285750" indent="-285750">
              <a:buFont typeface="Wingdings" panose="05000000000000000000" pitchFamily="2" charset="2"/>
              <a:buChar char="q"/>
            </a:pPr>
            <a:r>
              <a:rPr lang="en-GB" dirty="0"/>
              <a:t>Python offers magic methods, also called dunder methods (short for double underscore), which are special methods used for operator overloading. </a:t>
            </a:r>
          </a:p>
          <a:p>
            <a:pPr marL="285750" indent="-285750">
              <a:buFont typeface="Wingdings" panose="05000000000000000000" pitchFamily="2" charset="2"/>
              <a:buChar char="q"/>
            </a:pPr>
            <a:endParaRPr lang="en-GB" dirty="0"/>
          </a:p>
          <a:p>
            <a:pPr marL="285750" indent="-285750">
              <a:buFont typeface="Wingdings" panose="05000000000000000000" pitchFamily="2" charset="2"/>
              <a:buChar char="q"/>
            </a:pPr>
            <a:r>
              <a:rPr lang="en-GB" dirty="0"/>
              <a:t>Using these methods, we can define custom </a:t>
            </a:r>
            <a:r>
              <a:rPr lang="en-GB" dirty="0" err="1"/>
              <a:t>behaviors</a:t>
            </a:r>
            <a:r>
              <a:rPr lang="en-GB" dirty="0"/>
              <a:t> for different operators when we work with objects of custom classes.</a:t>
            </a:r>
          </a:p>
        </p:txBody>
      </p:sp>
      <p:pic>
        <p:nvPicPr>
          <p:cNvPr id="5" name="Picture 4">
            <a:extLst>
              <a:ext uri="{FF2B5EF4-FFF2-40B4-BE49-F238E27FC236}">
                <a16:creationId xmlns:a16="http://schemas.microsoft.com/office/drawing/2014/main" id="{6FAD9D84-6060-1631-3D60-6466E60C4952}"/>
              </a:ext>
            </a:extLst>
          </p:cNvPr>
          <p:cNvPicPr>
            <a:picLocks noChangeAspect="1"/>
          </p:cNvPicPr>
          <p:nvPr/>
        </p:nvPicPr>
        <p:blipFill>
          <a:blip r:embed="rId2"/>
          <a:stretch>
            <a:fillRect/>
          </a:stretch>
        </p:blipFill>
        <p:spPr>
          <a:xfrm>
            <a:off x="5539815" y="373350"/>
            <a:ext cx="6086127" cy="6111299"/>
          </a:xfrm>
          <a:prstGeom prst="rect">
            <a:avLst/>
          </a:prstGeom>
        </p:spPr>
      </p:pic>
    </p:spTree>
    <p:extLst>
      <p:ext uri="{BB962C8B-B14F-4D97-AF65-F5344CB8AC3E}">
        <p14:creationId xmlns:p14="http://schemas.microsoft.com/office/powerpoint/2010/main" val="1446128261"/>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7C27061-605B-6217-3138-3B02E5C2EA9D}"/>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7BD7FCF-A254-4A97-A15C-319B676226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52FFAF72-6204-4676-9C6F-9A4CC4D918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3" name="TextBox 2">
            <a:extLst>
              <a:ext uri="{FF2B5EF4-FFF2-40B4-BE49-F238E27FC236}">
                <a16:creationId xmlns:a16="http://schemas.microsoft.com/office/drawing/2014/main" id="{60C47026-AA1C-70C9-F051-9BFF5955D686}"/>
              </a:ext>
            </a:extLst>
          </p:cNvPr>
          <p:cNvSpPr txBox="1"/>
          <p:nvPr/>
        </p:nvSpPr>
        <p:spPr>
          <a:xfrm>
            <a:off x="643468" y="643467"/>
            <a:ext cx="4620584" cy="4567137"/>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4400" b="1" kern="1200">
                <a:solidFill>
                  <a:schemeClr val="tx1"/>
                </a:solidFill>
                <a:latin typeface="+mj-lt"/>
                <a:ea typeface="+mj-ea"/>
                <a:cs typeface="+mj-cs"/>
              </a:rPr>
              <a:t>Magic Methods or Special Functions for Python Operator Overloading</a:t>
            </a:r>
          </a:p>
        </p:txBody>
      </p:sp>
      <p:pic>
        <p:nvPicPr>
          <p:cNvPr id="7" name="Picture 6">
            <a:extLst>
              <a:ext uri="{FF2B5EF4-FFF2-40B4-BE49-F238E27FC236}">
                <a16:creationId xmlns:a16="http://schemas.microsoft.com/office/drawing/2014/main" id="{FF817E4C-F984-279E-C4F4-F104CC054B33}"/>
              </a:ext>
            </a:extLst>
          </p:cNvPr>
          <p:cNvPicPr>
            <a:picLocks noChangeAspect="1"/>
          </p:cNvPicPr>
          <p:nvPr/>
        </p:nvPicPr>
        <p:blipFill>
          <a:blip r:embed="rId2"/>
          <a:stretch>
            <a:fillRect/>
          </a:stretch>
        </p:blipFill>
        <p:spPr>
          <a:xfrm>
            <a:off x="8490857" y="0"/>
            <a:ext cx="3529675" cy="6858000"/>
          </a:xfrm>
          <a:prstGeom prst="rect">
            <a:avLst/>
          </a:prstGeom>
        </p:spPr>
      </p:pic>
      <p:pic>
        <p:nvPicPr>
          <p:cNvPr id="9" name="Picture 8">
            <a:extLst>
              <a:ext uri="{FF2B5EF4-FFF2-40B4-BE49-F238E27FC236}">
                <a16:creationId xmlns:a16="http://schemas.microsoft.com/office/drawing/2014/main" id="{20133A3D-6717-41E8-AE55-673CF3DAE995}"/>
              </a:ext>
            </a:extLst>
          </p:cNvPr>
          <p:cNvPicPr>
            <a:picLocks noChangeAspect="1"/>
          </p:cNvPicPr>
          <p:nvPr/>
        </p:nvPicPr>
        <p:blipFill>
          <a:blip r:embed="rId3"/>
          <a:stretch>
            <a:fillRect/>
          </a:stretch>
        </p:blipFill>
        <p:spPr>
          <a:xfrm>
            <a:off x="6096000" y="570259"/>
            <a:ext cx="1864246" cy="953741"/>
          </a:xfrm>
          <a:prstGeom prst="rect">
            <a:avLst/>
          </a:prstGeom>
        </p:spPr>
      </p:pic>
    </p:spTree>
    <p:extLst>
      <p:ext uri="{BB962C8B-B14F-4D97-AF65-F5344CB8AC3E}">
        <p14:creationId xmlns:p14="http://schemas.microsoft.com/office/powerpoint/2010/main" val="811525047"/>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C9341F-317E-6085-113E-CBEA76594B37}"/>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65B37E43-2663-8E8B-B32A-C69DB1844323}"/>
              </a:ext>
            </a:extLst>
          </p:cNvPr>
          <p:cNvPicPr>
            <a:picLocks noChangeAspect="1"/>
          </p:cNvPicPr>
          <p:nvPr/>
        </p:nvPicPr>
        <p:blipFill>
          <a:blip r:embed="rId2"/>
          <a:stretch>
            <a:fillRect/>
          </a:stretch>
        </p:blipFill>
        <p:spPr>
          <a:xfrm>
            <a:off x="7713209" y="720498"/>
            <a:ext cx="3362325" cy="5133975"/>
          </a:xfrm>
          <a:prstGeom prst="rect">
            <a:avLst/>
          </a:prstGeom>
        </p:spPr>
      </p:pic>
      <p:pic>
        <p:nvPicPr>
          <p:cNvPr id="9" name="Picture 8">
            <a:extLst>
              <a:ext uri="{FF2B5EF4-FFF2-40B4-BE49-F238E27FC236}">
                <a16:creationId xmlns:a16="http://schemas.microsoft.com/office/drawing/2014/main" id="{EB411DDF-F820-B5E4-149C-31B0AA36730F}"/>
              </a:ext>
            </a:extLst>
          </p:cNvPr>
          <p:cNvPicPr>
            <a:picLocks noChangeAspect="1"/>
          </p:cNvPicPr>
          <p:nvPr/>
        </p:nvPicPr>
        <p:blipFill>
          <a:blip r:embed="rId3"/>
          <a:stretch>
            <a:fillRect/>
          </a:stretch>
        </p:blipFill>
        <p:spPr>
          <a:xfrm>
            <a:off x="1458005" y="180975"/>
            <a:ext cx="3571875" cy="6677025"/>
          </a:xfrm>
          <a:prstGeom prst="rect">
            <a:avLst/>
          </a:prstGeom>
        </p:spPr>
      </p:pic>
    </p:spTree>
    <p:extLst>
      <p:ext uri="{BB962C8B-B14F-4D97-AF65-F5344CB8AC3E}">
        <p14:creationId xmlns:p14="http://schemas.microsoft.com/office/powerpoint/2010/main" val="463508432"/>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40AA18-E46D-72FF-1DC7-C595C90C6148}"/>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8BB69F65-ED59-EA4C-22D0-C7C07005D942}"/>
              </a:ext>
            </a:extLst>
          </p:cNvPr>
          <p:cNvPicPr>
            <a:picLocks noChangeAspect="1"/>
          </p:cNvPicPr>
          <p:nvPr/>
        </p:nvPicPr>
        <p:blipFill>
          <a:blip r:embed="rId2"/>
          <a:stretch>
            <a:fillRect/>
          </a:stretch>
        </p:blipFill>
        <p:spPr>
          <a:xfrm>
            <a:off x="182874" y="228600"/>
            <a:ext cx="3836137" cy="6422571"/>
          </a:xfrm>
          <a:prstGeom prst="rect">
            <a:avLst/>
          </a:prstGeom>
        </p:spPr>
      </p:pic>
      <p:pic>
        <p:nvPicPr>
          <p:cNvPr id="7" name="Picture 6">
            <a:extLst>
              <a:ext uri="{FF2B5EF4-FFF2-40B4-BE49-F238E27FC236}">
                <a16:creationId xmlns:a16="http://schemas.microsoft.com/office/drawing/2014/main" id="{4A337302-04E5-DE29-B1F0-71266D75B3CF}"/>
              </a:ext>
            </a:extLst>
          </p:cNvPr>
          <p:cNvPicPr>
            <a:picLocks noChangeAspect="1"/>
          </p:cNvPicPr>
          <p:nvPr/>
        </p:nvPicPr>
        <p:blipFill>
          <a:blip r:embed="rId3"/>
          <a:stretch>
            <a:fillRect/>
          </a:stretch>
        </p:blipFill>
        <p:spPr>
          <a:xfrm>
            <a:off x="4561114" y="112930"/>
            <a:ext cx="3425928" cy="6632140"/>
          </a:xfrm>
          <a:prstGeom prst="rect">
            <a:avLst/>
          </a:prstGeom>
        </p:spPr>
      </p:pic>
    </p:spTree>
    <p:extLst>
      <p:ext uri="{BB962C8B-B14F-4D97-AF65-F5344CB8AC3E}">
        <p14:creationId xmlns:p14="http://schemas.microsoft.com/office/powerpoint/2010/main" val="619814155"/>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B64C87-B309-BDAF-310F-8B42E260544A}"/>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42646CF7-793B-F426-1091-A4F24E39BA4F}"/>
              </a:ext>
            </a:extLst>
          </p:cNvPr>
          <p:cNvSpPr txBox="1"/>
          <p:nvPr/>
        </p:nvSpPr>
        <p:spPr>
          <a:xfrm>
            <a:off x="202018" y="305742"/>
            <a:ext cx="11610753" cy="6647974"/>
          </a:xfrm>
          <a:prstGeom prst="rect">
            <a:avLst/>
          </a:prstGeom>
          <a:noFill/>
        </p:spPr>
        <p:txBody>
          <a:bodyPr wrap="square">
            <a:spAutoFit/>
          </a:bodyPr>
          <a:lstStyle/>
          <a:p>
            <a:r>
              <a:rPr lang="en-GB" sz="2000" b="1" dirty="0">
                <a:solidFill>
                  <a:srgbClr val="FF0000"/>
                </a:solidFill>
              </a:rPr>
              <a:t>Advantages of Operator Overloading in Python</a:t>
            </a:r>
          </a:p>
          <a:p>
            <a:r>
              <a:rPr lang="en-GB" dirty="0"/>
              <a:t>Operator overloading in Python offers several benefits, which we have mentioned below.</a:t>
            </a:r>
          </a:p>
          <a:p>
            <a:endParaRPr lang="en-GB" dirty="0"/>
          </a:p>
          <a:p>
            <a:r>
              <a:rPr lang="en-GB" sz="2000" b="1" dirty="0">
                <a:solidFill>
                  <a:srgbClr val="FF0000"/>
                </a:solidFill>
              </a:rPr>
              <a:t>Improved Readability</a:t>
            </a:r>
          </a:p>
          <a:p>
            <a:r>
              <a:rPr lang="en-GB" dirty="0"/>
              <a:t>As you overload </a:t>
            </a:r>
            <a:r>
              <a:rPr lang="en-GB" dirty="0" err="1"/>
              <a:t>boolean</a:t>
            </a:r>
            <a:r>
              <a:rPr lang="en-GB" dirty="0"/>
              <a:t> operators, you can create natural syntax and semantics for your class and make your code and intent of operations easier. </a:t>
            </a:r>
          </a:p>
          <a:p>
            <a:endParaRPr lang="en-GB" dirty="0"/>
          </a:p>
          <a:p>
            <a:r>
              <a:rPr lang="en-GB" sz="2000" b="1" dirty="0">
                <a:solidFill>
                  <a:srgbClr val="FF0000"/>
                </a:solidFill>
              </a:rPr>
              <a:t>Abstraction</a:t>
            </a:r>
          </a:p>
          <a:p>
            <a:r>
              <a:rPr lang="en-GB" dirty="0"/>
              <a:t>You can abstract complex logic in your class and offer a cleaner interface to users. </a:t>
            </a:r>
          </a:p>
          <a:p>
            <a:endParaRPr lang="en-GB" dirty="0"/>
          </a:p>
          <a:p>
            <a:r>
              <a:rPr lang="en-GB" sz="2000" b="1" dirty="0">
                <a:solidFill>
                  <a:srgbClr val="FF0000"/>
                </a:solidFill>
              </a:rPr>
              <a:t>Concise Code</a:t>
            </a:r>
          </a:p>
          <a:p>
            <a:r>
              <a:rPr lang="en-GB" dirty="0"/>
              <a:t>Overloading </a:t>
            </a:r>
            <a:r>
              <a:rPr lang="en-GB" dirty="0" err="1"/>
              <a:t>boolean</a:t>
            </a:r>
            <a:r>
              <a:rPr lang="en-GB" dirty="0"/>
              <a:t> operators makes your code concise and expressive, so you can use operators to perform custom operations on your objects.</a:t>
            </a:r>
          </a:p>
          <a:p>
            <a:endParaRPr lang="en-GB" dirty="0"/>
          </a:p>
          <a:p>
            <a:r>
              <a:rPr lang="en-US" sz="2000" b="1" dirty="0">
                <a:solidFill>
                  <a:srgbClr val="FF0000"/>
                </a:solidFill>
              </a:rPr>
              <a:t>Expressive Code</a:t>
            </a:r>
          </a:p>
          <a:p>
            <a:r>
              <a:rPr lang="en-US" dirty="0"/>
              <a:t>You can write code similar to mathematical and real-world operations to make your code more intuitive, making it easier for you to understand and maintain it. </a:t>
            </a:r>
          </a:p>
          <a:p>
            <a:endParaRPr lang="en-US" dirty="0"/>
          </a:p>
          <a:p>
            <a:r>
              <a:rPr lang="en-US" sz="2000" b="1" dirty="0">
                <a:solidFill>
                  <a:srgbClr val="FF0000"/>
                </a:solidFill>
              </a:rPr>
              <a:t>Integration with Built-in Functions</a:t>
            </a:r>
          </a:p>
          <a:p>
            <a:r>
              <a:rPr lang="en-US" dirty="0"/>
              <a:t>With operator overloading, you can smoothly integrate built-in functions in Python, such as overloading the operator to use = and sum() with custom objects. </a:t>
            </a:r>
          </a:p>
          <a:p>
            <a:endParaRPr lang="en-GB" dirty="0"/>
          </a:p>
          <a:p>
            <a:endParaRPr lang="en-GB" dirty="0"/>
          </a:p>
        </p:txBody>
      </p:sp>
    </p:spTree>
    <p:extLst>
      <p:ext uri="{BB962C8B-B14F-4D97-AF65-F5344CB8AC3E}">
        <p14:creationId xmlns:p14="http://schemas.microsoft.com/office/powerpoint/2010/main" val="442495992"/>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B5C7DF-71DF-D698-D07D-6842923C9E52}"/>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A19C13BD-7E30-6A02-961F-93E5908F39E8}"/>
              </a:ext>
            </a:extLst>
          </p:cNvPr>
          <p:cNvSpPr txBox="1"/>
          <p:nvPr/>
        </p:nvSpPr>
        <p:spPr>
          <a:xfrm>
            <a:off x="233916" y="265814"/>
            <a:ext cx="11546958" cy="2554545"/>
          </a:xfrm>
          <a:prstGeom prst="rect">
            <a:avLst/>
          </a:prstGeom>
          <a:noFill/>
        </p:spPr>
        <p:txBody>
          <a:bodyPr wrap="square">
            <a:spAutoFit/>
          </a:bodyPr>
          <a:lstStyle/>
          <a:p>
            <a:r>
              <a:rPr lang="en-GB" sz="2000" b="1" dirty="0">
                <a:solidFill>
                  <a:srgbClr val="FF0000"/>
                </a:solidFill>
              </a:rPr>
              <a:t>Improved Functionality</a:t>
            </a:r>
          </a:p>
          <a:p>
            <a:r>
              <a:rPr lang="en-GB" sz="2000" dirty="0"/>
              <a:t>Overloading </a:t>
            </a:r>
            <a:r>
              <a:rPr lang="en-GB" sz="2000" dirty="0" err="1"/>
              <a:t>boolean</a:t>
            </a:r>
            <a:r>
              <a:rPr lang="en-GB" sz="2000" dirty="0"/>
              <a:t> operators enables you to add new functionality to a class. For example, performing 'or' operation or logical operation on the class instance.</a:t>
            </a:r>
          </a:p>
          <a:p>
            <a:endParaRPr lang="en-GB" sz="2000" dirty="0"/>
          </a:p>
          <a:p>
            <a:r>
              <a:rPr lang="en-GB" sz="2000" b="1" dirty="0">
                <a:solidFill>
                  <a:srgbClr val="FF0000"/>
                </a:solidFill>
              </a:rPr>
              <a:t>Enhanced Code Reusability</a:t>
            </a:r>
          </a:p>
          <a:p>
            <a:r>
              <a:rPr lang="en-GB" sz="2000" dirty="0"/>
              <a:t>Operator overloading improved code reusability. This means you can use the same symbols or operators with different classes to perform the same operations, which saves your effort and time in writing the same code repeatedly.</a:t>
            </a:r>
          </a:p>
        </p:txBody>
      </p:sp>
    </p:spTree>
    <p:extLst>
      <p:ext uri="{BB962C8B-B14F-4D97-AF65-F5344CB8AC3E}">
        <p14:creationId xmlns:p14="http://schemas.microsoft.com/office/powerpoint/2010/main" val="1810597506"/>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7A7647-A8E2-48B3-7CCC-DAE094571EA6}"/>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6FE1E0E7-607A-AC1D-C8BF-1E0364BD4C5D}"/>
              </a:ext>
            </a:extLst>
          </p:cNvPr>
          <p:cNvSpPr/>
          <p:nvPr/>
        </p:nvSpPr>
        <p:spPr>
          <a:xfrm>
            <a:off x="2408366" y="1780792"/>
            <a:ext cx="7179338" cy="2400657"/>
          </a:xfrm>
          <a:prstGeom prst="rect">
            <a:avLst/>
          </a:prstGeom>
          <a:noFill/>
        </p:spPr>
        <p:txBody>
          <a:bodyPr wrap="none" lIns="91440" tIns="45720" rIns="91440" bIns="45720">
            <a:spAutoFit/>
          </a:bodyPr>
          <a:lstStyle/>
          <a:p>
            <a:pPr algn="ctr"/>
            <a:r>
              <a:rPr lang="en-US" sz="54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Case Study on Python </a:t>
            </a:r>
          </a:p>
          <a:p>
            <a:pPr algn="ctr"/>
            <a:r>
              <a:rPr lang="en-US" sz="32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1.Instance methods</a:t>
            </a:r>
          </a:p>
          <a:p>
            <a:pPr algn="ctr"/>
            <a:r>
              <a:rPr lang="en-US" sz="32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2.Class methods</a:t>
            </a:r>
          </a:p>
          <a:p>
            <a:pPr algn="ctr"/>
            <a:r>
              <a:rPr lang="en-US" sz="32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3.Static methods</a:t>
            </a:r>
          </a:p>
        </p:txBody>
      </p:sp>
    </p:spTree>
    <p:extLst>
      <p:ext uri="{BB962C8B-B14F-4D97-AF65-F5344CB8AC3E}">
        <p14:creationId xmlns:p14="http://schemas.microsoft.com/office/powerpoint/2010/main" val="3035088281"/>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504BA4-A9FD-6612-0FD3-B9AEDB7334E8}"/>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6BA91AB9-F427-4364-5459-663C723D7A21}"/>
              </a:ext>
            </a:extLst>
          </p:cNvPr>
          <p:cNvSpPr txBox="1"/>
          <p:nvPr/>
        </p:nvSpPr>
        <p:spPr>
          <a:xfrm>
            <a:off x="287079" y="223284"/>
            <a:ext cx="11748977" cy="3293209"/>
          </a:xfrm>
          <a:prstGeom prst="rect">
            <a:avLst/>
          </a:prstGeom>
          <a:noFill/>
        </p:spPr>
        <p:txBody>
          <a:bodyPr wrap="square">
            <a:spAutoFit/>
          </a:bodyPr>
          <a:lstStyle/>
          <a:p>
            <a:r>
              <a:rPr lang="en-GB" sz="2400" b="1" dirty="0">
                <a:solidFill>
                  <a:srgbClr val="FF0000"/>
                </a:solidFill>
              </a:rPr>
              <a:t>Python Instance Methods</a:t>
            </a:r>
          </a:p>
          <a:p>
            <a:endParaRPr lang="en-GB" sz="2400" dirty="0"/>
          </a:p>
          <a:p>
            <a:r>
              <a:rPr lang="en-GB" sz="2000" dirty="0"/>
              <a:t>Inside a Class, we can define the following two types of methods.</a:t>
            </a:r>
          </a:p>
          <a:p>
            <a:endParaRPr lang="en-GB" sz="2000" dirty="0"/>
          </a:p>
          <a:p>
            <a:r>
              <a:rPr lang="en-GB" sz="2000" b="1" dirty="0">
                <a:solidFill>
                  <a:srgbClr val="FF0000"/>
                </a:solidFill>
              </a:rPr>
              <a:t>Instance methods: </a:t>
            </a:r>
            <a:r>
              <a:rPr lang="en-GB" sz="2000" dirty="0"/>
              <a:t>Used to access or modify the object state. If we use instance variables inside a method, such methods are called instance methods. It must have a self parameter to refer to the current object.</a:t>
            </a:r>
          </a:p>
          <a:p>
            <a:r>
              <a:rPr lang="en-GB" sz="2000" b="1" dirty="0">
                <a:solidFill>
                  <a:srgbClr val="FF0000"/>
                </a:solidFill>
              </a:rPr>
              <a:t>Class methods: </a:t>
            </a:r>
            <a:r>
              <a:rPr lang="en-GB" sz="2000" dirty="0"/>
              <a:t>Used to access or modify the class state. In method implementation, if we use only class variables, then such type of methods we should declare as a class method. The class method has a </a:t>
            </a:r>
            <a:r>
              <a:rPr lang="en-GB" sz="2000" dirty="0" err="1"/>
              <a:t>cls</a:t>
            </a:r>
            <a:r>
              <a:rPr lang="en-GB" sz="2000" dirty="0"/>
              <a:t> parameter which refers to the class.</a:t>
            </a:r>
          </a:p>
        </p:txBody>
      </p:sp>
      <p:sp>
        <p:nvSpPr>
          <p:cNvPr id="5" name="TextBox 4">
            <a:extLst>
              <a:ext uri="{FF2B5EF4-FFF2-40B4-BE49-F238E27FC236}">
                <a16:creationId xmlns:a16="http://schemas.microsoft.com/office/drawing/2014/main" id="{48438F8E-D1A4-52FD-89F6-5903C53E3D67}"/>
              </a:ext>
            </a:extLst>
          </p:cNvPr>
          <p:cNvSpPr txBox="1"/>
          <p:nvPr/>
        </p:nvSpPr>
        <p:spPr>
          <a:xfrm>
            <a:off x="287078" y="4125180"/>
            <a:ext cx="8165805" cy="2246769"/>
          </a:xfrm>
          <a:prstGeom prst="rect">
            <a:avLst/>
          </a:prstGeom>
          <a:noFill/>
        </p:spPr>
        <p:txBody>
          <a:bodyPr wrap="square">
            <a:spAutoFit/>
          </a:bodyPr>
          <a:lstStyle/>
          <a:p>
            <a:pPr marL="342900" indent="-342900">
              <a:buFont typeface="Wingdings" panose="05000000000000000000" pitchFamily="2" charset="2"/>
              <a:buChar char="q"/>
            </a:pPr>
            <a:r>
              <a:rPr lang="en-GB" sz="2000" b="1" dirty="0">
                <a:solidFill>
                  <a:srgbClr val="FF0000"/>
                </a:solidFill>
              </a:rPr>
              <a:t>What is Instance Methods in Python</a:t>
            </a:r>
          </a:p>
          <a:p>
            <a:pPr marL="342900" indent="-342900">
              <a:buFont typeface="Wingdings" panose="05000000000000000000" pitchFamily="2" charset="2"/>
              <a:buChar char="q"/>
            </a:pPr>
            <a:r>
              <a:rPr lang="en-GB" sz="2000" b="1" dirty="0">
                <a:solidFill>
                  <a:srgbClr val="FF0000"/>
                </a:solidFill>
              </a:rPr>
              <a:t>Define Instance Method</a:t>
            </a:r>
          </a:p>
          <a:p>
            <a:pPr marL="342900" indent="-342900">
              <a:buFont typeface="Wingdings" panose="05000000000000000000" pitchFamily="2" charset="2"/>
              <a:buChar char="q"/>
            </a:pPr>
            <a:r>
              <a:rPr lang="en-GB" sz="2000" b="1" dirty="0">
                <a:solidFill>
                  <a:srgbClr val="FF0000"/>
                </a:solidFill>
              </a:rPr>
              <a:t>Calling An Instance Method</a:t>
            </a:r>
          </a:p>
          <a:p>
            <a:pPr marL="342900" indent="-342900">
              <a:buFont typeface="Wingdings" panose="05000000000000000000" pitchFamily="2" charset="2"/>
              <a:buChar char="q"/>
            </a:pPr>
            <a:r>
              <a:rPr lang="en-GB" sz="2000" b="1" dirty="0">
                <a:solidFill>
                  <a:srgbClr val="FF0000"/>
                </a:solidFill>
              </a:rPr>
              <a:t>Modify Instance Variables inside Instance Method</a:t>
            </a:r>
          </a:p>
          <a:p>
            <a:pPr marL="342900" indent="-342900">
              <a:buFont typeface="Wingdings" panose="05000000000000000000" pitchFamily="2" charset="2"/>
              <a:buChar char="q"/>
            </a:pPr>
            <a:r>
              <a:rPr lang="en-GB" sz="2000" b="1" dirty="0">
                <a:solidFill>
                  <a:srgbClr val="FF0000"/>
                </a:solidFill>
              </a:rPr>
              <a:t>Create Instance Variables in Instance Method</a:t>
            </a:r>
          </a:p>
          <a:p>
            <a:pPr marL="342900" indent="-342900">
              <a:buFont typeface="Wingdings" panose="05000000000000000000" pitchFamily="2" charset="2"/>
              <a:buChar char="q"/>
            </a:pPr>
            <a:r>
              <a:rPr lang="en-GB" sz="2000" b="1" dirty="0">
                <a:solidFill>
                  <a:srgbClr val="FF0000"/>
                </a:solidFill>
              </a:rPr>
              <a:t>Dynamically Add Instance Method to a Object</a:t>
            </a:r>
          </a:p>
          <a:p>
            <a:pPr marL="342900" indent="-342900">
              <a:buFont typeface="Wingdings" panose="05000000000000000000" pitchFamily="2" charset="2"/>
              <a:buChar char="q"/>
            </a:pPr>
            <a:r>
              <a:rPr lang="en-GB" sz="2000" b="1" dirty="0">
                <a:solidFill>
                  <a:srgbClr val="FF0000"/>
                </a:solidFill>
              </a:rPr>
              <a:t>Dynamically Delete Instance Methods</a:t>
            </a:r>
          </a:p>
        </p:txBody>
      </p:sp>
    </p:spTree>
    <p:extLst>
      <p:ext uri="{BB962C8B-B14F-4D97-AF65-F5344CB8AC3E}">
        <p14:creationId xmlns:p14="http://schemas.microsoft.com/office/powerpoint/2010/main" val="37211545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BD55F8-20EE-1A5E-C6CF-9EDBDE817FAF}"/>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6E6FAEAB-FC5E-D393-71A4-89AD3876B569}"/>
              </a:ext>
            </a:extLst>
          </p:cNvPr>
          <p:cNvSpPr txBox="1"/>
          <p:nvPr/>
        </p:nvSpPr>
        <p:spPr>
          <a:xfrm>
            <a:off x="180753" y="223284"/>
            <a:ext cx="11334307" cy="5016758"/>
          </a:xfrm>
          <a:prstGeom prst="rect">
            <a:avLst/>
          </a:prstGeom>
          <a:noFill/>
        </p:spPr>
        <p:txBody>
          <a:bodyPr wrap="square">
            <a:spAutoFit/>
          </a:bodyPr>
          <a:lstStyle/>
          <a:p>
            <a:r>
              <a:rPr lang="en-GB" sz="2000" b="1" dirty="0"/>
              <a:t>Example</a:t>
            </a:r>
          </a:p>
          <a:p>
            <a:r>
              <a:rPr lang="en-GB" sz="2000" dirty="0"/>
              <a:t>print(</a:t>
            </a:r>
            <a:r>
              <a:rPr lang="en-GB" sz="2000" dirty="0" err="1"/>
              <a:t>len</a:t>
            </a:r>
            <a:r>
              <a:rPr lang="en-GB" sz="2000" dirty="0"/>
              <a:t>("Hello"))        # Output: 5 (length of a string)</a:t>
            </a:r>
          </a:p>
          <a:p>
            <a:r>
              <a:rPr lang="en-GB" sz="2000" dirty="0"/>
              <a:t>print(</a:t>
            </a:r>
            <a:r>
              <a:rPr lang="en-GB" sz="2000" dirty="0" err="1"/>
              <a:t>len</a:t>
            </a:r>
            <a:r>
              <a:rPr lang="en-GB" sz="2000" dirty="0"/>
              <a:t>([1, 2, 3, 4]))   # Output: 4 (length of a list)</a:t>
            </a:r>
          </a:p>
          <a:p>
            <a:r>
              <a:rPr lang="en-GB" sz="2000" dirty="0"/>
              <a:t>print(</a:t>
            </a:r>
            <a:r>
              <a:rPr lang="en-GB" sz="2000" dirty="0" err="1"/>
              <a:t>len</a:t>
            </a:r>
            <a:r>
              <a:rPr lang="en-GB" sz="2000" dirty="0"/>
              <a:t>((1, 2, 3)))      # Output: 3 (length of a tuple)</a:t>
            </a:r>
          </a:p>
          <a:p>
            <a:endParaRPr lang="en-GB" sz="2000" dirty="0"/>
          </a:p>
          <a:p>
            <a:r>
              <a:rPr lang="en-GB" sz="2000" b="1" dirty="0"/>
              <a:t>Output:</a:t>
            </a:r>
          </a:p>
          <a:p>
            <a:r>
              <a:rPr lang="en-GB" sz="2000" dirty="0"/>
              <a:t>5</a:t>
            </a:r>
          </a:p>
          <a:p>
            <a:r>
              <a:rPr lang="en-GB" sz="2000" dirty="0"/>
              <a:t>4</a:t>
            </a:r>
          </a:p>
          <a:p>
            <a:r>
              <a:rPr lang="en-GB" sz="2000" dirty="0"/>
              <a:t>3</a:t>
            </a:r>
          </a:p>
          <a:p>
            <a:endParaRPr lang="en-GB" sz="2000" dirty="0"/>
          </a:p>
          <a:p>
            <a:r>
              <a:rPr lang="en-GB" sz="2000" b="1" dirty="0"/>
              <a:t>Explanation:</a:t>
            </a:r>
          </a:p>
          <a:p>
            <a:r>
              <a:rPr lang="en-GB" sz="2000" dirty="0" err="1"/>
              <a:t>len</a:t>
            </a:r>
            <a:r>
              <a:rPr lang="en-GB" sz="2000" dirty="0"/>
              <a:t>() Function:</a:t>
            </a:r>
          </a:p>
          <a:p>
            <a:endParaRPr lang="en-GB" sz="2000" dirty="0"/>
          </a:p>
          <a:p>
            <a:r>
              <a:rPr lang="en-GB" sz="2000" dirty="0"/>
              <a:t>Works with various data types like strings, lists, and tuples to return their length.</a:t>
            </a:r>
          </a:p>
          <a:p>
            <a:endParaRPr lang="en-GB" sz="2000" dirty="0"/>
          </a:p>
          <a:p>
            <a:r>
              <a:rPr lang="en-US" sz="2000" dirty="0"/>
              <a:t>Demonstrates polymorphism as the function behaves differently based on the type of the object.</a:t>
            </a:r>
            <a:endParaRPr lang="en-GB" sz="2000" dirty="0"/>
          </a:p>
        </p:txBody>
      </p:sp>
    </p:spTree>
    <p:extLst>
      <p:ext uri="{BB962C8B-B14F-4D97-AF65-F5344CB8AC3E}">
        <p14:creationId xmlns:p14="http://schemas.microsoft.com/office/powerpoint/2010/main" val="2830901725"/>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03621E-FED2-750A-D41A-EAA90AAF134D}"/>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AC3AD460-55A8-4383-A216-227978A1754E}"/>
              </a:ext>
            </a:extLst>
          </p:cNvPr>
          <p:cNvSpPr txBox="1"/>
          <p:nvPr/>
        </p:nvSpPr>
        <p:spPr>
          <a:xfrm>
            <a:off x="265813" y="265814"/>
            <a:ext cx="11525693" cy="3847207"/>
          </a:xfrm>
          <a:prstGeom prst="rect">
            <a:avLst/>
          </a:prstGeom>
          <a:noFill/>
        </p:spPr>
        <p:txBody>
          <a:bodyPr wrap="square">
            <a:spAutoFit/>
          </a:bodyPr>
          <a:lstStyle/>
          <a:p>
            <a:r>
              <a:rPr lang="en-GB" sz="2400" b="1" dirty="0">
                <a:solidFill>
                  <a:srgbClr val="FF0000"/>
                </a:solidFill>
              </a:rPr>
              <a:t>What is Instance Methods in Python?</a:t>
            </a:r>
          </a:p>
          <a:p>
            <a:pPr marL="342900" indent="-342900">
              <a:buFont typeface="Wingdings" panose="05000000000000000000" pitchFamily="2" charset="2"/>
              <a:buChar char="q"/>
            </a:pPr>
            <a:r>
              <a:rPr lang="en-GB" sz="2000" dirty="0"/>
              <a:t>If we use instance variables inside a method, such methods are called instance methods. The instance method performs a set of actions on the data/value provided by the instance variables.</a:t>
            </a:r>
          </a:p>
          <a:p>
            <a:pPr marL="342900" indent="-342900">
              <a:buFont typeface="Wingdings" panose="05000000000000000000" pitchFamily="2" charset="2"/>
              <a:buChar char="q"/>
            </a:pPr>
            <a:endParaRPr lang="en-GB" sz="2000" dirty="0"/>
          </a:p>
          <a:p>
            <a:pPr marL="342900" indent="-342900">
              <a:buFont typeface="Wingdings" panose="05000000000000000000" pitchFamily="2" charset="2"/>
              <a:buChar char="q"/>
            </a:pPr>
            <a:r>
              <a:rPr lang="en-GB" sz="2000" dirty="0"/>
              <a:t>A instance method is bound to the object of the class.</a:t>
            </a:r>
          </a:p>
          <a:p>
            <a:pPr marL="342900" indent="-342900">
              <a:buFont typeface="Wingdings" panose="05000000000000000000" pitchFamily="2" charset="2"/>
              <a:buChar char="q"/>
            </a:pPr>
            <a:r>
              <a:rPr lang="en-GB" sz="2000" dirty="0"/>
              <a:t>It can access or modify the object state by changing the value of a instance variables</a:t>
            </a:r>
          </a:p>
          <a:p>
            <a:pPr marL="342900" indent="-342900">
              <a:buFont typeface="Wingdings" panose="05000000000000000000" pitchFamily="2" charset="2"/>
              <a:buChar char="q"/>
            </a:pPr>
            <a:r>
              <a:rPr lang="en-GB" sz="2000" dirty="0"/>
              <a:t>When we create a class in Python, instance methods are used regularly. To work with an instance method, we use the self keyword. We use the self keyword as the first parameter to a method. The self refers to the current object.</a:t>
            </a:r>
          </a:p>
          <a:p>
            <a:pPr marL="342900" indent="-342900">
              <a:buFont typeface="Wingdings" panose="05000000000000000000" pitchFamily="2" charset="2"/>
              <a:buChar char="q"/>
            </a:pPr>
            <a:endParaRPr lang="en-GB" sz="2000" dirty="0"/>
          </a:p>
          <a:p>
            <a:pPr marL="342900" indent="-342900">
              <a:buFont typeface="Wingdings" panose="05000000000000000000" pitchFamily="2" charset="2"/>
              <a:buChar char="q"/>
            </a:pPr>
            <a:r>
              <a:rPr lang="en-GB" sz="2000" dirty="0"/>
              <a:t>Any method we create in a class will automatically be created as an instance method unless we explicitly tell Python that it is a class or static method.</a:t>
            </a:r>
          </a:p>
        </p:txBody>
      </p:sp>
    </p:spTree>
    <p:extLst>
      <p:ext uri="{BB962C8B-B14F-4D97-AF65-F5344CB8AC3E}">
        <p14:creationId xmlns:p14="http://schemas.microsoft.com/office/powerpoint/2010/main" val="3228974192"/>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744C12-F6E4-B2BD-D645-D299CF0E98D8}"/>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A0FB2E6D-E540-0BBD-27FF-C3DA21A560EE}"/>
              </a:ext>
            </a:extLst>
          </p:cNvPr>
          <p:cNvPicPr>
            <a:picLocks noChangeAspect="1"/>
          </p:cNvPicPr>
          <p:nvPr/>
        </p:nvPicPr>
        <p:blipFill>
          <a:blip r:embed="rId2"/>
          <a:stretch>
            <a:fillRect/>
          </a:stretch>
        </p:blipFill>
        <p:spPr>
          <a:xfrm>
            <a:off x="1023937" y="509587"/>
            <a:ext cx="10144125" cy="5838825"/>
          </a:xfrm>
          <a:prstGeom prst="rect">
            <a:avLst/>
          </a:prstGeom>
        </p:spPr>
      </p:pic>
    </p:spTree>
    <p:extLst>
      <p:ext uri="{BB962C8B-B14F-4D97-AF65-F5344CB8AC3E}">
        <p14:creationId xmlns:p14="http://schemas.microsoft.com/office/powerpoint/2010/main" val="1684859366"/>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407862-1C44-90C7-5233-D70E36BBDFBE}"/>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0C15DAA2-AAB4-6118-9197-D2FCCCD98B8E}"/>
              </a:ext>
            </a:extLst>
          </p:cNvPr>
          <p:cNvSpPr txBox="1"/>
          <p:nvPr/>
        </p:nvSpPr>
        <p:spPr>
          <a:xfrm>
            <a:off x="127591" y="148856"/>
            <a:ext cx="11802139" cy="1692771"/>
          </a:xfrm>
          <a:prstGeom prst="rect">
            <a:avLst/>
          </a:prstGeom>
          <a:noFill/>
        </p:spPr>
        <p:txBody>
          <a:bodyPr wrap="square">
            <a:spAutoFit/>
          </a:bodyPr>
          <a:lstStyle/>
          <a:p>
            <a:r>
              <a:rPr lang="en-GB" sz="2400" b="1" dirty="0">
                <a:solidFill>
                  <a:srgbClr val="FF0000"/>
                </a:solidFill>
              </a:rPr>
              <a:t>Define Instance Method</a:t>
            </a:r>
          </a:p>
          <a:p>
            <a:r>
              <a:rPr lang="en-GB" sz="2000" dirty="0"/>
              <a:t>Instance variables are not shared between objects. Instead, every object has its copy of the instance attribute. Using the instance method, we can access or modify the calling object’s attributes.</a:t>
            </a:r>
          </a:p>
          <a:p>
            <a:endParaRPr lang="en-GB" sz="2000" dirty="0"/>
          </a:p>
          <a:p>
            <a:r>
              <a:rPr lang="en-GB" sz="2000" dirty="0"/>
              <a:t>Instance methods are defined inside a class, and it is pretty similar to defining a regular function.</a:t>
            </a:r>
          </a:p>
        </p:txBody>
      </p:sp>
      <p:sp>
        <p:nvSpPr>
          <p:cNvPr id="5" name="TextBox 4">
            <a:extLst>
              <a:ext uri="{FF2B5EF4-FFF2-40B4-BE49-F238E27FC236}">
                <a16:creationId xmlns:a16="http://schemas.microsoft.com/office/drawing/2014/main" id="{28F5494D-4722-9F9A-7CB3-5EDEC6CFEBF2}"/>
              </a:ext>
            </a:extLst>
          </p:cNvPr>
          <p:cNvSpPr txBox="1"/>
          <p:nvPr/>
        </p:nvSpPr>
        <p:spPr>
          <a:xfrm>
            <a:off x="127590" y="2593539"/>
            <a:ext cx="11727711" cy="1938992"/>
          </a:xfrm>
          <a:prstGeom prst="rect">
            <a:avLst/>
          </a:prstGeom>
          <a:noFill/>
        </p:spPr>
        <p:txBody>
          <a:bodyPr wrap="square">
            <a:spAutoFit/>
          </a:bodyPr>
          <a:lstStyle/>
          <a:p>
            <a:pPr marL="285750" indent="-285750">
              <a:buFont typeface="Wingdings" panose="05000000000000000000" pitchFamily="2" charset="2"/>
              <a:buChar char="q"/>
            </a:pPr>
            <a:r>
              <a:rPr lang="en-GB" sz="2000" dirty="0"/>
              <a:t>Use the def keyword to define an instance method in Python.</a:t>
            </a:r>
          </a:p>
          <a:p>
            <a:pPr marL="285750" indent="-285750">
              <a:buFont typeface="Wingdings" panose="05000000000000000000" pitchFamily="2" charset="2"/>
              <a:buChar char="q"/>
            </a:pPr>
            <a:r>
              <a:rPr lang="en-GB" sz="2000" dirty="0"/>
              <a:t>Use self as the first parameter in the instance method when defining it. The self parameter refers to the current object.</a:t>
            </a:r>
          </a:p>
          <a:p>
            <a:pPr marL="285750" indent="-285750">
              <a:buFont typeface="Wingdings" panose="05000000000000000000" pitchFamily="2" charset="2"/>
              <a:buChar char="q"/>
            </a:pPr>
            <a:r>
              <a:rPr lang="en-GB" sz="2000" dirty="0"/>
              <a:t>Using the self parameter to access or modify the current object attributes.</a:t>
            </a:r>
          </a:p>
          <a:p>
            <a:pPr marL="285750" indent="-285750">
              <a:buFont typeface="Wingdings" panose="05000000000000000000" pitchFamily="2" charset="2"/>
              <a:buChar char="q"/>
            </a:pPr>
            <a:r>
              <a:rPr lang="en-GB" sz="2000" dirty="0"/>
              <a:t>You may use a variable named differently for self, but it is discouraged since self is the recommended convention in Python.</a:t>
            </a:r>
          </a:p>
        </p:txBody>
      </p:sp>
    </p:spTree>
    <p:extLst>
      <p:ext uri="{BB962C8B-B14F-4D97-AF65-F5344CB8AC3E}">
        <p14:creationId xmlns:p14="http://schemas.microsoft.com/office/powerpoint/2010/main" val="767572176"/>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A32F0F-7B14-102B-4EFE-CF36D8F4A66E}"/>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67C937C1-D6AC-3A1C-0CA1-2267034E899C}"/>
              </a:ext>
            </a:extLst>
          </p:cNvPr>
          <p:cNvSpPr txBox="1"/>
          <p:nvPr/>
        </p:nvSpPr>
        <p:spPr>
          <a:xfrm>
            <a:off x="106326" y="170122"/>
            <a:ext cx="9040332" cy="3477875"/>
          </a:xfrm>
          <a:prstGeom prst="rect">
            <a:avLst/>
          </a:prstGeom>
          <a:noFill/>
        </p:spPr>
        <p:txBody>
          <a:bodyPr wrap="square">
            <a:spAutoFit/>
          </a:bodyPr>
          <a:lstStyle/>
          <a:p>
            <a:r>
              <a:rPr lang="en-GB" sz="2000" b="1" dirty="0">
                <a:solidFill>
                  <a:srgbClr val="FF0000"/>
                </a:solidFill>
              </a:rPr>
              <a:t>Example:</a:t>
            </a:r>
          </a:p>
          <a:p>
            <a:r>
              <a:rPr lang="en-GB" sz="2000" dirty="0"/>
              <a:t>class Student:</a:t>
            </a:r>
          </a:p>
          <a:p>
            <a:r>
              <a:rPr lang="en-GB" sz="2000" dirty="0"/>
              <a:t>    # constructor</a:t>
            </a:r>
          </a:p>
          <a:p>
            <a:r>
              <a:rPr lang="en-GB" sz="2000" dirty="0"/>
              <a:t>    def __</a:t>
            </a:r>
            <a:r>
              <a:rPr lang="en-GB" sz="2000" dirty="0" err="1"/>
              <a:t>init</a:t>
            </a:r>
            <a:r>
              <a:rPr lang="en-GB" sz="2000" dirty="0"/>
              <a:t>__(self, name, age):</a:t>
            </a:r>
          </a:p>
          <a:p>
            <a:r>
              <a:rPr lang="en-GB" sz="2000" dirty="0"/>
              <a:t>        # Instance variable</a:t>
            </a:r>
          </a:p>
          <a:p>
            <a:r>
              <a:rPr lang="en-GB" sz="2000" dirty="0"/>
              <a:t>        self.name = name</a:t>
            </a:r>
          </a:p>
          <a:p>
            <a:r>
              <a:rPr lang="en-GB" sz="2000" dirty="0"/>
              <a:t>        </a:t>
            </a:r>
            <a:r>
              <a:rPr lang="en-GB" sz="2000" dirty="0" err="1"/>
              <a:t>self.age</a:t>
            </a:r>
            <a:r>
              <a:rPr lang="en-GB" sz="2000" dirty="0"/>
              <a:t> = age</a:t>
            </a:r>
          </a:p>
          <a:p>
            <a:endParaRPr lang="en-GB" sz="2000" dirty="0"/>
          </a:p>
          <a:p>
            <a:r>
              <a:rPr lang="en-GB" sz="2000" dirty="0"/>
              <a:t>    # instance method to access instance variable</a:t>
            </a:r>
          </a:p>
          <a:p>
            <a:r>
              <a:rPr lang="en-GB" sz="2000" dirty="0"/>
              <a:t>    def show(self):</a:t>
            </a:r>
          </a:p>
          <a:p>
            <a:r>
              <a:rPr lang="en-GB" sz="2000" dirty="0"/>
              <a:t>        print('Name:', self.name, 'Age:', </a:t>
            </a:r>
            <a:r>
              <a:rPr lang="en-GB" sz="2000" dirty="0" err="1"/>
              <a:t>self.age</a:t>
            </a:r>
            <a:r>
              <a:rPr lang="en-GB" sz="2000" dirty="0"/>
              <a:t>)</a:t>
            </a:r>
          </a:p>
        </p:txBody>
      </p:sp>
      <p:sp>
        <p:nvSpPr>
          <p:cNvPr id="5" name="TextBox 4">
            <a:extLst>
              <a:ext uri="{FF2B5EF4-FFF2-40B4-BE49-F238E27FC236}">
                <a16:creationId xmlns:a16="http://schemas.microsoft.com/office/drawing/2014/main" id="{1C68C9AA-4B36-3B4E-BA35-0B991254465E}"/>
              </a:ext>
            </a:extLst>
          </p:cNvPr>
          <p:cNvSpPr txBox="1"/>
          <p:nvPr/>
        </p:nvSpPr>
        <p:spPr>
          <a:xfrm>
            <a:off x="188285" y="4240756"/>
            <a:ext cx="11815430" cy="2062103"/>
          </a:xfrm>
          <a:prstGeom prst="rect">
            <a:avLst/>
          </a:prstGeom>
          <a:noFill/>
        </p:spPr>
        <p:txBody>
          <a:bodyPr wrap="square">
            <a:spAutoFit/>
          </a:bodyPr>
          <a:lstStyle/>
          <a:p>
            <a:r>
              <a:rPr lang="en-GB" sz="2000" b="1" dirty="0">
                <a:solidFill>
                  <a:srgbClr val="FF0000"/>
                </a:solidFill>
              </a:rPr>
              <a:t>Calling An Instance Method:</a:t>
            </a:r>
          </a:p>
          <a:p>
            <a:r>
              <a:rPr lang="en-GB" dirty="0"/>
              <a:t>We use an object and dot (.) operator to execute the block of code or action defined in the instance method.</a:t>
            </a:r>
          </a:p>
          <a:p>
            <a:endParaRPr lang="en-GB" dirty="0"/>
          </a:p>
          <a:p>
            <a:pPr marL="285750" indent="-285750">
              <a:buFont typeface="Wingdings" panose="05000000000000000000" pitchFamily="2" charset="2"/>
              <a:buChar char="q"/>
            </a:pPr>
            <a:r>
              <a:rPr lang="en-GB" dirty="0"/>
              <a:t>First, create instance variables name and age in the Student class.</a:t>
            </a:r>
          </a:p>
          <a:p>
            <a:pPr marL="285750" indent="-285750">
              <a:buFont typeface="Wingdings" panose="05000000000000000000" pitchFamily="2" charset="2"/>
              <a:buChar char="q"/>
            </a:pPr>
            <a:r>
              <a:rPr lang="en-GB" dirty="0"/>
              <a:t>Next, create an instance method display() to print student name and age.</a:t>
            </a:r>
          </a:p>
          <a:p>
            <a:pPr marL="285750" indent="-285750">
              <a:buFont typeface="Wingdings" panose="05000000000000000000" pitchFamily="2" charset="2"/>
              <a:buChar char="q"/>
            </a:pPr>
            <a:r>
              <a:rPr lang="en-GB" dirty="0"/>
              <a:t>Next, create object of a Student class to call the instance method.</a:t>
            </a:r>
          </a:p>
          <a:p>
            <a:r>
              <a:rPr lang="en-GB" dirty="0"/>
              <a:t>Let’s see how to call an instance method show() to access the student object details such as name and age.</a:t>
            </a:r>
          </a:p>
        </p:txBody>
      </p:sp>
    </p:spTree>
    <p:extLst>
      <p:ext uri="{BB962C8B-B14F-4D97-AF65-F5344CB8AC3E}">
        <p14:creationId xmlns:p14="http://schemas.microsoft.com/office/powerpoint/2010/main" val="3223163600"/>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F3EA06-5BA2-11D0-9A5A-69E096E21A65}"/>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E9076F18-56CF-C891-356D-339492CC3260}"/>
              </a:ext>
            </a:extLst>
          </p:cNvPr>
          <p:cNvSpPr txBox="1"/>
          <p:nvPr/>
        </p:nvSpPr>
        <p:spPr>
          <a:xfrm>
            <a:off x="220625" y="571351"/>
            <a:ext cx="6097772" cy="6463308"/>
          </a:xfrm>
          <a:prstGeom prst="rect">
            <a:avLst/>
          </a:prstGeom>
          <a:noFill/>
        </p:spPr>
        <p:txBody>
          <a:bodyPr wrap="square">
            <a:spAutoFit/>
          </a:bodyPr>
          <a:lstStyle/>
          <a:p>
            <a:r>
              <a:rPr lang="en-GB" dirty="0"/>
              <a:t>class Student:</a:t>
            </a:r>
          </a:p>
          <a:p>
            <a:r>
              <a:rPr lang="en-GB" dirty="0"/>
              <a:t>    # constructor</a:t>
            </a:r>
          </a:p>
          <a:p>
            <a:r>
              <a:rPr lang="en-GB" dirty="0"/>
              <a:t>    def __</a:t>
            </a:r>
            <a:r>
              <a:rPr lang="en-GB" dirty="0" err="1"/>
              <a:t>init</a:t>
            </a:r>
            <a:r>
              <a:rPr lang="en-GB" dirty="0"/>
              <a:t>__(self, name, age):</a:t>
            </a:r>
          </a:p>
          <a:p>
            <a:r>
              <a:rPr lang="en-GB" dirty="0"/>
              <a:t>        # Instance variable</a:t>
            </a:r>
          </a:p>
          <a:p>
            <a:r>
              <a:rPr lang="en-GB" dirty="0"/>
              <a:t>        self.name = name</a:t>
            </a:r>
          </a:p>
          <a:p>
            <a:r>
              <a:rPr lang="en-GB" dirty="0"/>
              <a:t>        </a:t>
            </a:r>
            <a:r>
              <a:rPr lang="en-GB" dirty="0" err="1"/>
              <a:t>self.age</a:t>
            </a:r>
            <a:r>
              <a:rPr lang="en-GB" dirty="0"/>
              <a:t> = age</a:t>
            </a:r>
          </a:p>
          <a:p>
            <a:endParaRPr lang="en-GB" dirty="0"/>
          </a:p>
          <a:p>
            <a:r>
              <a:rPr lang="en-GB" dirty="0"/>
              <a:t>    # instance method access instance variable</a:t>
            </a:r>
          </a:p>
          <a:p>
            <a:r>
              <a:rPr lang="en-GB" dirty="0"/>
              <a:t>    def show(self):</a:t>
            </a:r>
          </a:p>
          <a:p>
            <a:r>
              <a:rPr lang="en-GB" dirty="0"/>
              <a:t>        print('Name:', self.name, 'Age:', </a:t>
            </a:r>
            <a:r>
              <a:rPr lang="en-GB" dirty="0" err="1"/>
              <a:t>self.age</a:t>
            </a:r>
            <a:r>
              <a:rPr lang="en-GB" dirty="0"/>
              <a:t>)</a:t>
            </a:r>
          </a:p>
          <a:p>
            <a:endParaRPr lang="en-GB" dirty="0"/>
          </a:p>
          <a:p>
            <a:r>
              <a:rPr lang="en-GB" dirty="0"/>
              <a:t># create first object</a:t>
            </a:r>
          </a:p>
          <a:p>
            <a:r>
              <a:rPr lang="en-GB" dirty="0"/>
              <a:t>print('First Student')</a:t>
            </a:r>
          </a:p>
          <a:p>
            <a:r>
              <a:rPr lang="en-GB" dirty="0" err="1"/>
              <a:t>emma</a:t>
            </a:r>
            <a:r>
              <a:rPr lang="en-GB" dirty="0"/>
              <a:t> = Student("Jessa", 14)</a:t>
            </a:r>
          </a:p>
          <a:p>
            <a:r>
              <a:rPr lang="en-GB" dirty="0"/>
              <a:t># call instance method</a:t>
            </a:r>
          </a:p>
          <a:p>
            <a:r>
              <a:rPr lang="en-GB" dirty="0" err="1"/>
              <a:t>emma.show</a:t>
            </a:r>
            <a:r>
              <a:rPr lang="en-GB" dirty="0"/>
              <a:t>()</a:t>
            </a:r>
          </a:p>
          <a:p>
            <a:endParaRPr lang="en-GB" dirty="0"/>
          </a:p>
          <a:p>
            <a:r>
              <a:rPr lang="en-GB" dirty="0"/>
              <a:t># create second object</a:t>
            </a:r>
          </a:p>
          <a:p>
            <a:r>
              <a:rPr lang="en-GB" dirty="0"/>
              <a:t>print('Second Student')</a:t>
            </a:r>
          </a:p>
          <a:p>
            <a:r>
              <a:rPr lang="en-GB" dirty="0" err="1"/>
              <a:t>kelly</a:t>
            </a:r>
            <a:r>
              <a:rPr lang="en-GB" dirty="0"/>
              <a:t> = Student("Kelly", 16)</a:t>
            </a:r>
          </a:p>
          <a:p>
            <a:r>
              <a:rPr lang="en-GB" dirty="0"/>
              <a:t># call instance method</a:t>
            </a:r>
          </a:p>
          <a:p>
            <a:r>
              <a:rPr lang="en-GB" dirty="0" err="1"/>
              <a:t>kelly.show</a:t>
            </a:r>
            <a:r>
              <a:rPr lang="en-GB" dirty="0"/>
              <a:t>()</a:t>
            </a:r>
          </a:p>
          <a:p>
            <a:endParaRPr lang="en-GB" dirty="0"/>
          </a:p>
        </p:txBody>
      </p:sp>
      <p:sp>
        <p:nvSpPr>
          <p:cNvPr id="4" name="TextBox 3">
            <a:extLst>
              <a:ext uri="{FF2B5EF4-FFF2-40B4-BE49-F238E27FC236}">
                <a16:creationId xmlns:a16="http://schemas.microsoft.com/office/drawing/2014/main" id="{03CEAEA3-ABCA-98C8-1866-F55D2FC03810}"/>
              </a:ext>
            </a:extLst>
          </p:cNvPr>
          <p:cNvSpPr txBox="1"/>
          <p:nvPr/>
        </p:nvSpPr>
        <p:spPr>
          <a:xfrm>
            <a:off x="220625" y="202019"/>
            <a:ext cx="2830919" cy="369332"/>
          </a:xfrm>
          <a:prstGeom prst="rect">
            <a:avLst/>
          </a:prstGeom>
          <a:noFill/>
        </p:spPr>
        <p:txBody>
          <a:bodyPr wrap="square" rtlCol="0">
            <a:spAutoFit/>
          </a:bodyPr>
          <a:lstStyle/>
          <a:p>
            <a:r>
              <a:rPr lang="en-US" b="1" dirty="0">
                <a:solidFill>
                  <a:srgbClr val="FF0000"/>
                </a:solidFill>
              </a:rPr>
              <a:t>Example:</a:t>
            </a:r>
            <a:endParaRPr lang="en-GB" b="1" dirty="0">
              <a:solidFill>
                <a:srgbClr val="FF0000"/>
              </a:solidFill>
            </a:endParaRPr>
          </a:p>
        </p:txBody>
      </p:sp>
      <p:sp>
        <p:nvSpPr>
          <p:cNvPr id="6" name="TextBox 5">
            <a:extLst>
              <a:ext uri="{FF2B5EF4-FFF2-40B4-BE49-F238E27FC236}">
                <a16:creationId xmlns:a16="http://schemas.microsoft.com/office/drawing/2014/main" id="{E42BF30E-4348-1D7A-CA8F-C4A6B28A5F41}"/>
              </a:ext>
            </a:extLst>
          </p:cNvPr>
          <p:cNvSpPr txBox="1"/>
          <p:nvPr/>
        </p:nvSpPr>
        <p:spPr>
          <a:xfrm>
            <a:off x="5728291" y="103518"/>
            <a:ext cx="6097772" cy="2031325"/>
          </a:xfrm>
          <a:prstGeom prst="rect">
            <a:avLst/>
          </a:prstGeom>
          <a:noFill/>
        </p:spPr>
        <p:txBody>
          <a:bodyPr wrap="square">
            <a:spAutoFit/>
          </a:bodyPr>
          <a:lstStyle/>
          <a:p>
            <a:r>
              <a:rPr lang="en-GB" b="1" dirty="0">
                <a:solidFill>
                  <a:srgbClr val="FF0000"/>
                </a:solidFill>
              </a:rPr>
              <a:t>Output:</a:t>
            </a:r>
          </a:p>
          <a:p>
            <a:endParaRPr lang="en-GB" dirty="0"/>
          </a:p>
          <a:p>
            <a:r>
              <a:rPr lang="en-GB" dirty="0"/>
              <a:t>First Student</a:t>
            </a:r>
          </a:p>
          <a:p>
            <a:r>
              <a:rPr lang="en-GB" dirty="0"/>
              <a:t>Name: Jessa Age: 14</a:t>
            </a:r>
          </a:p>
          <a:p>
            <a:endParaRPr lang="en-GB" dirty="0"/>
          </a:p>
          <a:p>
            <a:r>
              <a:rPr lang="en-US" dirty="0"/>
              <a:t>Second Student</a:t>
            </a:r>
          </a:p>
          <a:p>
            <a:r>
              <a:rPr lang="en-US" dirty="0"/>
              <a:t>Name: Kelly Age: 16</a:t>
            </a:r>
            <a:endParaRPr lang="en-GB" dirty="0"/>
          </a:p>
        </p:txBody>
      </p:sp>
      <p:sp>
        <p:nvSpPr>
          <p:cNvPr id="8" name="TextBox 7">
            <a:extLst>
              <a:ext uri="{FF2B5EF4-FFF2-40B4-BE49-F238E27FC236}">
                <a16:creationId xmlns:a16="http://schemas.microsoft.com/office/drawing/2014/main" id="{7E7BDF0B-0430-99BA-F152-5EF3ABC65E7B}"/>
              </a:ext>
            </a:extLst>
          </p:cNvPr>
          <p:cNvSpPr txBox="1"/>
          <p:nvPr/>
        </p:nvSpPr>
        <p:spPr>
          <a:xfrm>
            <a:off x="4922875" y="2214701"/>
            <a:ext cx="7048500" cy="4401205"/>
          </a:xfrm>
          <a:prstGeom prst="rect">
            <a:avLst/>
          </a:prstGeom>
          <a:noFill/>
        </p:spPr>
        <p:txBody>
          <a:bodyPr wrap="square">
            <a:spAutoFit/>
          </a:bodyPr>
          <a:lstStyle/>
          <a:p>
            <a:r>
              <a:rPr lang="en-GB" sz="2000" b="1" dirty="0">
                <a:solidFill>
                  <a:srgbClr val="FF0000"/>
                </a:solidFill>
              </a:rPr>
              <a:t>Note:</a:t>
            </a:r>
          </a:p>
          <a:p>
            <a:endParaRPr lang="en-GB" sz="2000" dirty="0"/>
          </a:p>
          <a:p>
            <a:pPr marL="342900" indent="-342900">
              <a:buFont typeface="Wingdings" panose="05000000000000000000" pitchFamily="2" charset="2"/>
              <a:buChar char="q"/>
            </a:pPr>
            <a:r>
              <a:rPr lang="en-GB" sz="2000" b="1" dirty="0"/>
              <a:t>Inside any instance method, we can use self to access any data or method that reside in our class. We are unable to access it without a self parameter.</a:t>
            </a:r>
          </a:p>
          <a:p>
            <a:pPr marL="342900" indent="-342900">
              <a:buFont typeface="Wingdings" panose="05000000000000000000" pitchFamily="2" charset="2"/>
              <a:buChar char="q"/>
            </a:pPr>
            <a:endParaRPr lang="en-GB" sz="2000" b="1" dirty="0"/>
          </a:p>
          <a:p>
            <a:pPr marL="342900" indent="-342900">
              <a:buFont typeface="Wingdings" panose="05000000000000000000" pitchFamily="2" charset="2"/>
              <a:buChar char="q"/>
            </a:pPr>
            <a:r>
              <a:rPr lang="en-GB" sz="2000" b="1" dirty="0"/>
              <a:t>An instance method can freely access attributes and even modify the value of attributes of an object by using the self parameter.</a:t>
            </a:r>
          </a:p>
          <a:p>
            <a:pPr marL="342900" indent="-342900">
              <a:buFont typeface="Wingdings" panose="05000000000000000000" pitchFamily="2" charset="2"/>
              <a:buChar char="q"/>
            </a:pPr>
            <a:endParaRPr lang="en-GB" sz="2000" b="1" dirty="0"/>
          </a:p>
          <a:p>
            <a:pPr marL="342900" indent="-342900">
              <a:buFont typeface="Wingdings" panose="05000000000000000000" pitchFamily="2" charset="2"/>
              <a:buChar char="q"/>
            </a:pPr>
            <a:r>
              <a:rPr lang="en-GB" sz="2000" b="1" dirty="0"/>
              <a:t>By Using </a:t>
            </a:r>
            <a:r>
              <a:rPr lang="en-GB" sz="2000" b="1" dirty="0" err="1"/>
              <a:t>self.__class</a:t>
            </a:r>
            <a:r>
              <a:rPr lang="en-GB" sz="2000" b="1" dirty="0"/>
              <a:t>__ attribute we can access the class attributes and change the class state. Therefore instance method gives us control of changing the object as well as the class state.</a:t>
            </a:r>
          </a:p>
        </p:txBody>
      </p:sp>
    </p:spTree>
    <p:extLst>
      <p:ext uri="{BB962C8B-B14F-4D97-AF65-F5344CB8AC3E}">
        <p14:creationId xmlns:p14="http://schemas.microsoft.com/office/powerpoint/2010/main" val="2037517216"/>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80A777-CCD6-0C57-116B-50450BD7D51E}"/>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EC518A72-762D-1241-8114-64DA7B78F1E2}"/>
              </a:ext>
            </a:extLst>
          </p:cNvPr>
          <p:cNvSpPr txBox="1"/>
          <p:nvPr/>
        </p:nvSpPr>
        <p:spPr>
          <a:xfrm>
            <a:off x="146198" y="197346"/>
            <a:ext cx="12045802" cy="6463308"/>
          </a:xfrm>
          <a:prstGeom prst="rect">
            <a:avLst/>
          </a:prstGeom>
          <a:noFill/>
        </p:spPr>
        <p:txBody>
          <a:bodyPr wrap="square">
            <a:spAutoFit/>
          </a:bodyPr>
          <a:lstStyle/>
          <a:p>
            <a:r>
              <a:rPr lang="en-GB" sz="2000" b="1" dirty="0">
                <a:solidFill>
                  <a:srgbClr val="FF0000"/>
                </a:solidFill>
              </a:rPr>
              <a:t>Modify Instance Variables inside Instance Method:</a:t>
            </a:r>
          </a:p>
          <a:p>
            <a:r>
              <a:rPr lang="en-GB" dirty="0"/>
              <a:t>Let’s create the instance method update() method to modify the student age and roll number when student data details change.</a:t>
            </a:r>
          </a:p>
          <a:p>
            <a:endParaRPr lang="en-GB" dirty="0"/>
          </a:p>
          <a:p>
            <a:r>
              <a:rPr lang="en-GB" dirty="0"/>
              <a:t>class Student:</a:t>
            </a:r>
          </a:p>
          <a:p>
            <a:r>
              <a:rPr lang="en-GB" dirty="0"/>
              <a:t>    def __</a:t>
            </a:r>
            <a:r>
              <a:rPr lang="en-GB" dirty="0" err="1"/>
              <a:t>init</a:t>
            </a:r>
            <a:r>
              <a:rPr lang="en-GB" dirty="0"/>
              <a:t>__(self, </a:t>
            </a:r>
            <a:r>
              <a:rPr lang="en-GB" dirty="0" err="1"/>
              <a:t>roll_no</a:t>
            </a:r>
            <a:r>
              <a:rPr lang="en-GB" dirty="0"/>
              <a:t>, name, age):</a:t>
            </a:r>
          </a:p>
          <a:p>
            <a:r>
              <a:rPr lang="en-GB" dirty="0"/>
              <a:t>        # Instance variable</a:t>
            </a:r>
          </a:p>
          <a:p>
            <a:r>
              <a:rPr lang="en-GB" dirty="0"/>
              <a:t>        </a:t>
            </a:r>
            <a:r>
              <a:rPr lang="en-GB" dirty="0" err="1"/>
              <a:t>self.roll_no</a:t>
            </a:r>
            <a:r>
              <a:rPr lang="en-GB" dirty="0"/>
              <a:t> = </a:t>
            </a:r>
            <a:r>
              <a:rPr lang="en-GB" dirty="0" err="1"/>
              <a:t>roll_no</a:t>
            </a:r>
            <a:endParaRPr lang="en-GB" dirty="0"/>
          </a:p>
          <a:p>
            <a:r>
              <a:rPr lang="en-GB" dirty="0"/>
              <a:t>        self.name = name</a:t>
            </a:r>
          </a:p>
          <a:p>
            <a:r>
              <a:rPr lang="en-GB" dirty="0"/>
              <a:t>        </a:t>
            </a:r>
            <a:r>
              <a:rPr lang="en-GB" dirty="0" err="1"/>
              <a:t>self.age</a:t>
            </a:r>
            <a:r>
              <a:rPr lang="en-GB" dirty="0"/>
              <a:t> = age</a:t>
            </a:r>
          </a:p>
          <a:p>
            <a:endParaRPr lang="en-GB" dirty="0"/>
          </a:p>
          <a:p>
            <a:r>
              <a:rPr lang="en-GB" dirty="0"/>
              <a:t>    # instance method access instance variable</a:t>
            </a:r>
          </a:p>
          <a:p>
            <a:r>
              <a:rPr lang="en-GB" dirty="0"/>
              <a:t>    def show(self):</a:t>
            </a:r>
          </a:p>
          <a:p>
            <a:r>
              <a:rPr lang="en-GB" dirty="0"/>
              <a:t>        print('Roll Number:', </a:t>
            </a:r>
            <a:r>
              <a:rPr lang="en-GB" dirty="0" err="1"/>
              <a:t>self.roll_no</a:t>
            </a:r>
            <a:r>
              <a:rPr lang="en-GB" dirty="0"/>
              <a:t>, 'Name:', self.name, 'Age:', </a:t>
            </a:r>
            <a:r>
              <a:rPr lang="en-GB" dirty="0" err="1"/>
              <a:t>self.age</a:t>
            </a:r>
            <a:r>
              <a:rPr lang="en-GB" dirty="0"/>
              <a:t>)</a:t>
            </a:r>
          </a:p>
          <a:p>
            <a:endParaRPr lang="en-GB" dirty="0"/>
          </a:p>
          <a:p>
            <a:r>
              <a:rPr lang="en-GB" dirty="0"/>
              <a:t>    # instance method to modify instance variable</a:t>
            </a:r>
          </a:p>
          <a:p>
            <a:r>
              <a:rPr lang="en-GB" dirty="0"/>
              <a:t>    def update(self, </a:t>
            </a:r>
            <a:r>
              <a:rPr lang="en-GB" dirty="0" err="1"/>
              <a:t>roll_number</a:t>
            </a:r>
            <a:r>
              <a:rPr lang="en-GB" dirty="0"/>
              <a:t>, age):                           </a:t>
            </a:r>
          </a:p>
          <a:p>
            <a:r>
              <a:rPr lang="en-GB" dirty="0"/>
              <a:t>        </a:t>
            </a:r>
            <a:r>
              <a:rPr lang="en-GB" dirty="0" err="1"/>
              <a:t>self.roll_no</a:t>
            </a:r>
            <a:r>
              <a:rPr lang="en-GB" dirty="0"/>
              <a:t> = </a:t>
            </a:r>
            <a:r>
              <a:rPr lang="en-GB" dirty="0" err="1"/>
              <a:t>roll_number</a:t>
            </a:r>
            <a:endParaRPr lang="en-GB" dirty="0"/>
          </a:p>
          <a:p>
            <a:r>
              <a:rPr lang="en-GB" dirty="0"/>
              <a:t>        </a:t>
            </a:r>
            <a:r>
              <a:rPr lang="en-GB" dirty="0" err="1"/>
              <a:t>self.age</a:t>
            </a:r>
            <a:r>
              <a:rPr lang="en-GB" dirty="0"/>
              <a:t> = age</a:t>
            </a:r>
          </a:p>
          <a:p>
            <a:endParaRPr lang="en-GB" dirty="0"/>
          </a:p>
          <a:p>
            <a:r>
              <a:rPr lang="en-GB" dirty="0"/>
              <a:t># create object</a:t>
            </a:r>
          </a:p>
          <a:p>
            <a:r>
              <a:rPr lang="en-GB" dirty="0"/>
              <a:t>print('class VIII')</a:t>
            </a:r>
          </a:p>
          <a:p>
            <a:r>
              <a:rPr lang="en-GB" dirty="0"/>
              <a:t>stud = Student(20, "Emma", 14)</a:t>
            </a:r>
          </a:p>
        </p:txBody>
      </p:sp>
      <p:sp>
        <p:nvSpPr>
          <p:cNvPr id="5" name="TextBox 4">
            <a:extLst>
              <a:ext uri="{FF2B5EF4-FFF2-40B4-BE49-F238E27FC236}">
                <a16:creationId xmlns:a16="http://schemas.microsoft.com/office/drawing/2014/main" id="{93F93186-E9B0-97A7-7A14-5707A6FF91CF}"/>
              </a:ext>
            </a:extLst>
          </p:cNvPr>
          <p:cNvSpPr txBox="1"/>
          <p:nvPr/>
        </p:nvSpPr>
        <p:spPr>
          <a:xfrm>
            <a:off x="7482663" y="1232847"/>
            <a:ext cx="4149356" cy="2308324"/>
          </a:xfrm>
          <a:prstGeom prst="rect">
            <a:avLst/>
          </a:prstGeom>
          <a:noFill/>
        </p:spPr>
        <p:txBody>
          <a:bodyPr wrap="square">
            <a:spAutoFit/>
          </a:bodyPr>
          <a:lstStyle/>
          <a:p>
            <a:endParaRPr lang="en-GB" dirty="0"/>
          </a:p>
          <a:p>
            <a:r>
              <a:rPr lang="en-GB" dirty="0"/>
              <a:t># call instance method</a:t>
            </a:r>
          </a:p>
          <a:p>
            <a:r>
              <a:rPr lang="en-GB" dirty="0" err="1"/>
              <a:t>stud.show</a:t>
            </a:r>
            <a:r>
              <a:rPr lang="en-GB" dirty="0"/>
              <a:t>()</a:t>
            </a:r>
          </a:p>
          <a:p>
            <a:endParaRPr lang="en-GB" dirty="0"/>
          </a:p>
          <a:p>
            <a:r>
              <a:rPr lang="en-GB" dirty="0"/>
              <a:t># Modify instance variables</a:t>
            </a:r>
          </a:p>
          <a:p>
            <a:r>
              <a:rPr lang="en-GB" dirty="0"/>
              <a:t>print('class IX')</a:t>
            </a:r>
          </a:p>
          <a:p>
            <a:r>
              <a:rPr lang="en-GB" dirty="0" err="1"/>
              <a:t>stud.update</a:t>
            </a:r>
            <a:r>
              <a:rPr lang="en-GB" dirty="0"/>
              <a:t>(35, 15)</a:t>
            </a:r>
          </a:p>
          <a:p>
            <a:r>
              <a:rPr lang="en-GB" dirty="0" err="1"/>
              <a:t>stud.show</a:t>
            </a:r>
            <a:r>
              <a:rPr lang="en-GB" dirty="0"/>
              <a:t>()</a:t>
            </a:r>
          </a:p>
        </p:txBody>
      </p:sp>
      <p:sp>
        <p:nvSpPr>
          <p:cNvPr id="7" name="TextBox 6">
            <a:extLst>
              <a:ext uri="{FF2B5EF4-FFF2-40B4-BE49-F238E27FC236}">
                <a16:creationId xmlns:a16="http://schemas.microsoft.com/office/drawing/2014/main" id="{097CBC85-A177-E7C4-5F45-C89DED1296BA}"/>
              </a:ext>
            </a:extLst>
          </p:cNvPr>
          <p:cNvSpPr txBox="1"/>
          <p:nvPr/>
        </p:nvSpPr>
        <p:spPr>
          <a:xfrm>
            <a:off x="6169099" y="4747990"/>
            <a:ext cx="5876703" cy="1754326"/>
          </a:xfrm>
          <a:prstGeom prst="rect">
            <a:avLst/>
          </a:prstGeom>
          <a:noFill/>
        </p:spPr>
        <p:txBody>
          <a:bodyPr wrap="square">
            <a:spAutoFit/>
          </a:bodyPr>
          <a:lstStyle/>
          <a:p>
            <a:r>
              <a:rPr lang="en-GB" b="1" dirty="0">
                <a:solidFill>
                  <a:srgbClr val="FF0000"/>
                </a:solidFill>
              </a:rPr>
              <a:t>Output:</a:t>
            </a:r>
          </a:p>
          <a:p>
            <a:endParaRPr lang="en-GB" dirty="0"/>
          </a:p>
          <a:p>
            <a:r>
              <a:rPr lang="en-GB" dirty="0"/>
              <a:t>class VIII</a:t>
            </a:r>
          </a:p>
          <a:p>
            <a:r>
              <a:rPr lang="en-GB" dirty="0"/>
              <a:t>Roll Number: 20 Name: Emma Age: 14</a:t>
            </a:r>
          </a:p>
          <a:p>
            <a:r>
              <a:rPr lang="en-GB" dirty="0"/>
              <a:t>class IX</a:t>
            </a:r>
          </a:p>
          <a:p>
            <a:r>
              <a:rPr lang="en-GB" dirty="0"/>
              <a:t>Roll Number: 35 Name: Emma Age: 15</a:t>
            </a:r>
          </a:p>
        </p:txBody>
      </p:sp>
    </p:spTree>
    <p:extLst>
      <p:ext uri="{BB962C8B-B14F-4D97-AF65-F5344CB8AC3E}">
        <p14:creationId xmlns:p14="http://schemas.microsoft.com/office/powerpoint/2010/main" val="3166364935"/>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F2D8F2-A888-2264-1148-AC60858B6643}"/>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0A030484-614D-5C30-9687-C52DEAD16BE2}"/>
              </a:ext>
            </a:extLst>
          </p:cNvPr>
          <p:cNvSpPr txBox="1"/>
          <p:nvPr/>
        </p:nvSpPr>
        <p:spPr>
          <a:xfrm>
            <a:off x="116959" y="127591"/>
            <a:ext cx="12192000" cy="6740307"/>
          </a:xfrm>
          <a:prstGeom prst="rect">
            <a:avLst/>
          </a:prstGeom>
          <a:noFill/>
        </p:spPr>
        <p:txBody>
          <a:bodyPr wrap="square">
            <a:spAutoFit/>
          </a:bodyPr>
          <a:lstStyle/>
          <a:p>
            <a:r>
              <a:rPr lang="en-GB" b="1" dirty="0">
                <a:solidFill>
                  <a:srgbClr val="FF0000"/>
                </a:solidFill>
              </a:rPr>
              <a:t>Create Instance Variables in Instance Method</a:t>
            </a:r>
          </a:p>
          <a:p>
            <a:r>
              <a:rPr lang="en-GB" dirty="0"/>
              <a:t>Till the time we used constructor to create instance attributes. But, instance attributes are not specific only to the __</a:t>
            </a:r>
            <a:r>
              <a:rPr lang="en-GB" dirty="0" err="1"/>
              <a:t>init</a:t>
            </a:r>
            <a:r>
              <a:rPr lang="en-GB" dirty="0"/>
              <a:t>__() method; they can be defined elsewhere in the class. So, let’s see how to create an instance variable inside the method.</a:t>
            </a:r>
          </a:p>
          <a:p>
            <a:endParaRPr lang="en-GB" dirty="0"/>
          </a:p>
          <a:p>
            <a:r>
              <a:rPr lang="en-GB" b="1" dirty="0">
                <a:solidFill>
                  <a:srgbClr val="FF0000"/>
                </a:solidFill>
              </a:rPr>
              <a:t>Example:</a:t>
            </a:r>
          </a:p>
          <a:p>
            <a:r>
              <a:rPr lang="en-GB" dirty="0"/>
              <a:t>class Student:</a:t>
            </a:r>
          </a:p>
          <a:p>
            <a:r>
              <a:rPr lang="en-GB" dirty="0"/>
              <a:t>    def __</a:t>
            </a:r>
            <a:r>
              <a:rPr lang="en-GB" dirty="0" err="1"/>
              <a:t>init</a:t>
            </a:r>
            <a:r>
              <a:rPr lang="en-GB" dirty="0"/>
              <a:t>__(self, </a:t>
            </a:r>
            <a:r>
              <a:rPr lang="en-GB" dirty="0" err="1"/>
              <a:t>roll_no</a:t>
            </a:r>
            <a:r>
              <a:rPr lang="en-GB" dirty="0"/>
              <a:t>, name, age):</a:t>
            </a:r>
          </a:p>
          <a:p>
            <a:r>
              <a:rPr lang="en-GB" dirty="0"/>
              <a:t>        # Instance variable</a:t>
            </a:r>
          </a:p>
          <a:p>
            <a:r>
              <a:rPr lang="en-GB" dirty="0"/>
              <a:t>        </a:t>
            </a:r>
            <a:r>
              <a:rPr lang="en-GB" dirty="0" err="1"/>
              <a:t>self.roll_no</a:t>
            </a:r>
            <a:r>
              <a:rPr lang="en-GB" dirty="0"/>
              <a:t> = </a:t>
            </a:r>
            <a:r>
              <a:rPr lang="en-GB" dirty="0" err="1"/>
              <a:t>roll_no</a:t>
            </a:r>
            <a:endParaRPr lang="en-GB" dirty="0"/>
          </a:p>
          <a:p>
            <a:r>
              <a:rPr lang="en-GB" dirty="0"/>
              <a:t>        self.name = name</a:t>
            </a:r>
          </a:p>
          <a:p>
            <a:r>
              <a:rPr lang="en-GB" dirty="0"/>
              <a:t>        </a:t>
            </a:r>
            <a:r>
              <a:rPr lang="en-GB" dirty="0" err="1"/>
              <a:t>self.age</a:t>
            </a:r>
            <a:r>
              <a:rPr lang="en-GB" dirty="0"/>
              <a:t> = age</a:t>
            </a:r>
          </a:p>
          <a:p>
            <a:r>
              <a:rPr lang="en-GB" dirty="0"/>
              <a:t>    # instance method to add instance variable</a:t>
            </a:r>
          </a:p>
          <a:p>
            <a:r>
              <a:rPr lang="en-GB" dirty="0"/>
              <a:t>    def </a:t>
            </a:r>
            <a:r>
              <a:rPr lang="en-GB" dirty="0" err="1"/>
              <a:t>add_marks</a:t>
            </a:r>
            <a:r>
              <a:rPr lang="en-GB" dirty="0"/>
              <a:t>(self, marks):</a:t>
            </a:r>
          </a:p>
          <a:p>
            <a:r>
              <a:rPr lang="en-GB" dirty="0"/>
              <a:t>        # add new attribute to current object</a:t>
            </a:r>
          </a:p>
          <a:p>
            <a:r>
              <a:rPr lang="en-GB" dirty="0"/>
              <a:t>        </a:t>
            </a:r>
            <a:r>
              <a:rPr lang="en-GB" dirty="0" err="1"/>
              <a:t>self.marks</a:t>
            </a:r>
            <a:r>
              <a:rPr lang="en-GB" dirty="0"/>
              <a:t> = marks</a:t>
            </a:r>
          </a:p>
          <a:p>
            <a:endParaRPr lang="en-GB" dirty="0"/>
          </a:p>
          <a:p>
            <a:r>
              <a:rPr lang="en-GB" dirty="0"/>
              <a:t># create object</a:t>
            </a:r>
          </a:p>
          <a:p>
            <a:r>
              <a:rPr lang="en-GB" dirty="0"/>
              <a:t>stud = Student(20, "Emma", 14)</a:t>
            </a:r>
          </a:p>
          <a:p>
            <a:r>
              <a:rPr lang="en-GB" dirty="0"/>
              <a:t># call instance method</a:t>
            </a:r>
          </a:p>
          <a:p>
            <a:r>
              <a:rPr lang="en-GB" dirty="0" err="1"/>
              <a:t>stud.add_marks</a:t>
            </a:r>
            <a:r>
              <a:rPr lang="en-GB" dirty="0"/>
              <a:t>(75)</a:t>
            </a:r>
          </a:p>
          <a:p>
            <a:endParaRPr lang="en-GB" dirty="0"/>
          </a:p>
          <a:p>
            <a:r>
              <a:rPr lang="en-GB" dirty="0"/>
              <a:t># display object</a:t>
            </a:r>
          </a:p>
          <a:p>
            <a:r>
              <a:rPr lang="en-GB" dirty="0"/>
              <a:t>print('Roll Number:', </a:t>
            </a:r>
            <a:r>
              <a:rPr lang="en-GB" dirty="0" err="1"/>
              <a:t>stud.roll_no</a:t>
            </a:r>
            <a:r>
              <a:rPr lang="en-GB" dirty="0"/>
              <a:t>, 'Name:', stud.name, 'Age:', </a:t>
            </a:r>
            <a:r>
              <a:rPr lang="en-GB" dirty="0" err="1"/>
              <a:t>stud.age</a:t>
            </a:r>
            <a:r>
              <a:rPr lang="en-GB" dirty="0"/>
              <a:t>, 'Marks:', </a:t>
            </a:r>
            <a:r>
              <a:rPr lang="en-GB" dirty="0" err="1"/>
              <a:t>stud.marks</a:t>
            </a:r>
            <a:r>
              <a:rPr lang="en-GB" dirty="0"/>
              <a:t>)</a:t>
            </a:r>
          </a:p>
          <a:p>
            <a:endParaRPr lang="en-GB" dirty="0"/>
          </a:p>
        </p:txBody>
      </p:sp>
      <p:sp>
        <p:nvSpPr>
          <p:cNvPr id="5" name="TextBox 4">
            <a:extLst>
              <a:ext uri="{FF2B5EF4-FFF2-40B4-BE49-F238E27FC236}">
                <a16:creationId xmlns:a16="http://schemas.microsoft.com/office/drawing/2014/main" id="{7BAE835E-DFFA-06D6-1423-743A4CFB767E}"/>
              </a:ext>
            </a:extLst>
          </p:cNvPr>
          <p:cNvSpPr txBox="1"/>
          <p:nvPr/>
        </p:nvSpPr>
        <p:spPr>
          <a:xfrm>
            <a:off x="5497033" y="2026353"/>
            <a:ext cx="6188148" cy="923330"/>
          </a:xfrm>
          <a:prstGeom prst="rect">
            <a:avLst/>
          </a:prstGeom>
          <a:noFill/>
        </p:spPr>
        <p:txBody>
          <a:bodyPr wrap="square">
            <a:spAutoFit/>
          </a:bodyPr>
          <a:lstStyle/>
          <a:p>
            <a:r>
              <a:rPr lang="en-GB" b="1" dirty="0">
                <a:solidFill>
                  <a:srgbClr val="FF0000"/>
                </a:solidFill>
              </a:rPr>
              <a:t>Output:</a:t>
            </a:r>
          </a:p>
          <a:p>
            <a:endParaRPr lang="en-GB" dirty="0"/>
          </a:p>
          <a:p>
            <a:r>
              <a:rPr lang="en-GB" dirty="0"/>
              <a:t>Roll Number: 20 Name: Emma Age: 14 Marks: 75</a:t>
            </a:r>
          </a:p>
        </p:txBody>
      </p:sp>
    </p:spTree>
    <p:extLst>
      <p:ext uri="{BB962C8B-B14F-4D97-AF65-F5344CB8AC3E}">
        <p14:creationId xmlns:p14="http://schemas.microsoft.com/office/powerpoint/2010/main" val="4158461182"/>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C3FFD5-5416-9216-6CC8-4263292C2F5D}"/>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39B808E1-BEBE-797B-2B54-94B7C0156F83}"/>
              </a:ext>
            </a:extLst>
          </p:cNvPr>
          <p:cNvSpPr txBox="1"/>
          <p:nvPr/>
        </p:nvSpPr>
        <p:spPr>
          <a:xfrm>
            <a:off x="276447" y="612845"/>
            <a:ext cx="11759609" cy="3693319"/>
          </a:xfrm>
          <a:prstGeom prst="rect">
            <a:avLst/>
          </a:prstGeom>
          <a:noFill/>
        </p:spPr>
        <p:txBody>
          <a:bodyPr wrap="square">
            <a:spAutoFit/>
          </a:bodyPr>
          <a:lstStyle/>
          <a:p>
            <a:r>
              <a:rPr lang="en-GB" sz="2000" b="1" dirty="0">
                <a:solidFill>
                  <a:srgbClr val="FF0000"/>
                </a:solidFill>
              </a:rPr>
              <a:t>Dynamically Add Instance Method to a Object</a:t>
            </a:r>
          </a:p>
          <a:p>
            <a:r>
              <a:rPr lang="en-GB" dirty="0"/>
              <a:t>Usually, we add methods to a class body when defining a class. However, Python is a dynamic language that allows us to add or delete instance methods at runtime. Therefore, it is helpful in the following scenarios.</a:t>
            </a:r>
          </a:p>
          <a:p>
            <a:endParaRPr lang="en-GB" dirty="0"/>
          </a:p>
          <a:p>
            <a:r>
              <a:rPr lang="en-GB" dirty="0"/>
              <a:t>When class is in a different file, and you don’t have access to modify the class structure</a:t>
            </a:r>
          </a:p>
          <a:p>
            <a:r>
              <a:rPr lang="en-GB" dirty="0"/>
              <a:t>You wanted to extend the class functionality without changing its basic structure because many systems use the same structure.</a:t>
            </a:r>
          </a:p>
          <a:p>
            <a:r>
              <a:rPr lang="en-GB" dirty="0"/>
              <a:t>Let’s see how to add an instance method in the Student class at runtime.</a:t>
            </a:r>
          </a:p>
          <a:p>
            <a:endParaRPr lang="en-GB" dirty="0"/>
          </a:p>
          <a:p>
            <a:r>
              <a:rPr lang="en-GB" b="1" dirty="0">
                <a:solidFill>
                  <a:srgbClr val="FF0000"/>
                </a:solidFill>
              </a:rPr>
              <a:t>Example:</a:t>
            </a:r>
          </a:p>
          <a:p>
            <a:endParaRPr lang="en-GB" dirty="0"/>
          </a:p>
          <a:p>
            <a:r>
              <a:rPr lang="en-GB" dirty="0"/>
              <a:t>We should add a method to the object, so other instances don’t have access to that method. We use the types module’s </a:t>
            </a:r>
            <a:r>
              <a:rPr lang="en-GB" dirty="0" err="1"/>
              <a:t>MethodType</a:t>
            </a:r>
            <a:r>
              <a:rPr lang="en-GB" dirty="0"/>
              <a:t>() to add a method to an object. Below is the simplest way to method to an object.</a:t>
            </a:r>
          </a:p>
        </p:txBody>
      </p:sp>
    </p:spTree>
    <p:extLst>
      <p:ext uri="{BB962C8B-B14F-4D97-AF65-F5344CB8AC3E}">
        <p14:creationId xmlns:p14="http://schemas.microsoft.com/office/powerpoint/2010/main" val="2262422308"/>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19E3E6-32BE-EC15-0F18-3B7D0EB80546}"/>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A4BD25A0-FCE1-83D4-2886-8A0CD9560C5C}"/>
              </a:ext>
            </a:extLst>
          </p:cNvPr>
          <p:cNvSpPr txBox="1"/>
          <p:nvPr/>
        </p:nvSpPr>
        <p:spPr>
          <a:xfrm>
            <a:off x="276447" y="343993"/>
            <a:ext cx="8870211" cy="6740307"/>
          </a:xfrm>
          <a:prstGeom prst="rect">
            <a:avLst/>
          </a:prstGeom>
          <a:noFill/>
        </p:spPr>
        <p:txBody>
          <a:bodyPr wrap="square">
            <a:spAutoFit/>
          </a:bodyPr>
          <a:lstStyle/>
          <a:p>
            <a:r>
              <a:rPr lang="en-GB" dirty="0"/>
              <a:t>import types</a:t>
            </a:r>
          </a:p>
          <a:p>
            <a:endParaRPr lang="en-GB" dirty="0"/>
          </a:p>
          <a:p>
            <a:r>
              <a:rPr lang="en-GB" dirty="0"/>
              <a:t>class Student:</a:t>
            </a:r>
          </a:p>
          <a:p>
            <a:r>
              <a:rPr lang="en-GB" dirty="0"/>
              <a:t>    # constructor</a:t>
            </a:r>
          </a:p>
          <a:p>
            <a:r>
              <a:rPr lang="en-GB" dirty="0"/>
              <a:t>    def __</a:t>
            </a:r>
            <a:r>
              <a:rPr lang="en-GB" dirty="0" err="1"/>
              <a:t>init</a:t>
            </a:r>
            <a:r>
              <a:rPr lang="en-GB" dirty="0"/>
              <a:t>__(self, name, age):</a:t>
            </a:r>
          </a:p>
          <a:p>
            <a:r>
              <a:rPr lang="en-GB" dirty="0"/>
              <a:t>        self.name = name</a:t>
            </a:r>
          </a:p>
          <a:p>
            <a:r>
              <a:rPr lang="en-GB" dirty="0"/>
              <a:t>        </a:t>
            </a:r>
            <a:r>
              <a:rPr lang="en-GB" dirty="0" err="1"/>
              <a:t>self.age</a:t>
            </a:r>
            <a:r>
              <a:rPr lang="en-GB" dirty="0"/>
              <a:t> = age</a:t>
            </a:r>
          </a:p>
          <a:p>
            <a:endParaRPr lang="en-GB" dirty="0"/>
          </a:p>
          <a:p>
            <a:r>
              <a:rPr lang="en-GB" dirty="0"/>
              <a:t>    # instance method</a:t>
            </a:r>
          </a:p>
          <a:p>
            <a:r>
              <a:rPr lang="en-GB" dirty="0"/>
              <a:t>    def show(self):</a:t>
            </a:r>
          </a:p>
          <a:p>
            <a:r>
              <a:rPr lang="en-GB" dirty="0"/>
              <a:t>        print('Name:', self.name, 'Age:', </a:t>
            </a:r>
            <a:r>
              <a:rPr lang="en-GB" dirty="0" err="1"/>
              <a:t>self.age</a:t>
            </a:r>
            <a:r>
              <a:rPr lang="en-GB" dirty="0"/>
              <a:t>)</a:t>
            </a:r>
          </a:p>
          <a:p>
            <a:endParaRPr lang="en-GB" dirty="0"/>
          </a:p>
          <a:p>
            <a:r>
              <a:rPr lang="en-GB" dirty="0"/>
              <a:t># create new method</a:t>
            </a:r>
          </a:p>
          <a:p>
            <a:r>
              <a:rPr lang="en-GB" dirty="0"/>
              <a:t>def welcome(self):</a:t>
            </a:r>
          </a:p>
          <a:p>
            <a:r>
              <a:rPr lang="en-GB" dirty="0"/>
              <a:t>    print("Hello", self.name, "Welcome to Class IX")</a:t>
            </a:r>
          </a:p>
          <a:p>
            <a:endParaRPr lang="en-GB" dirty="0"/>
          </a:p>
          <a:p>
            <a:endParaRPr lang="en-GB" dirty="0"/>
          </a:p>
          <a:p>
            <a:r>
              <a:rPr lang="en-GB" dirty="0"/>
              <a:t># create object</a:t>
            </a:r>
          </a:p>
          <a:p>
            <a:r>
              <a:rPr lang="en-GB" dirty="0"/>
              <a:t>s1 = Student("Jessa", 15)</a:t>
            </a:r>
          </a:p>
          <a:p>
            <a:endParaRPr lang="en-GB" dirty="0"/>
          </a:p>
          <a:p>
            <a:r>
              <a:rPr lang="en-GB" dirty="0"/>
              <a:t># Add instance method to object</a:t>
            </a:r>
          </a:p>
          <a:p>
            <a:r>
              <a:rPr lang="en-GB" dirty="0"/>
              <a:t>s1.welcome = </a:t>
            </a:r>
            <a:r>
              <a:rPr lang="en-GB" dirty="0" err="1"/>
              <a:t>types.MethodType</a:t>
            </a:r>
            <a:r>
              <a:rPr lang="en-GB" dirty="0"/>
              <a:t>(welcome, s1)</a:t>
            </a:r>
          </a:p>
          <a:p>
            <a:r>
              <a:rPr lang="en-GB" dirty="0"/>
              <a:t>s1.show()</a:t>
            </a:r>
          </a:p>
          <a:p>
            <a:endParaRPr lang="en-GB" dirty="0"/>
          </a:p>
        </p:txBody>
      </p:sp>
      <p:sp>
        <p:nvSpPr>
          <p:cNvPr id="5" name="TextBox 4">
            <a:extLst>
              <a:ext uri="{FF2B5EF4-FFF2-40B4-BE49-F238E27FC236}">
                <a16:creationId xmlns:a16="http://schemas.microsoft.com/office/drawing/2014/main" id="{B85F427C-E5B7-39A2-9284-99BDDA39302F}"/>
              </a:ext>
            </a:extLst>
          </p:cNvPr>
          <p:cNvSpPr txBox="1"/>
          <p:nvPr/>
        </p:nvSpPr>
        <p:spPr>
          <a:xfrm>
            <a:off x="6610793" y="1682821"/>
            <a:ext cx="5304760" cy="2031325"/>
          </a:xfrm>
          <a:prstGeom prst="rect">
            <a:avLst/>
          </a:prstGeom>
          <a:noFill/>
        </p:spPr>
        <p:txBody>
          <a:bodyPr wrap="square">
            <a:spAutoFit/>
          </a:bodyPr>
          <a:lstStyle/>
          <a:p>
            <a:r>
              <a:rPr lang="en-GB" dirty="0"/>
              <a:t># call newly added method</a:t>
            </a:r>
          </a:p>
          <a:p>
            <a:r>
              <a:rPr lang="en-GB" dirty="0"/>
              <a:t>s1.welcome()</a:t>
            </a:r>
          </a:p>
          <a:p>
            <a:r>
              <a:rPr lang="en-GB" dirty="0"/>
              <a:t> Run</a:t>
            </a:r>
          </a:p>
          <a:p>
            <a:r>
              <a:rPr lang="en-GB" dirty="0"/>
              <a:t>Output:</a:t>
            </a:r>
          </a:p>
          <a:p>
            <a:endParaRPr lang="en-GB" dirty="0"/>
          </a:p>
          <a:p>
            <a:r>
              <a:rPr lang="en-GB" dirty="0"/>
              <a:t>Name: Jessa Age: 15</a:t>
            </a:r>
          </a:p>
          <a:p>
            <a:r>
              <a:rPr lang="en-GB" dirty="0"/>
              <a:t>Hello Jessa Welcome to Class IX</a:t>
            </a:r>
          </a:p>
        </p:txBody>
      </p:sp>
    </p:spTree>
    <p:extLst>
      <p:ext uri="{BB962C8B-B14F-4D97-AF65-F5344CB8AC3E}">
        <p14:creationId xmlns:p14="http://schemas.microsoft.com/office/powerpoint/2010/main" val="3959213075"/>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AB114E-5F66-7400-2772-A92975771E40}"/>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EED78ECC-6F29-2D68-FC9B-65731A3E427C}"/>
              </a:ext>
            </a:extLst>
          </p:cNvPr>
          <p:cNvSpPr txBox="1"/>
          <p:nvPr/>
        </p:nvSpPr>
        <p:spPr>
          <a:xfrm>
            <a:off x="276447" y="180753"/>
            <a:ext cx="11610753" cy="4401205"/>
          </a:xfrm>
          <a:prstGeom prst="rect">
            <a:avLst/>
          </a:prstGeom>
          <a:noFill/>
        </p:spPr>
        <p:txBody>
          <a:bodyPr wrap="square">
            <a:spAutoFit/>
          </a:bodyPr>
          <a:lstStyle/>
          <a:p>
            <a:r>
              <a:rPr lang="en-GB" sz="2000" b="1" dirty="0">
                <a:solidFill>
                  <a:srgbClr val="FF0000"/>
                </a:solidFill>
              </a:rPr>
              <a:t>Dynamically Delete Instance Methods:</a:t>
            </a:r>
          </a:p>
          <a:p>
            <a:r>
              <a:rPr lang="en-GB" sz="2000" dirty="0"/>
              <a:t>We can dynamically delete the instance method from the class. In Python, there are two ways to delete method:</a:t>
            </a:r>
          </a:p>
          <a:p>
            <a:endParaRPr lang="en-GB" sz="2000" dirty="0"/>
          </a:p>
          <a:p>
            <a:pPr marL="342900" indent="-342900">
              <a:buFont typeface="Wingdings" panose="05000000000000000000" pitchFamily="2" charset="2"/>
              <a:buChar char="q"/>
            </a:pPr>
            <a:r>
              <a:rPr lang="en-GB" sz="2000" b="1" dirty="0"/>
              <a:t>By using the del operator</a:t>
            </a:r>
          </a:p>
          <a:p>
            <a:pPr marL="342900" indent="-342900">
              <a:buFont typeface="Wingdings" panose="05000000000000000000" pitchFamily="2" charset="2"/>
              <a:buChar char="q"/>
            </a:pPr>
            <a:r>
              <a:rPr lang="en-GB" sz="2000" b="1" dirty="0"/>
              <a:t>By using </a:t>
            </a:r>
            <a:r>
              <a:rPr lang="en-GB" sz="2000" b="1" dirty="0" err="1"/>
              <a:t>delattr</a:t>
            </a:r>
            <a:r>
              <a:rPr lang="en-GB" sz="2000" b="1" dirty="0"/>
              <a:t>() method</a:t>
            </a:r>
          </a:p>
          <a:p>
            <a:pPr marL="342900" indent="-342900">
              <a:buFont typeface="Wingdings" panose="05000000000000000000" pitchFamily="2" charset="2"/>
              <a:buChar char="q"/>
            </a:pPr>
            <a:r>
              <a:rPr lang="en-GB" sz="2000" b="1" dirty="0"/>
              <a:t>By using the del operator</a:t>
            </a:r>
          </a:p>
          <a:p>
            <a:endParaRPr lang="en-GB" sz="2000" dirty="0"/>
          </a:p>
          <a:p>
            <a:r>
              <a:rPr lang="en-GB" sz="2000" dirty="0"/>
              <a:t>The del operator removes the instance method added by class.</a:t>
            </a:r>
          </a:p>
          <a:p>
            <a:endParaRPr lang="en-GB" sz="2000" dirty="0"/>
          </a:p>
          <a:p>
            <a:r>
              <a:rPr lang="en-GB" sz="2000" b="1" dirty="0">
                <a:solidFill>
                  <a:srgbClr val="FF0000"/>
                </a:solidFill>
              </a:rPr>
              <a:t>Example:</a:t>
            </a:r>
          </a:p>
          <a:p>
            <a:endParaRPr lang="en-GB" sz="2000" dirty="0"/>
          </a:p>
          <a:p>
            <a:r>
              <a:rPr lang="en-GB" sz="2000" dirty="0"/>
              <a:t>In this example, we will delete an instance method named percentage() from a Student class. If you try to access it after removing it, you’ll get an Attribute Error</a:t>
            </a:r>
          </a:p>
        </p:txBody>
      </p:sp>
    </p:spTree>
    <p:extLst>
      <p:ext uri="{BB962C8B-B14F-4D97-AF65-F5344CB8AC3E}">
        <p14:creationId xmlns:p14="http://schemas.microsoft.com/office/powerpoint/2010/main" val="5951056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D7E097-29C2-59F6-E619-D5BC9BA1DCC9}"/>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9E0FA8A7-4BF6-F5D4-BA13-ECD12C6D0BDE}"/>
              </a:ext>
            </a:extLst>
          </p:cNvPr>
          <p:cNvPicPr>
            <a:picLocks noChangeAspect="1"/>
          </p:cNvPicPr>
          <p:nvPr/>
        </p:nvPicPr>
        <p:blipFill>
          <a:blip r:embed="rId2"/>
          <a:stretch>
            <a:fillRect/>
          </a:stretch>
        </p:blipFill>
        <p:spPr>
          <a:xfrm>
            <a:off x="126405" y="152400"/>
            <a:ext cx="6894881" cy="6319837"/>
          </a:xfrm>
          <a:prstGeom prst="rect">
            <a:avLst/>
          </a:prstGeom>
        </p:spPr>
      </p:pic>
      <p:pic>
        <p:nvPicPr>
          <p:cNvPr id="5" name="Picture 4">
            <a:extLst>
              <a:ext uri="{FF2B5EF4-FFF2-40B4-BE49-F238E27FC236}">
                <a16:creationId xmlns:a16="http://schemas.microsoft.com/office/drawing/2014/main" id="{CCC6C5E9-675E-2DB9-8509-2BB62E2B63F7}"/>
              </a:ext>
            </a:extLst>
          </p:cNvPr>
          <p:cNvPicPr>
            <a:picLocks noChangeAspect="1"/>
          </p:cNvPicPr>
          <p:nvPr/>
        </p:nvPicPr>
        <p:blipFill>
          <a:blip r:embed="rId3"/>
          <a:stretch>
            <a:fillRect/>
          </a:stretch>
        </p:blipFill>
        <p:spPr>
          <a:xfrm>
            <a:off x="4850947" y="3584121"/>
            <a:ext cx="4260396" cy="1409700"/>
          </a:xfrm>
          <a:prstGeom prst="rect">
            <a:avLst/>
          </a:prstGeom>
        </p:spPr>
      </p:pic>
    </p:spTree>
    <p:extLst>
      <p:ext uri="{BB962C8B-B14F-4D97-AF65-F5344CB8AC3E}">
        <p14:creationId xmlns:p14="http://schemas.microsoft.com/office/powerpoint/2010/main" val="1084707717"/>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B49E1C-B16B-93B8-147B-23B2DD9BAB62}"/>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BBCC8B28-77F9-32DF-91C9-102A59178C15}"/>
              </a:ext>
            </a:extLst>
          </p:cNvPr>
          <p:cNvSpPr txBox="1"/>
          <p:nvPr/>
        </p:nvSpPr>
        <p:spPr>
          <a:xfrm>
            <a:off x="252523" y="117693"/>
            <a:ext cx="6097772" cy="6740307"/>
          </a:xfrm>
          <a:prstGeom prst="rect">
            <a:avLst/>
          </a:prstGeom>
          <a:noFill/>
        </p:spPr>
        <p:txBody>
          <a:bodyPr wrap="square">
            <a:spAutoFit/>
          </a:bodyPr>
          <a:lstStyle/>
          <a:p>
            <a:r>
              <a:rPr lang="en-GB" dirty="0"/>
              <a:t>class Student:</a:t>
            </a:r>
          </a:p>
          <a:p>
            <a:r>
              <a:rPr lang="en-GB" dirty="0"/>
              <a:t>    # constructor</a:t>
            </a:r>
          </a:p>
          <a:p>
            <a:r>
              <a:rPr lang="en-GB" dirty="0"/>
              <a:t>    def __</a:t>
            </a:r>
            <a:r>
              <a:rPr lang="en-GB" dirty="0" err="1"/>
              <a:t>init</a:t>
            </a:r>
            <a:r>
              <a:rPr lang="en-GB" dirty="0"/>
              <a:t>__(self, name, age):</a:t>
            </a:r>
          </a:p>
          <a:p>
            <a:r>
              <a:rPr lang="en-GB" dirty="0"/>
              <a:t>        self.name = name</a:t>
            </a:r>
          </a:p>
          <a:p>
            <a:r>
              <a:rPr lang="en-GB" dirty="0"/>
              <a:t>        </a:t>
            </a:r>
            <a:r>
              <a:rPr lang="en-GB" dirty="0" err="1"/>
              <a:t>self.age</a:t>
            </a:r>
            <a:r>
              <a:rPr lang="en-GB" dirty="0"/>
              <a:t> = age</a:t>
            </a:r>
          </a:p>
          <a:p>
            <a:endParaRPr lang="en-GB" dirty="0"/>
          </a:p>
          <a:p>
            <a:r>
              <a:rPr lang="en-GB" dirty="0"/>
              <a:t>    # instance method</a:t>
            </a:r>
          </a:p>
          <a:p>
            <a:r>
              <a:rPr lang="en-GB" dirty="0"/>
              <a:t>    def show(self):</a:t>
            </a:r>
          </a:p>
          <a:p>
            <a:r>
              <a:rPr lang="en-GB" dirty="0"/>
              <a:t>        print('Name:', self.name, 'Age:', </a:t>
            </a:r>
            <a:r>
              <a:rPr lang="en-GB" dirty="0" err="1"/>
              <a:t>self.age</a:t>
            </a:r>
            <a:r>
              <a:rPr lang="en-GB" dirty="0"/>
              <a:t>)</a:t>
            </a:r>
          </a:p>
          <a:p>
            <a:endParaRPr lang="en-GB" dirty="0"/>
          </a:p>
          <a:p>
            <a:r>
              <a:rPr lang="en-GB" dirty="0"/>
              <a:t>    # instance method</a:t>
            </a:r>
          </a:p>
          <a:p>
            <a:r>
              <a:rPr lang="en-GB" dirty="0"/>
              <a:t>    def percentage(self, sub1, sub2):</a:t>
            </a:r>
          </a:p>
          <a:p>
            <a:r>
              <a:rPr lang="en-GB" dirty="0"/>
              <a:t>        print('Percentage:', (sub1 + sub2) / 2)</a:t>
            </a:r>
          </a:p>
          <a:p>
            <a:endParaRPr lang="en-GB" dirty="0"/>
          </a:p>
          <a:p>
            <a:r>
              <a:rPr lang="en-GB" dirty="0" err="1"/>
              <a:t>emma</a:t>
            </a:r>
            <a:r>
              <a:rPr lang="en-GB" dirty="0"/>
              <a:t> = Student('Emma', 14)</a:t>
            </a:r>
          </a:p>
          <a:p>
            <a:r>
              <a:rPr lang="en-GB" dirty="0" err="1"/>
              <a:t>emma.show</a:t>
            </a:r>
            <a:r>
              <a:rPr lang="en-GB" dirty="0"/>
              <a:t>()</a:t>
            </a:r>
          </a:p>
          <a:p>
            <a:r>
              <a:rPr lang="en-GB" dirty="0" err="1"/>
              <a:t>emma.percentage</a:t>
            </a:r>
            <a:r>
              <a:rPr lang="en-GB" dirty="0"/>
              <a:t>(67, 62)</a:t>
            </a:r>
          </a:p>
          <a:p>
            <a:endParaRPr lang="en-GB" dirty="0"/>
          </a:p>
          <a:p>
            <a:r>
              <a:rPr lang="en-GB" dirty="0"/>
              <a:t># Delete the method from class using del operator</a:t>
            </a:r>
          </a:p>
          <a:p>
            <a:r>
              <a:rPr lang="en-GB" dirty="0"/>
              <a:t>del </a:t>
            </a:r>
            <a:r>
              <a:rPr lang="en-GB" dirty="0" err="1"/>
              <a:t>emma.percentage</a:t>
            </a:r>
            <a:endParaRPr lang="en-GB" dirty="0"/>
          </a:p>
          <a:p>
            <a:endParaRPr lang="en-GB" dirty="0"/>
          </a:p>
          <a:p>
            <a:r>
              <a:rPr lang="en-GB" dirty="0"/>
              <a:t># Again calling percentage() method</a:t>
            </a:r>
          </a:p>
          <a:p>
            <a:r>
              <a:rPr lang="en-GB" dirty="0"/>
              <a:t># It will raise error</a:t>
            </a:r>
          </a:p>
          <a:p>
            <a:r>
              <a:rPr lang="en-GB" dirty="0" err="1"/>
              <a:t>emma.percentage</a:t>
            </a:r>
            <a:r>
              <a:rPr lang="en-GB" dirty="0"/>
              <a:t>(67, 62)</a:t>
            </a:r>
          </a:p>
        </p:txBody>
      </p:sp>
      <p:sp>
        <p:nvSpPr>
          <p:cNvPr id="5" name="TextBox 4">
            <a:extLst>
              <a:ext uri="{FF2B5EF4-FFF2-40B4-BE49-F238E27FC236}">
                <a16:creationId xmlns:a16="http://schemas.microsoft.com/office/drawing/2014/main" id="{686220CC-ABAB-4F94-46F2-98362B728188}"/>
              </a:ext>
            </a:extLst>
          </p:cNvPr>
          <p:cNvSpPr txBox="1"/>
          <p:nvPr/>
        </p:nvSpPr>
        <p:spPr>
          <a:xfrm>
            <a:off x="6217389" y="792701"/>
            <a:ext cx="5478425" cy="3139321"/>
          </a:xfrm>
          <a:prstGeom prst="rect">
            <a:avLst/>
          </a:prstGeom>
          <a:noFill/>
        </p:spPr>
        <p:txBody>
          <a:bodyPr wrap="square">
            <a:spAutoFit/>
          </a:bodyPr>
          <a:lstStyle/>
          <a:p>
            <a:r>
              <a:rPr lang="en-GB" b="1" dirty="0">
                <a:solidFill>
                  <a:srgbClr val="FF0000"/>
                </a:solidFill>
              </a:rPr>
              <a:t>Output</a:t>
            </a:r>
            <a:r>
              <a:rPr lang="en-GB" dirty="0"/>
              <a:t>:</a:t>
            </a:r>
          </a:p>
          <a:p>
            <a:endParaRPr lang="en-GB" dirty="0"/>
          </a:p>
          <a:p>
            <a:r>
              <a:rPr lang="en-GB" dirty="0"/>
              <a:t>Name: Emma Age: 14</a:t>
            </a:r>
          </a:p>
          <a:p>
            <a:r>
              <a:rPr lang="en-GB" dirty="0"/>
              <a:t>Percentage: 64.5</a:t>
            </a:r>
          </a:p>
          <a:p>
            <a:endParaRPr lang="en-GB" dirty="0"/>
          </a:p>
          <a:p>
            <a:endParaRPr lang="en-GB" dirty="0"/>
          </a:p>
          <a:p>
            <a:r>
              <a:rPr lang="en-GB" dirty="0"/>
              <a:t> File "/demos/</a:t>
            </a:r>
            <a:r>
              <a:rPr lang="en-GB" dirty="0" err="1"/>
              <a:t>oop</a:t>
            </a:r>
            <a:r>
              <a:rPr lang="en-GB" dirty="0"/>
              <a:t>/delete_method.py", line 21, in &lt;module&gt;</a:t>
            </a:r>
          </a:p>
          <a:p>
            <a:r>
              <a:rPr lang="en-GB" dirty="0"/>
              <a:t>    del </a:t>
            </a:r>
            <a:r>
              <a:rPr lang="en-GB" dirty="0" err="1"/>
              <a:t>emma.percentage</a:t>
            </a:r>
            <a:endParaRPr lang="en-GB" dirty="0"/>
          </a:p>
          <a:p>
            <a:r>
              <a:rPr lang="en-GB" dirty="0" err="1"/>
              <a:t>AttributeError</a:t>
            </a:r>
            <a:r>
              <a:rPr lang="en-GB" dirty="0"/>
              <a:t>: percentage</a:t>
            </a:r>
          </a:p>
          <a:p>
            <a:r>
              <a:rPr lang="en-GB" dirty="0"/>
              <a:t>By using the </a:t>
            </a:r>
            <a:r>
              <a:rPr lang="en-GB" dirty="0" err="1"/>
              <a:t>delattr</a:t>
            </a:r>
            <a:r>
              <a:rPr lang="en-GB" dirty="0"/>
              <a:t>() method</a:t>
            </a:r>
          </a:p>
        </p:txBody>
      </p:sp>
    </p:spTree>
    <p:extLst>
      <p:ext uri="{BB962C8B-B14F-4D97-AF65-F5344CB8AC3E}">
        <p14:creationId xmlns:p14="http://schemas.microsoft.com/office/powerpoint/2010/main" val="3665699261"/>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228F23B-D5C6-9893-192C-8AF73E12441C}"/>
              </a:ext>
            </a:extLst>
          </p:cNvPr>
          <p:cNvSpPr txBox="1"/>
          <p:nvPr/>
        </p:nvSpPr>
        <p:spPr>
          <a:xfrm>
            <a:off x="147083" y="197346"/>
            <a:ext cx="11897833" cy="6463308"/>
          </a:xfrm>
          <a:prstGeom prst="rect">
            <a:avLst/>
          </a:prstGeom>
          <a:noFill/>
        </p:spPr>
        <p:txBody>
          <a:bodyPr wrap="square">
            <a:spAutoFit/>
          </a:bodyPr>
          <a:lstStyle/>
          <a:p>
            <a:r>
              <a:rPr lang="en-GB" sz="2000" b="1" dirty="0">
                <a:solidFill>
                  <a:srgbClr val="FF0000"/>
                </a:solidFill>
              </a:rPr>
              <a:t>By using the </a:t>
            </a:r>
            <a:r>
              <a:rPr lang="en-GB" sz="2000" b="1" dirty="0" err="1">
                <a:solidFill>
                  <a:srgbClr val="FF0000"/>
                </a:solidFill>
              </a:rPr>
              <a:t>delattr</a:t>
            </a:r>
            <a:r>
              <a:rPr lang="en-GB" sz="2000" b="1" dirty="0">
                <a:solidFill>
                  <a:srgbClr val="FF0000"/>
                </a:solidFill>
              </a:rPr>
              <a:t>() method</a:t>
            </a:r>
          </a:p>
          <a:p>
            <a:endParaRPr lang="en-GB" dirty="0"/>
          </a:p>
          <a:p>
            <a:r>
              <a:rPr lang="en-GB" dirty="0"/>
              <a:t>The </a:t>
            </a:r>
            <a:r>
              <a:rPr lang="en-GB" dirty="0" err="1"/>
              <a:t>delattr</a:t>
            </a:r>
            <a:r>
              <a:rPr lang="en-GB" dirty="0"/>
              <a:t>() is used to delete the named attribute from the object with the prior permission of the object. Use the following syntax to delete the instance method.</a:t>
            </a:r>
          </a:p>
          <a:p>
            <a:endParaRPr lang="en-GB" dirty="0"/>
          </a:p>
          <a:p>
            <a:r>
              <a:rPr lang="en-GB" dirty="0" err="1"/>
              <a:t>delattr</a:t>
            </a:r>
            <a:r>
              <a:rPr lang="en-GB" dirty="0"/>
              <a:t>(object, name)</a:t>
            </a:r>
          </a:p>
          <a:p>
            <a:r>
              <a:rPr lang="en-GB" dirty="0"/>
              <a:t>object: the object whose attribute we want to delete.</a:t>
            </a:r>
          </a:p>
          <a:p>
            <a:r>
              <a:rPr lang="en-GB" dirty="0"/>
              <a:t>name: the name of the instance method you want to delete from the object.</a:t>
            </a:r>
          </a:p>
          <a:p>
            <a:endParaRPr lang="en-GB" dirty="0"/>
          </a:p>
          <a:p>
            <a:r>
              <a:rPr lang="en-GB" b="1" dirty="0">
                <a:solidFill>
                  <a:srgbClr val="FF0000"/>
                </a:solidFill>
              </a:rPr>
              <a:t>Example:</a:t>
            </a:r>
          </a:p>
          <a:p>
            <a:r>
              <a:rPr lang="en-GB" dirty="0"/>
              <a:t>In this example, we will delete an instance method named percentage() from a Student class.</a:t>
            </a:r>
          </a:p>
          <a:p>
            <a:endParaRPr lang="en-GB" dirty="0"/>
          </a:p>
          <a:p>
            <a:r>
              <a:rPr lang="en-GB" dirty="0" err="1"/>
              <a:t>emma</a:t>
            </a:r>
            <a:r>
              <a:rPr lang="en-GB" dirty="0"/>
              <a:t> = Student('Emma', 14)</a:t>
            </a:r>
          </a:p>
          <a:p>
            <a:r>
              <a:rPr lang="en-GB" dirty="0" err="1"/>
              <a:t>emma.show</a:t>
            </a:r>
            <a:r>
              <a:rPr lang="en-GB" dirty="0"/>
              <a:t>()</a:t>
            </a:r>
          </a:p>
          <a:p>
            <a:r>
              <a:rPr lang="en-GB" dirty="0" err="1"/>
              <a:t>emma.percentage</a:t>
            </a:r>
            <a:r>
              <a:rPr lang="en-GB" dirty="0"/>
              <a:t>(67, 62)</a:t>
            </a:r>
          </a:p>
          <a:p>
            <a:endParaRPr lang="en-GB" dirty="0"/>
          </a:p>
          <a:p>
            <a:r>
              <a:rPr lang="en-GB" dirty="0"/>
              <a:t># delete instance method percentage() using </a:t>
            </a:r>
            <a:r>
              <a:rPr lang="en-GB" dirty="0" err="1"/>
              <a:t>delattr</a:t>
            </a:r>
            <a:r>
              <a:rPr lang="en-GB" dirty="0"/>
              <a:t>()</a:t>
            </a:r>
          </a:p>
          <a:p>
            <a:r>
              <a:rPr lang="en-GB" dirty="0" err="1"/>
              <a:t>delattr</a:t>
            </a:r>
            <a:r>
              <a:rPr lang="en-GB" dirty="0"/>
              <a:t>(</a:t>
            </a:r>
            <a:r>
              <a:rPr lang="en-GB" dirty="0" err="1"/>
              <a:t>emma</a:t>
            </a:r>
            <a:r>
              <a:rPr lang="en-GB" dirty="0"/>
              <a:t>, 'percentage')</a:t>
            </a:r>
          </a:p>
          <a:p>
            <a:r>
              <a:rPr lang="en-GB" dirty="0" err="1"/>
              <a:t>emma.show</a:t>
            </a:r>
            <a:r>
              <a:rPr lang="en-GB" dirty="0"/>
              <a:t>()</a:t>
            </a:r>
          </a:p>
          <a:p>
            <a:endParaRPr lang="en-GB" dirty="0"/>
          </a:p>
          <a:p>
            <a:r>
              <a:rPr lang="en-GB" dirty="0"/>
              <a:t># Again calling percentage() method</a:t>
            </a:r>
          </a:p>
          <a:p>
            <a:r>
              <a:rPr lang="en-GB" dirty="0"/>
              <a:t># It will raise error</a:t>
            </a:r>
          </a:p>
          <a:p>
            <a:r>
              <a:rPr lang="en-GB" dirty="0" err="1"/>
              <a:t>emma.percentage</a:t>
            </a:r>
            <a:r>
              <a:rPr lang="en-GB" dirty="0"/>
              <a:t>(67, 62)</a:t>
            </a:r>
          </a:p>
        </p:txBody>
      </p:sp>
    </p:spTree>
    <p:extLst>
      <p:ext uri="{BB962C8B-B14F-4D97-AF65-F5344CB8AC3E}">
        <p14:creationId xmlns:p14="http://schemas.microsoft.com/office/powerpoint/2010/main" val="2638779179"/>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150834-6D18-D83D-D3CD-0659DA08A34D}"/>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B549819F-F152-5E6B-E25A-1BFD09498ED6}"/>
              </a:ext>
            </a:extLst>
          </p:cNvPr>
          <p:cNvSpPr/>
          <p:nvPr/>
        </p:nvSpPr>
        <p:spPr>
          <a:xfrm>
            <a:off x="2660219" y="2967335"/>
            <a:ext cx="6871561" cy="923330"/>
          </a:xfrm>
          <a:prstGeom prst="rect">
            <a:avLst/>
          </a:prstGeom>
          <a:noFill/>
        </p:spPr>
        <p:txBody>
          <a:bodyPr wrap="none" lIns="91440" tIns="45720" rIns="91440" bIns="45720">
            <a:spAutoFit/>
          </a:bodyPr>
          <a:lstStyle/>
          <a:p>
            <a:pPr algn="ctr"/>
            <a:r>
              <a:rPr lang="en-US" sz="54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Python Class Method</a:t>
            </a:r>
          </a:p>
        </p:txBody>
      </p:sp>
    </p:spTree>
    <p:extLst>
      <p:ext uri="{BB962C8B-B14F-4D97-AF65-F5344CB8AC3E}">
        <p14:creationId xmlns:p14="http://schemas.microsoft.com/office/powerpoint/2010/main" val="2942724989"/>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A5A1D0-4952-60DC-011C-73722EF98F63}"/>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9F6D6B31-8491-F9B3-EDF9-0E6908544E3D}"/>
              </a:ext>
            </a:extLst>
          </p:cNvPr>
          <p:cNvSpPr txBox="1"/>
          <p:nvPr/>
        </p:nvSpPr>
        <p:spPr>
          <a:xfrm>
            <a:off x="148856" y="255181"/>
            <a:ext cx="11770242" cy="4093428"/>
          </a:xfrm>
          <a:prstGeom prst="rect">
            <a:avLst/>
          </a:prstGeom>
          <a:noFill/>
        </p:spPr>
        <p:txBody>
          <a:bodyPr wrap="square">
            <a:spAutoFit/>
          </a:bodyPr>
          <a:lstStyle/>
          <a:p>
            <a:r>
              <a:rPr lang="en-GB" sz="2000" dirty="0"/>
              <a:t>In Object-oriented programming, we use instance methods and class methods. Inside a Class, we can define the following three types of methods.</a:t>
            </a:r>
          </a:p>
          <a:p>
            <a:endParaRPr lang="en-GB" sz="2000" dirty="0"/>
          </a:p>
          <a:p>
            <a:r>
              <a:rPr lang="en-GB" sz="2000" b="1" dirty="0">
                <a:solidFill>
                  <a:srgbClr val="FF0000"/>
                </a:solidFill>
              </a:rPr>
              <a:t>Instance method: </a:t>
            </a:r>
            <a:r>
              <a:rPr lang="en-GB" sz="2000" dirty="0"/>
              <a:t>Used to access or modify the object state. If we use instance variables inside a method, such methods are called instance methods. It must have a self parameter to refer to the current object.</a:t>
            </a:r>
          </a:p>
          <a:p>
            <a:endParaRPr lang="en-GB" sz="2000" dirty="0"/>
          </a:p>
          <a:p>
            <a:r>
              <a:rPr lang="en-GB" sz="2000" b="1" dirty="0">
                <a:solidFill>
                  <a:srgbClr val="FF0000"/>
                </a:solidFill>
              </a:rPr>
              <a:t>Class method: </a:t>
            </a:r>
            <a:r>
              <a:rPr lang="en-GB" sz="2000" dirty="0"/>
              <a:t>Used to access or modify the class state. In method implementation, if we use only class variables, then such type of methods we should declare as a class method. The class method has a </a:t>
            </a:r>
            <a:r>
              <a:rPr lang="en-GB" sz="2000" dirty="0" err="1"/>
              <a:t>cls</a:t>
            </a:r>
            <a:r>
              <a:rPr lang="en-GB" sz="2000" dirty="0"/>
              <a:t> parameter which refers to the class.</a:t>
            </a:r>
          </a:p>
          <a:p>
            <a:endParaRPr lang="en-GB" sz="2000" dirty="0"/>
          </a:p>
          <a:p>
            <a:r>
              <a:rPr lang="en-GB" sz="2000" b="1" dirty="0">
                <a:solidFill>
                  <a:srgbClr val="FF0000"/>
                </a:solidFill>
              </a:rPr>
              <a:t>Static method: </a:t>
            </a:r>
            <a:r>
              <a:rPr lang="en-GB" sz="2000" dirty="0"/>
              <a:t>It is a general utility method that performs a task in isolation. Inside this method, we don’t use instance or class variable because this static method doesn’t take any parameters like self and </a:t>
            </a:r>
            <a:r>
              <a:rPr lang="en-GB" sz="2000" dirty="0" err="1"/>
              <a:t>cls</a:t>
            </a:r>
            <a:r>
              <a:rPr lang="en-GB" sz="2000" dirty="0"/>
              <a:t>.</a:t>
            </a:r>
          </a:p>
        </p:txBody>
      </p:sp>
    </p:spTree>
    <p:extLst>
      <p:ext uri="{BB962C8B-B14F-4D97-AF65-F5344CB8AC3E}">
        <p14:creationId xmlns:p14="http://schemas.microsoft.com/office/powerpoint/2010/main" val="1108970032"/>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D67082-B4F2-D18B-A50F-8AA5E4AC6AC1}"/>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47F6D5B8-2022-1E46-781C-8E7FD885DD45}"/>
              </a:ext>
            </a:extLst>
          </p:cNvPr>
          <p:cNvSpPr txBox="1"/>
          <p:nvPr/>
        </p:nvSpPr>
        <p:spPr>
          <a:xfrm>
            <a:off x="446567" y="1637414"/>
            <a:ext cx="10366745" cy="3046988"/>
          </a:xfrm>
          <a:prstGeom prst="rect">
            <a:avLst/>
          </a:prstGeom>
          <a:noFill/>
        </p:spPr>
        <p:txBody>
          <a:bodyPr wrap="square">
            <a:spAutoFit/>
          </a:bodyPr>
          <a:lstStyle/>
          <a:p>
            <a:pPr marL="342900" indent="-342900">
              <a:buFont typeface="Wingdings" panose="05000000000000000000" pitchFamily="2" charset="2"/>
              <a:buChar char="q"/>
            </a:pPr>
            <a:r>
              <a:rPr lang="en-GB" sz="2400" b="1" dirty="0">
                <a:solidFill>
                  <a:srgbClr val="FF0000"/>
                </a:solidFill>
              </a:rPr>
              <a:t>What is Class Method in Python</a:t>
            </a:r>
          </a:p>
          <a:p>
            <a:pPr marL="342900" indent="-342900">
              <a:buFont typeface="Wingdings" panose="05000000000000000000" pitchFamily="2" charset="2"/>
              <a:buChar char="q"/>
            </a:pPr>
            <a:r>
              <a:rPr lang="en-GB" sz="2400" b="1" dirty="0">
                <a:solidFill>
                  <a:srgbClr val="FF0000"/>
                </a:solidFill>
              </a:rPr>
              <a:t>Define Class Method</a:t>
            </a:r>
          </a:p>
          <a:p>
            <a:pPr marL="342900" indent="-342900">
              <a:buFont typeface="Wingdings" panose="05000000000000000000" pitchFamily="2" charset="2"/>
              <a:buChar char="q"/>
            </a:pPr>
            <a:r>
              <a:rPr lang="en-GB" sz="2400" b="1" dirty="0">
                <a:solidFill>
                  <a:srgbClr val="FF0000"/>
                </a:solidFill>
              </a:rPr>
              <a:t>Example 1: Create Class Method Using @classmethod Decorator</a:t>
            </a:r>
          </a:p>
          <a:p>
            <a:pPr marL="342900" indent="-342900">
              <a:buFont typeface="Wingdings" panose="05000000000000000000" pitchFamily="2" charset="2"/>
              <a:buChar char="q"/>
            </a:pPr>
            <a:r>
              <a:rPr lang="en-GB" sz="2400" b="1" dirty="0">
                <a:solidFill>
                  <a:srgbClr val="FF0000"/>
                </a:solidFill>
              </a:rPr>
              <a:t>Example 2: Create Class Method Using </a:t>
            </a:r>
            <a:r>
              <a:rPr lang="en-GB" sz="2400" b="1" dirty="0" err="1">
                <a:solidFill>
                  <a:srgbClr val="FF0000"/>
                </a:solidFill>
              </a:rPr>
              <a:t>classmethod</a:t>
            </a:r>
            <a:r>
              <a:rPr lang="en-GB" sz="2400" b="1" dirty="0">
                <a:solidFill>
                  <a:srgbClr val="FF0000"/>
                </a:solidFill>
              </a:rPr>
              <a:t>() function</a:t>
            </a:r>
          </a:p>
          <a:p>
            <a:pPr marL="342900" indent="-342900">
              <a:buFont typeface="Wingdings" panose="05000000000000000000" pitchFamily="2" charset="2"/>
              <a:buChar char="q"/>
            </a:pPr>
            <a:r>
              <a:rPr lang="en-GB" sz="2400" b="1" dirty="0">
                <a:solidFill>
                  <a:srgbClr val="FF0000"/>
                </a:solidFill>
              </a:rPr>
              <a:t>Example 3: Access Class Variables in Class Methods</a:t>
            </a:r>
          </a:p>
          <a:p>
            <a:pPr marL="342900" indent="-342900">
              <a:buFont typeface="Wingdings" panose="05000000000000000000" pitchFamily="2" charset="2"/>
              <a:buChar char="q"/>
            </a:pPr>
            <a:r>
              <a:rPr lang="en-GB" sz="2400" b="1" dirty="0">
                <a:solidFill>
                  <a:srgbClr val="FF0000"/>
                </a:solidFill>
              </a:rPr>
              <a:t>Class Method in Inheritance</a:t>
            </a:r>
          </a:p>
          <a:p>
            <a:pPr marL="342900" indent="-342900">
              <a:buFont typeface="Wingdings" panose="05000000000000000000" pitchFamily="2" charset="2"/>
              <a:buChar char="q"/>
            </a:pPr>
            <a:r>
              <a:rPr lang="en-GB" sz="2400" b="1" dirty="0">
                <a:solidFill>
                  <a:srgbClr val="FF0000"/>
                </a:solidFill>
              </a:rPr>
              <a:t>Dynamically Add Class Method to a Class</a:t>
            </a:r>
          </a:p>
          <a:p>
            <a:pPr marL="342900" indent="-342900">
              <a:buFont typeface="Wingdings" panose="05000000000000000000" pitchFamily="2" charset="2"/>
              <a:buChar char="q"/>
            </a:pPr>
            <a:r>
              <a:rPr lang="en-GB" sz="2400" b="1" dirty="0">
                <a:solidFill>
                  <a:srgbClr val="FF0000"/>
                </a:solidFill>
              </a:rPr>
              <a:t>Dynamically Delete Class Methods</a:t>
            </a:r>
          </a:p>
        </p:txBody>
      </p:sp>
    </p:spTree>
    <p:extLst>
      <p:ext uri="{BB962C8B-B14F-4D97-AF65-F5344CB8AC3E}">
        <p14:creationId xmlns:p14="http://schemas.microsoft.com/office/powerpoint/2010/main" val="2872090863"/>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1868A4-A0FF-3350-57E7-6AD1688C19B8}"/>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7CAB1145-08C7-8596-C596-74AA01B57D08}"/>
              </a:ext>
            </a:extLst>
          </p:cNvPr>
          <p:cNvSpPr txBox="1"/>
          <p:nvPr/>
        </p:nvSpPr>
        <p:spPr>
          <a:xfrm>
            <a:off x="170121" y="197346"/>
            <a:ext cx="11791507" cy="5324535"/>
          </a:xfrm>
          <a:prstGeom prst="rect">
            <a:avLst/>
          </a:prstGeom>
          <a:noFill/>
        </p:spPr>
        <p:txBody>
          <a:bodyPr wrap="square">
            <a:spAutoFit/>
          </a:bodyPr>
          <a:lstStyle/>
          <a:p>
            <a:r>
              <a:rPr lang="en-GB" sz="2000" b="1" dirty="0">
                <a:solidFill>
                  <a:srgbClr val="FF0000"/>
                </a:solidFill>
              </a:rPr>
              <a:t>What is Class Method in Python?</a:t>
            </a:r>
          </a:p>
          <a:p>
            <a:pPr marL="285750" indent="-285750">
              <a:buFont typeface="Wingdings" panose="05000000000000000000" pitchFamily="2" charset="2"/>
              <a:buChar char="q"/>
            </a:pPr>
            <a:r>
              <a:rPr lang="en-GB" sz="2000" dirty="0"/>
              <a:t>Class methods are methods that are called on the class itself, not on a specific object instance. Therefore, it belongs to a class level, and all class instances share a class method.</a:t>
            </a:r>
          </a:p>
          <a:p>
            <a:pPr marL="285750" indent="-285750">
              <a:buFont typeface="Wingdings" panose="05000000000000000000" pitchFamily="2" charset="2"/>
              <a:buChar char="q"/>
            </a:pPr>
            <a:endParaRPr lang="en-GB" sz="2000" dirty="0"/>
          </a:p>
          <a:p>
            <a:pPr marL="285750" indent="-285750">
              <a:buFont typeface="Wingdings" panose="05000000000000000000" pitchFamily="2" charset="2"/>
              <a:buChar char="q"/>
            </a:pPr>
            <a:r>
              <a:rPr lang="en-GB" sz="2000" dirty="0"/>
              <a:t>A class method is bound to the class and not the object of the class. It can access only class variables.</a:t>
            </a:r>
          </a:p>
          <a:p>
            <a:pPr marL="285750" indent="-285750">
              <a:buFont typeface="Wingdings" panose="05000000000000000000" pitchFamily="2" charset="2"/>
              <a:buChar char="q"/>
            </a:pPr>
            <a:endParaRPr lang="en-GB" sz="2000" dirty="0"/>
          </a:p>
          <a:p>
            <a:pPr marL="285750" indent="-285750">
              <a:buFont typeface="Wingdings" panose="05000000000000000000" pitchFamily="2" charset="2"/>
              <a:buChar char="q"/>
            </a:pPr>
            <a:r>
              <a:rPr lang="en-GB" sz="2000" dirty="0"/>
              <a:t>It can modify the class state by changing the value of a class variable that would apply across all the class objects.</a:t>
            </a:r>
          </a:p>
          <a:p>
            <a:pPr marL="285750" indent="-285750">
              <a:buFont typeface="Wingdings" panose="05000000000000000000" pitchFamily="2" charset="2"/>
              <a:buChar char="q"/>
            </a:pPr>
            <a:r>
              <a:rPr lang="en-GB" sz="2000" dirty="0"/>
              <a:t>In method implementation, if we use only class variables, we should declare such methods as class methods. The class method has a </a:t>
            </a:r>
            <a:r>
              <a:rPr lang="en-GB" sz="2000" dirty="0" err="1"/>
              <a:t>cls</a:t>
            </a:r>
            <a:r>
              <a:rPr lang="en-GB" sz="2000" dirty="0"/>
              <a:t> as the first parameter, which refers to the class.</a:t>
            </a:r>
          </a:p>
          <a:p>
            <a:pPr marL="285750" indent="-285750">
              <a:buFont typeface="Wingdings" panose="05000000000000000000" pitchFamily="2" charset="2"/>
              <a:buChar char="q"/>
            </a:pPr>
            <a:endParaRPr lang="en-GB" sz="2000" dirty="0"/>
          </a:p>
          <a:p>
            <a:pPr marL="285750" indent="-285750">
              <a:buFont typeface="Wingdings" panose="05000000000000000000" pitchFamily="2" charset="2"/>
              <a:buChar char="q"/>
            </a:pPr>
            <a:r>
              <a:rPr lang="en-GB" sz="2000" dirty="0"/>
              <a:t>Class methods are used when we are dealing with factory methods. Factory methods are those methods that return a class object for different use cases. Thus, factory methods create concrete implementations of a common interface.</a:t>
            </a:r>
          </a:p>
          <a:p>
            <a:pPr marL="285750" indent="-285750">
              <a:buFont typeface="Wingdings" panose="05000000000000000000" pitchFamily="2" charset="2"/>
              <a:buChar char="q"/>
            </a:pPr>
            <a:endParaRPr lang="en-GB" sz="2000" dirty="0"/>
          </a:p>
          <a:p>
            <a:pPr marL="285750" indent="-285750">
              <a:buFont typeface="Wingdings" panose="05000000000000000000" pitchFamily="2" charset="2"/>
              <a:buChar char="q"/>
            </a:pPr>
            <a:r>
              <a:rPr lang="en-GB" sz="2000" dirty="0"/>
              <a:t>The class method can be called using </a:t>
            </a:r>
            <a:r>
              <a:rPr lang="en-GB" sz="2000" dirty="0" err="1"/>
              <a:t>ClassName.method_name</a:t>
            </a:r>
            <a:r>
              <a:rPr lang="en-GB" sz="2000" dirty="0"/>
              <a:t>() as well as by using an object of the class.</a:t>
            </a:r>
          </a:p>
        </p:txBody>
      </p:sp>
    </p:spTree>
    <p:extLst>
      <p:ext uri="{BB962C8B-B14F-4D97-AF65-F5344CB8AC3E}">
        <p14:creationId xmlns:p14="http://schemas.microsoft.com/office/powerpoint/2010/main" val="1046679862"/>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C41DF0-5D40-4FB7-4C9E-1F107B6A2777}"/>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A2396C08-35A2-A69B-AFE3-39ECCDF5D59D}"/>
              </a:ext>
            </a:extLst>
          </p:cNvPr>
          <p:cNvPicPr>
            <a:picLocks noChangeAspect="1"/>
          </p:cNvPicPr>
          <p:nvPr/>
        </p:nvPicPr>
        <p:blipFill>
          <a:blip r:embed="rId2"/>
          <a:stretch>
            <a:fillRect/>
          </a:stretch>
        </p:blipFill>
        <p:spPr>
          <a:xfrm>
            <a:off x="1100137" y="433387"/>
            <a:ext cx="9991725" cy="5991225"/>
          </a:xfrm>
          <a:prstGeom prst="rect">
            <a:avLst/>
          </a:prstGeom>
        </p:spPr>
      </p:pic>
    </p:spTree>
    <p:extLst>
      <p:ext uri="{BB962C8B-B14F-4D97-AF65-F5344CB8AC3E}">
        <p14:creationId xmlns:p14="http://schemas.microsoft.com/office/powerpoint/2010/main" val="421244739"/>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E88F44-F870-2257-1DF3-47F45662E81B}"/>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24D6A3E9-D26D-52E6-7645-46994F5E8CE4}"/>
              </a:ext>
            </a:extLst>
          </p:cNvPr>
          <p:cNvSpPr txBox="1"/>
          <p:nvPr/>
        </p:nvSpPr>
        <p:spPr>
          <a:xfrm>
            <a:off x="265813" y="612845"/>
            <a:ext cx="11834037" cy="4708981"/>
          </a:xfrm>
          <a:prstGeom prst="rect">
            <a:avLst/>
          </a:prstGeom>
          <a:noFill/>
        </p:spPr>
        <p:txBody>
          <a:bodyPr wrap="square">
            <a:spAutoFit/>
          </a:bodyPr>
          <a:lstStyle/>
          <a:p>
            <a:r>
              <a:rPr lang="en-GB" sz="2000" b="1" dirty="0">
                <a:solidFill>
                  <a:srgbClr val="FF0000"/>
                </a:solidFill>
              </a:rPr>
              <a:t>Define Class Method:</a:t>
            </a:r>
          </a:p>
          <a:p>
            <a:pPr marL="342900" indent="-342900">
              <a:buFont typeface="Wingdings" panose="05000000000000000000" pitchFamily="2" charset="2"/>
              <a:buChar char="q"/>
            </a:pPr>
            <a:r>
              <a:rPr lang="en-GB" sz="2000" dirty="0"/>
              <a:t>Any method we create in a class will automatically be created as an instance method. We must explicitly tell Python that it is a class method using the @classmethod decorator or </a:t>
            </a:r>
            <a:r>
              <a:rPr lang="en-GB" sz="2000" dirty="0" err="1"/>
              <a:t>classmethod</a:t>
            </a:r>
            <a:r>
              <a:rPr lang="en-GB" sz="2000" dirty="0"/>
              <a:t>() function.</a:t>
            </a:r>
          </a:p>
          <a:p>
            <a:pPr marL="342900" indent="-342900">
              <a:buFont typeface="Wingdings" panose="05000000000000000000" pitchFamily="2" charset="2"/>
              <a:buChar char="q"/>
            </a:pPr>
            <a:endParaRPr lang="en-GB" sz="2000" dirty="0"/>
          </a:p>
          <a:p>
            <a:pPr marL="342900" indent="-342900">
              <a:buFont typeface="Wingdings" panose="05000000000000000000" pitchFamily="2" charset="2"/>
              <a:buChar char="q"/>
            </a:pPr>
            <a:r>
              <a:rPr lang="en-GB" sz="2000" dirty="0"/>
              <a:t>Class methods are defined inside a class, and it is pretty similar to defining a regular function.</a:t>
            </a:r>
          </a:p>
          <a:p>
            <a:pPr marL="342900" indent="-342900">
              <a:buFont typeface="Wingdings" panose="05000000000000000000" pitchFamily="2" charset="2"/>
              <a:buChar char="q"/>
            </a:pPr>
            <a:endParaRPr lang="en-GB" sz="2000" dirty="0"/>
          </a:p>
          <a:p>
            <a:pPr marL="342900" indent="-342900">
              <a:buFont typeface="Wingdings" panose="05000000000000000000" pitchFamily="2" charset="2"/>
              <a:buChar char="q"/>
            </a:pPr>
            <a:r>
              <a:rPr lang="en-GB" sz="2000" dirty="0"/>
              <a:t>Like, inside an instance method, we use the self keyword to access or modify the instance variables. Same inside the class method, we use the </a:t>
            </a:r>
            <a:r>
              <a:rPr lang="en-GB" sz="2000" dirty="0" err="1"/>
              <a:t>cls</a:t>
            </a:r>
            <a:r>
              <a:rPr lang="en-GB" sz="2000" dirty="0"/>
              <a:t> keyword as a first parameter to access class variables. Therefore the class method gives us control of changing the class state.</a:t>
            </a:r>
          </a:p>
          <a:p>
            <a:pPr marL="342900" indent="-342900">
              <a:buFont typeface="Wingdings" panose="05000000000000000000" pitchFamily="2" charset="2"/>
              <a:buChar char="q"/>
            </a:pPr>
            <a:endParaRPr lang="en-GB" sz="2000" dirty="0"/>
          </a:p>
          <a:p>
            <a:pPr marL="342900" indent="-342900">
              <a:buFont typeface="Wingdings" panose="05000000000000000000" pitchFamily="2" charset="2"/>
              <a:buChar char="q"/>
            </a:pPr>
            <a:r>
              <a:rPr lang="en-GB" sz="2000" dirty="0"/>
              <a:t>You may use a variable named differently for </a:t>
            </a:r>
            <a:r>
              <a:rPr lang="en-GB" sz="2000" dirty="0" err="1"/>
              <a:t>cls</a:t>
            </a:r>
            <a:r>
              <a:rPr lang="en-GB" sz="2000" dirty="0"/>
              <a:t>, but it is discouraged since self is the recommended convention in Python.</a:t>
            </a:r>
          </a:p>
          <a:p>
            <a:pPr marL="342900" indent="-342900">
              <a:buFont typeface="Wingdings" panose="05000000000000000000" pitchFamily="2" charset="2"/>
              <a:buChar char="q"/>
            </a:pPr>
            <a:endParaRPr lang="en-GB" sz="2000" dirty="0"/>
          </a:p>
          <a:p>
            <a:pPr marL="342900" indent="-342900">
              <a:buFont typeface="Wingdings" panose="05000000000000000000" pitchFamily="2" charset="2"/>
              <a:buChar char="q"/>
            </a:pPr>
            <a:r>
              <a:rPr lang="en-GB" sz="2000" dirty="0"/>
              <a:t>The class method can only access the class attributes, not the instance attributes</a:t>
            </a:r>
          </a:p>
        </p:txBody>
      </p:sp>
    </p:spTree>
    <p:extLst>
      <p:ext uri="{BB962C8B-B14F-4D97-AF65-F5344CB8AC3E}">
        <p14:creationId xmlns:p14="http://schemas.microsoft.com/office/powerpoint/2010/main" val="3340328072"/>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18653F-1E45-1629-D33C-41A264B0372A}"/>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3CC89451-B351-3104-5D23-2F12095627E6}"/>
              </a:ext>
            </a:extLst>
          </p:cNvPr>
          <p:cNvSpPr txBox="1"/>
          <p:nvPr/>
        </p:nvSpPr>
        <p:spPr>
          <a:xfrm>
            <a:off x="147083" y="214469"/>
            <a:ext cx="11897833" cy="3754874"/>
          </a:xfrm>
          <a:prstGeom prst="rect">
            <a:avLst/>
          </a:prstGeom>
          <a:noFill/>
        </p:spPr>
        <p:txBody>
          <a:bodyPr wrap="square">
            <a:spAutoFit/>
          </a:bodyPr>
          <a:lstStyle/>
          <a:p>
            <a:r>
              <a:rPr lang="en-GB" sz="2000" b="1" dirty="0">
                <a:solidFill>
                  <a:srgbClr val="FF0000"/>
                </a:solidFill>
              </a:rPr>
              <a:t>Example 1: Create Class Method Using @classmethod Decorator:</a:t>
            </a:r>
          </a:p>
          <a:p>
            <a:endParaRPr lang="en-GB" sz="2000" b="1" dirty="0">
              <a:solidFill>
                <a:srgbClr val="FF0000"/>
              </a:solidFill>
            </a:endParaRPr>
          </a:p>
          <a:p>
            <a:pPr marL="342900" indent="-342900">
              <a:buFont typeface="Wingdings" panose="05000000000000000000" pitchFamily="2" charset="2"/>
              <a:buChar char="q"/>
            </a:pPr>
            <a:r>
              <a:rPr lang="en-GB" sz="2000" dirty="0"/>
              <a:t>To make a method as class method, add @classmethod decorator before the method definition, and add </a:t>
            </a:r>
            <a:r>
              <a:rPr lang="en-GB" sz="2000" dirty="0" err="1"/>
              <a:t>cls</a:t>
            </a:r>
            <a:r>
              <a:rPr lang="en-GB" sz="2000" dirty="0"/>
              <a:t> as the first parameter to the method.</a:t>
            </a:r>
          </a:p>
          <a:p>
            <a:pPr marL="342900" indent="-342900">
              <a:buFont typeface="Wingdings" panose="05000000000000000000" pitchFamily="2" charset="2"/>
              <a:buChar char="q"/>
            </a:pPr>
            <a:endParaRPr lang="en-GB" sz="2000" dirty="0"/>
          </a:p>
          <a:p>
            <a:pPr marL="342900" indent="-342900">
              <a:buFont typeface="Wingdings" panose="05000000000000000000" pitchFamily="2" charset="2"/>
              <a:buChar char="q"/>
            </a:pPr>
            <a:r>
              <a:rPr lang="en-GB" sz="2000" dirty="0"/>
              <a:t>The @classmethod decorator is a built-in function decorator. In Python, we use the @classmethod decorator to declare a method as a class method. The @classmethod decorator is an expression that gets evaluated after our function is defined.</a:t>
            </a:r>
          </a:p>
          <a:p>
            <a:pPr marL="342900" indent="-342900">
              <a:buFont typeface="Wingdings" panose="05000000000000000000" pitchFamily="2" charset="2"/>
              <a:buChar char="q"/>
            </a:pPr>
            <a:endParaRPr lang="en-GB" sz="2000" dirty="0"/>
          </a:p>
          <a:p>
            <a:pPr marL="342900" indent="-342900">
              <a:buFont typeface="Wingdings" panose="05000000000000000000" pitchFamily="2" charset="2"/>
              <a:buChar char="q"/>
            </a:pPr>
            <a:r>
              <a:rPr lang="en-GB" sz="2000" dirty="0"/>
              <a:t>Let’s see how to create a factory method using the class method. In this example, we will create a Student class object using the class method.</a:t>
            </a:r>
          </a:p>
          <a:p>
            <a:endParaRPr lang="en-GB" dirty="0"/>
          </a:p>
        </p:txBody>
      </p:sp>
    </p:spTree>
    <p:extLst>
      <p:ext uri="{BB962C8B-B14F-4D97-AF65-F5344CB8AC3E}">
        <p14:creationId xmlns:p14="http://schemas.microsoft.com/office/powerpoint/2010/main" val="2755513391"/>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EF41AE-3622-AD24-7CD7-7076A9422B3B}"/>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8F9EEF8C-6BC0-1619-C6E0-5558BD9428E5}"/>
              </a:ext>
            </a:extLst>
          </p:cNvPr>
          <p:cNvSpPr txBox="1"/>
          <p:nvPr/>
        </p:nvSpPr>
        <p:spPr>
          <a:xfrm>
            <a:off x="414670" y="244549"/>
            <a:ext cx="3009014" cy="400110"/>
          </a:xfrm>
          <a:prstGeom prst="rect">
            <a:avLst/>
          </a:prstGeom>
          <a:noFill/>
        </p:spPr>
        <p:txBody>
          <a:bodyPr wrap="square" rtlCol="0">
            <a:spAutoFit/>
          </a:bodyPr>
          <a:lstStyle/>
          <a:p>
            <a:r>
              <a:rPr lang="en-US" sz="2000" b="1" dirty="0">
                <a:solidFill>
                  <a:srgbClr val="FF0000"/>
                </a:solidFill>
              </a:rPr>
              <a:t>Example:</a:t>
            </a:r>
            <a:endParaRPr lang="en-GB" sz="2000" b="1" dirty="0">
              <a:solidFill>
                <a:srgbClr val="FF0000"/>
              </a:solidFill>
            </a:endParaRPr>
          </a:p>
        </p:txBody>
      </p:sp>
      <p:sp>
        <p:nvSpPr>
          <p:cNvPr id="4" name="TextBox 3">
            <a:extLst>
              <a:ext uri="{FF2B5EF4-FFF2-40B4-BE49-F238E27FC236}">
                <a16:creationId xmlns:a16="http://schemas.microsoft.com/office/drawing/2014/main" id="{0C66A733-F653-3B17-8D3A-D5C8410B617C}"/>
              </a:ext>
            </a:extLst>
          </p:cNvPr>
          <p:cNvSpPr txBox="1"/>
          <p:nvPr/>
        </p:nvSpPr>
        <p:spPr>
          <a:xfrm>
            <a:off x="414670" y="835577"/>
            <a:ext cx="5124893" cy="5909310"/>
          </a:xfrm>
          <a:prstGeom prst="rect">
            <a:avLst/>
          </a:prstGeom>
          <a:noFill/>
        </p:spPr>
        <p:txBody>
          <a:bodyPr wrap="square">
            <a:spAutoFit/>
          </a:bodyPr>
          <a:lstStyle/>
          <a:p>
            <a:r>
              <a:rPr lang="en-GB" dirty="0"/>
              <a:t>from datetime import date</a:t>
            </a:r>
          </a:p>
          <a:p>
            <a:endParaRPr lang="en-GB" dirty="0"/>
          </a:p>
          <a:p>
            <a:r>
              <a:rPr lang="en-GB" dirty="0"/>
              <a:t>class Student:</a:t>
            </a:r>
          </a:p>
          <a:p>
            <a:r>
              <a:rPr lang="en-GB" dirty="0"/>
              <a:t>    def __</a:t>
            </a:r>
            <a:r>
              <a:rPr lang="en-GB" dirty="0" err="1"/>
              <a:t>init</a:t>
            </a:r>
            <a:r>
              <a:rPr lang="en-GB" dirty="0"/>
              <a:t>__(self, name, age):</a:t>
            </a:r>
          </a:p>
          <a:p>
            <a:r>
              <a:rPr lang="en-GB" dirty="0"/>
              <a:t>        self.name = name</a:t>
            </a:r>
          </a:p>
          <a:p>
            <a:r>
              <a:rPr lang="en-GB" dirty="0"/>
              <a:t>        </a:t>
            </a:r>
            <a:r>
              <a:rPr lang="en-GB" dirty="0" err="1"/>
              <a:t>self.age</a:t>
            </a:r>
            <a:r>
              <a:rPr lang="en-GB" dirty="0"/>
              <a:t> = age</a:t>
            </a:r>
          </a:p>
          <a:p>
            <a:endParaRPr lang="en-GB" dirty="0"/>
          </a:p>
          <a:p>
            <a:r>
              <a:rPr lang="en-GB" dirty="0"/>
              <a:t>    @classmethod</a:t>
            </a:r>
          </a:p>
          <a:p>
            <a:r>
              <a:rPr lang="en-GB" dirty="0"/>
              <a:t>    def </a:t>
            </a:r>
            <a:r>
              <a:rPr lang="en-GB" dirty="0" err="1"/>
              <a:t>calculate_age</a:t>
            </a:r>
            <a:r>
              <a:rPr lang="en-GB" dirty="0"/>
              <a:t>(</a:t>
            </a:r>
            <a:r>
              <a:rPr lang="en-GB" dirty="0" err="1"/>
              <a:t>cls</a:t>
            </a:r>
            <a:r>
              <a:rPr lang="en-GB" dirty="0"/>
              <a:t>, name, </a:t>
            </a:r>
            <a:r>
              <a:rPr lang="en-GB" dirty="0" err="1"/>
              <a:t>birth_year</a:t>
            </a:r>
            <a:r>
              <a:rPr lang="en-GB" dirty="0"/>
              <a:t>):</a:t>
            </a:r>
          </a:p>
          <a:p>
            <a:r>
              <a:rPr lang="en-GB" dirty="0"/>
              <a:t>        # calculate age an set it as a age</a:t>
            </a:r>
          </a:p>
          <a:p>
            <a:r>
              <a:rPr lang="en-GB" dirty="0"/>
              <a:t>        # return new object</a:t>
            </a:r>
          </a:p>
          <a:p>
            <a:r>
              <a:rPr lang="en-GB" dirty="0"/>
              <a:t>        return </a:t>
            </a:r>
            <a:r>
              <a:rPr lang="en-GB" dirty="0" err="1"/>
              <a:t>cls</a:t>
            </a:r>
            <a:r>
              <a:rPr lang="en-GB" dirty="0"/>
              <a:t>(name, </a:t>
            </a:r>
            <a:r>
              <a:rPr lang="en-GB" dirty="0" err="1"/>
              <a:t>date.today</a:t>
            </a:r>
            <a:r>
              <a:rPr lang="en-GB" dirty="0"/>
              <a:t>().year - </a:t>
            </a:r>
            <a:r>
              <a:rPr lang="en-GB" dirty="0" err="1"/>
              <a:t>birth_year</a:t>
            </a:r>
            <a:r>
              <a:rPr lang="en-GB" dirty="0"/>
              <a:t>)</a:t>
            </a:r>
          </a:p>
          <a:p>
            <a:endParaRPr lang="en-GB" dirty="0"/>
          </a:p>
          <a:p>
            <a:r>
              <a:rPr lang="en-GB" dirty="0"/>
              <a:t>    def show(self):</a:t>
            </a:r>
          </a:p>
          <a:p>
            <a:r>
              <a:rPr lang="en-GB" dirty="0"/>
              <a:t>        print(self.name + "'s age is: " + str(</a:t>
            </a:r>
            <a:r>
              <a:rPr lang="en-GB" dirty="0" err="1"/>
              <a:t>self.age</a:t>
            </a:r>
            <a:r>
              <a:rPr lang="en-GB" dirty="0"/>
              <a:t>))</a:t>
            </a:r>
          </a:p>
          <a:p>
            <a:endParaRPr lang="en-GB" dirty="0"/>
          </a:p>
          <a:p>
            <a:r>
              <a:rPr lang="en-GB" dirty="0" err="1"/>
              <a:t>jessa</a:t>
            </a:r>
            <a:r>
              <a:rPr lang="en-GB" dirty="0"/>
              <a:t> = Student('Jessa', 20)</a:t>
            </a:r>
          </a:p>
          <a:p>
            <a:r>
              <a:rPr lang="en-GB" dirty="0" err="1"/>
              <a:t>jessa.show</a:t>
            </a:r>
            <a:r>
              <a:rPr lang="en-GB" dirty="0"/>
              <a:t>()</a:t>
            </a:r>
          </a:p>
          <a:p>
            <a:r>
              <a:rPr lang="en-GB" dirty="0"/>
              <a:t># create new object using the factory method</a:t>
            </a:r>
          </a:p>
          <a:p>
            <a:r>
              <a:rPr lang="en-GB" dirty="0"/>
              <a:t>joy = </a:t>
            </a:r>
            <a:r>
              <a:rPr lang="en-GB" dirty="0" err="1"/>
              <a:t>Student.calculate_age</a:t>
            </a:r>
            <a:r>
              <a:rPr lang="en-GB" dirty="0"/>
              <a:t>("Joy", 1995)</a:t>
            </a:r>
          </a:p>
          <a:p>
            <a:r>
              <a:rPr lang="en-GB" dirty="0" err="1"/>
              <a:t>joy.show</a:t>
            </a:r>
            <a:r>
              <a:rPr lang="en-GB" dirty="0"/>
              <a:t>()</a:t>
            </a:r>
          </a:p>
        </p:txBody>
      </p:sp>
      <p:sp>
        <p:nvSpPr>
          <p:cNvPr id="6" name="TextBox 5">
            <a:extLst>
              <a:ext uri="{FF2B5EF4-FFF2-40B4-BE49-F238E27FC236}">
                <a16:creationId xmlns:a16="http://schemas.microsoft.com/office/drawing/2014/main" id="{D6F69554-B7A1-8A6C-5071-336681BE92C8}"/>
              </a:ext>
            </a:extLst>
          </p:cNvPr>
          <p:cNvSpPr txBox="1"/>
          <p:nvPr/>
        </p:nvSpPr>
        <p:spPr>
          <a:xfrm>
            <a:off x="3048886" y="2828836"/>
            <a:ext cx="6097772" cy="1200329"/>
          </a:xfrm>
          <a:prstGeom prst="rect">
            <a:avLst/>
          </a:prstGeom>
          <a:noFill/>
        </p:spPr>
        <p:txBody>
          <a:bodyPr wrap="square">
            <a:spAutoFit/>
          </a:bodyPr>
          <a:lstStyle/>
          <a:p>
            <a:r>
              <a:rPr lang="en-GB" dirty="0"/>
              <a:t>Output</a:t>
            </a:r>
          </a:p>
          <a:p>
            <a:endParaRPr lang="en-GB" dirty="0"/>
          </a:p>
          <a:p>
            <a:r>
              <a:rPr lang="en-GB" dirty="0"/>
              <a:t>Jessa's age is: 20</a:t>
            </a:r>
          </a:p>
          <a:p>
            <a:r>
              <a:rPr lang="en-GB" dirty="0"/>
              <a:t>John's age is: 26</a:t>
            </a:r>
          </a:p>
        </p:txBody>
      </p:sp>
      <p:sp>
        <p:nvSpPr>
          <p:cNvPr id="8" name="TextBox 7">
            <a:extLst>
              <a:ext uri="{FF2B5EF4-FFF2-40B4-BE49-F238E27FC236}">
                <a16:creationId xmlns:a16="http://schemas.microsoft.com/office/drawing/2014/main" id="{89732CCF-E846-B028-8D15-FBEB5E355F2E}"/>
              </a:ext>
            </a:extLst>
          </p:cNvPr>
          <p:cNvSpPr txBox="1"/>
          <p:nvPr/>
        </p:nvSpPr>
        <p:spPr>
          <a:xfrm>
            <a:off x="5409314" y="5544558"/>
            <a:ext cx="6097772" cy="1200329"/>
          </a:xfrm>
          <a:prstGeom prst="rect">
            <a:avLst/>
          </a:prstGeom>
          <a:noFill/>
        </p:spPr>
        <p:txBody>
          <a:bodyPr wrap="square">
            <a:spAutoFit/>
          </a:bodyPr>
          <a:lstStyle/>
          <a:p>
            <a:r>
              <a:rPr lang="en-GB" dirty="0"/>
              <a:t>Output</a:t>
            </a:r>
          </a:p>
          <a:p>
            <a:endParaRPr lang="en-GB" dirty="0"/>
          </a:p>
          <a:p>
            <a:r>
              <a:rPr lang="en-GB" dirty="0"/>
              <a:t>Jessa's age is: 20</a:t>
            </a:r>
          </a:p>
          <a:p>
            <a:r>
              <a:rPr lang="en-GB" dirty="0"/>
              <a:t>John's age is: 26</a:t>
            </a:r>
          </a:p>
        </p:txBody>
      </p:sp>
      <p:sp>
        <p:nvSpPr>
          <p:cNvPr id="10" name="TextBox 9">
            <a:extLst>
              <a:ext uri="{FF2B5EF4-FFF2-40B4-BE49-F238E27FC236}">
                <a16:creationId xmlns:a16="http://schemas.microsoft.com/office/drawing/2014/main" id="{F264E886-DBF6-E3A9-28FA-9523B7DD3AD8}"/>
              </a:ext>
            </a:extLst>
          </p:cNvPr>
          <p:cNvSpPr txBox="1"/>
          <p:nvPr/>
        </p:nvSpPr>
        <p:spPr>
          <a:xfrm>
            <a:off x="5539563" y="444604"/>
            <a:ext cx="6097772" cy="4708981"/>
          </a:xfrm>
          <a:prstGeom prst="rect">
            <a:avLst/>
          </a:prstGeom>
          <a:noFill/>
        </p:spPr>
        <p:txBody>
          <a:bodyPr wrap="square">
            <a:spAutoFit/>
          </a:bodyPr>
          <a:lstStyle/>
          <a:p>
            <a:pPr marL="342900" indent="-342900">
              <a:buFont typeface="Wingdings" panose="05000000000000000000" pitchFamily="2" charset="2"/>
              <a:buChar char="q"/>
            </a:pPr>
            <a:r>
              <a:rPr lang="en-GB" sz="2000" dirty="0"/>
              <a:t>In this example, we created two objects, one using the constructor and the second using the </a:t>
            </a:r>
            <a:r>
              <a:rPr lang="en-GB" sz="2000" dirty="0" err="1"/>
              <a:t>calculate_age</a:t>
            </a:r>
            <a:r>
              <a:rPr lang="en-GB" sz="2000" dirty="0"/>
              <a:t>() method.</a:t>
            </a:r>
          </a:p>
          <a:p>
            <a:pPr marL="342900" indent="-342900">
              <a:buFont typeface="Wingdings" panose="05000000000000000000" pitchFamily="2" charset="2"/>
              <a:buChar char="q"/>
            </a:pPr>
            <a:r>
              <a:rPr lang="en-GB" sz="2000" dirty="0"/>
              <a:t>The constructor takes two arguments name and age. On the other hand, class method takes </a:t>
            </a:r>
            <a:r>
              <a:rPr lang="en-GB" sz="2000" dirty="0" err="1"/>
              <a:t>cls</a:t>
            </a:r>
            <a:r>
              <a:rPr lang="en-GB" sz="2000" dirty="0"/>
              <a:t>, name, and </a:t>
            </a:r>
            <a:r>
              <a:rPr lang="en-GB" sz="2000" dirty="0" err="1"/>
              <a:t>birth_year</a:t>
            </a:r>
            <a:r>
              <a:rPr lang="en-GB" sz="2000" dirty="0"/>
              <a:t> and returns a class instance which nothing but a new object.</a:t>
            </a:r>
          </a:p>
          <a:p>
            <a:pPr marL="342900" indent="-342900">
              <a:buFont typeface="Wingdings" panose="05000000000000000000" pitchFamily="2" charset="2"/>
              <a:buChar char="q"/>
            </a:pPr>
            <a:r>
              <a:rPr lang="en-GB" sz="2000" dirty="0"/>
              <a:t>The @classmethod decorator is used for converting </a:t>
            </a:r>
            <a:r>
              <a:rPr lang="en-GB" sz="2000" dirty="0" err="1"/>
              <a:t>calculate_age</a:t>
            </a:r>
            <a:r>
              <a:rPr lang="en-GB" sz="2000" dirty="0"/>
              <a:t>() method to a class method.</a:t>
            </a:r>
          </a:p>
          <a:p>
            <a:pPr marL="342900" indent="-342900">
              <a:buFont typeface="Wingdings" panose="05000000000000000000" pitchFamily="2" charset="2"/>
              <a:buChar char="q"/>
            </a:pPr>
            <a:r>
              <a:rPr lang="en-GB" sz="2000" dirty="0"/>
              <a:t>The </a:t>
            </a:r>
            <a:r>
              <a:rPr lang="en-GB" sz="2000" dirty="0" err="1"/>
              <a:t>calculate_age</a:t>
            </a:r>
            <a:r>
              <a:rPr lang="en-GB" sz="2000" dirty="0"/>
              <a:t>() method takes Student class (</a:t>
            </a:r>
            <a:r>
              <a:rPr lang="en-GB" sz="2000" dirty="0" err="1"/>
              <a:t>cls</a:t>
            </a:r>
            <a:r>
              <a:rPr lang="en-GB" sz="2000" dirty="0"/>
              <a:t>) as a first parameter and returns constructor by calling Student(name, </a:t>
            </a:r>
            <a:r>
              <a:rPr lang="en-GB" sz="2000" dirty="0" err="1"/>
              <a:t>date.today</a:t>
            </a:r>
            <a:r>
              <a:rPr lang="en-GB" sz="2000" dirty="0"/>
              <a:t>().year - </a:t>
            </a:r>
            <a:r>
              <a:rPr lang="en-GB" sz="2000" dirty="0" err="1"/>
              <a:t>birthYear</a:t>
            </a:r>
            <a:r>
              <a:rPr lang="en-GB" sz="2000" dirty="0"/>
              <a:t>), which is equivalent to Student(name, age).</a:t>
            </a:r>
          </a:p>
        </p:txBody>
      </p:sp>
    </p:spTree>
    <p:extLst>
      <p:ext uri="{BB962C8B-B14F-4D97-AF65-F5344CB8AC3E}">
        <p14:creationId xmlns:p14="http://schemas.microsoft.com/office/powerpoint/2010/main" val="27836004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ABC99A-870F-9442-0CD9-656816B0EFAD}"/>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D9BC69D2-E753-DD2B-100E-32734CA887AA}"/>
              </a:ext>
            </a:extLst>
          </p:cNvPr>
          <p:cNvSpPr txBox="1"/>
          <p:nvPr/>
        </p:nvSpPr>
        <p:spPr>
          <a:xfrm>
            <a:off x="446567" y="335846"/>
            <a:ext cx="11227982" cy="5940088"/>
          </a:xfrm>
          <a:prstGeom prst="rect">
            <a:avLst/>
          </a:prstGeom>
          <a:noFill/>
        </p:spPr>
        <p:txBody>
          <a:bodyPr wrap="square">
            <a:spAutoFit/>
          </a:bodyPr>
          <a:lstStyle/>
          <a:p>
            <a:r>
              <a:rPr lang="en-GB" sz="2000" b="1" dirty="0"/>
              <a:t>Explanation:</a:t>
            </a:r>
          </a:p>
          <a:p>
            <a:r>
              <a:rPr lang="en-GB" sz="2000" b="1" dirty="0"/>
              <a:t>Base Class (Animal):</a:t>
            </a:r>
          </a:p>
          <a:p>
            <a:endParaRPr lang="en-GB" sz="2000" dirty="0"/>
          </a:p>
          <a:p>
            <a:r>
              <a:rPr lang="en-GB" sz="2000" dirty="0"/>
              <a:t>Defines a method speak that does nothing (pass). This is a placeholder method meant to be overridden by derived classes.</a:t>
            </a:r>
          </a:p>
          <a:p>
            <a:endParaRPr lang="en-GB" sz="2000" dirty="0"/>
          </a:p>
          <a:p>
            <a:r>
              <a:rPr lang="en-GB" sz="2000" b="1" dirty="0"/>
              <a:t>Derived Classes (Dog, Cat, Cow):</a:t>
            </a:r>
          </a:p>
          <a:p>
            <a:endParaRPr lang="en-GB" sz="2000" dirty="0"/>
          </a:p>
          <a:p>
            <a:pPr marL="342900" indent="-342900">
              <a:buFont typeface="Wingdings" panose="05000000000000000000" pitchFamily="2" charset="2"/>
              <a:buChar char="q"/>
            </a:pPr>
            <a:r>
              <a:rPr lang="en-GB" sz="2000" dirty="0"/>
              <a:t>Each class inherits from Animal and provides its own implementation of the speak method.</a:t>
            </a:r>
          </a:p>
          <a:p>
            <a:pPr marL="342900" indent="-342900">
              <a:buFont typeface="Wingdings" panose="05000000000000000000" pitchFamily="2" charset="2"/>
              <a:buChar char="q"/>
            </a:pPr>
            <a:endParaRPr lang="en-GB" sz="2000" dirty="0"/>
          </a:p>
          <a:p>
            <a:pPr marL="342900" indent="-342900">
              <a:buFont typeface="Wingdings" panose="05000000000000000000" pitchFamily="2" charset="2"/>
              <a:buChar char="q"/>
            </a:pPr>
            <a:r>
              <a:rPr lang="en-GB" sz="2000" dirty="0"/>
              <a:t>The speak method returns a sound typical to the animal.</a:t>
            </a:r>
          </a:p>
          <a:p>
            <a:endParaRPr lang="en-GB" sz="2000" dirty="0"/>
          </a:p>
          <a:p>
            <a:r>
              <a:rPr lang="en-GB" sz="2000" b="1" dirty="0"/>
              <a:t>Polymorphic </a:t>
            </a:r>
            <a:r>
              <a:rPr lang="en-GB" sz="2000" b="1" dirty="0" err="1"/>
              <a:t>Behavior</a:t>
            </a:r>
            <a:r>
              <a:rPr lang="en-GB" sz="2000" b="1" dirty="0"/>
              <a:t>:</a:t>
            </a:r>
          </a:p>
          <a:p>
            <a:endParaRPr lang="en-GB" sz="2000" dirty="0"/>
          </a:p>
          <a:p>
            <a:pPr marL="342900" indent="-342900">
              <a:buFont typeface="Wingdings" panose="05000000000000000000" pitchFamily="2" charset="2"/>
              <a:buChar char="q"/>
            </a:pPr>
            <a:r>
              <a:rPr lang="en-GB" sz="2000" dirty="0"/>
              <a:t>The function </a:t>
            </a:r>
            <a:r>
              <a:rPr lang="en-GB" sz="2000" dirty="0" err="1"/>
              <a:t>animal_speak</a:t>
            </a:r>
            <a:r>
              <a:rPr lang="en-GB" sz="2000" dirty="0"/>
              <a:t> takes an object of type Animal (or any class derived from it) and calls the speak method on it.</a:t>
            </a:r>
          </a:p>
          <a:p>
            <a:pPr marL="342900" indent="-342900">
              <a:buFont typeface="Wingdings" panose="05000000000000000000" pitchFamily="2" charset="2"/>
              <a:buChar char="q"/>
            </a:pPr>
            <a:endParaRPr lang="en-GB" sz="2000" dirty="0"/>
          </a:p>
          <a:p>
            <a:pPr marL="342900" indent="-342900">
              <a:buFont typeface="Wingdings" panose="05000000000000000000" pitchFamily="2" charset="2"/>
              <a:buChar char="q"/>
            </a:pPr>
            <a:r>
              <a:rPr lang="en-GB" sz="2000" dirty="0"/>
              <a:t>Despite the object type, the function works correctly and calls the appropriate method based on the object's class.</a:t>
            </a:r>
          </a:p>
        </p:txBody>
      </p:sp>
    </p:spTree>
    <p:extLst>
      <p:ext uri="{BB962C8B-B14F-4D97-AF65-F5344CB8AC3E}">
        <p14:creationId xmlns:p14="http://schemas.microsoft.com/office/powerpoint/2010/main" val="707506400"/>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EF7B12-77E2-FF82-4C1E-EF40E80E317A}"/>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6724C33A-AABF-D9E4-F4DE-8D5C731045ED}"/>
              </a:ext>
            </a:extLst>
          </p:cNvPr>
          <p:cNvSpPr txBox="1"/>
          <p:nvPr/>
        </p:nvSpPr>
        <p:spPr>
          <a:xfrm>
            <a:off x="212651" y="180753"/>
            <a:ext cx="11642651" cy="6555641"/>
          </a:xfrm>
          <a:prstGeom prst="rect">
            <a:avLst/>
          </a:prstGeom>
          <a:noFill/>
        </p:spPr>
        <p:txBody>
          <a:bodyPr wrap="square">
            <a:spAutoFit/>
          </a:bodyPr>
          <a:lstStyle/>
          <a:p>
            <a:endParaRPr lang="en-GB" sz="2000" dirty="0"/>
          </a:p>
          <a:p>
            <a:r>
              <a:rPr lang="en-GB" sz="2000" b="1" dirty="0">
                <a:solidFill>
                  <a:srgbClr val="FF0000"/>
                </a:solidFill>
              </a:rPr>
              <a:t>Example 2: Create Class Method Using </a:t>
            </a:r>
            <a:r>
              <a:rPr lang="en-GB" sz="2000" b="1" dirty="0" err="1">
                <a:solidFill>
                  <a:srgbClr val="FF0000"/>
                </a:solidFill>
              </a:rPr>
              <a:t>classmethod</a:t>
            </a:r>
            <a:r>
              <a:rPr lang="en-GB" sz="2000" b="1" dirty="0">
                <a:solidFill>
                  <a:srgbClr val="FF0000"/>
                </a:solidFill>
              </a:rPr>
              <a:t>() function</a:t>
            </a:r>
          </a:p>
          <a:p>
            <a:r>
              <a:rPr lang="en-GB" sz="2000" dirty="0"/>
              <a:t>Apart from a decorator, the built-in function </a:t>
            </a:r>
            <a:r>
              <a:rPr lang="en-GB" sz="2000" dirty="0" err="1"/>
              <a:t>classmethod</a:t>
            </a:r>
            <a:r>
              <a:rPr lang="en-GB" sz="2000" dirty="0"/>
              <a:t>() is used to convert a normal method into a class method. The </a:t>
            </a:r>
            <a:r>
              <a:rPr lang="en-GB" sz="2000" dirty="0" err="1"/>
              <a:t>classmethod</a:t>
            </a:r>
            <a:r>
              <a:rPr lang="en-GB" sz="2000" dirty="0"/>
              <a:t>() is an inbuilt function in Python, which returns a class method for a given function.</a:t>
            </a:r>
          </a:p>
          <a:p>
            <a:endParaRPr lang="en-GB" sz="2000" dirty="0"/>
          </a:p>
          <a:p>
            <a:r>
              <a:rPr lang="en-GB" sz="2000" b="1" dirty="0">
                <a:solidFill>
                  <a:srgbClr val="FF0000"/>
                </a:solidFill>
              </a:rPr>
              <a:t>Syntax:</a:t>
            </a:r>
          </a:p>
          <a:p>
            <a:endParaRPr lang="en-GB" sz="2000" dirty="0"/>
          </a:p>
          <a:p>
            <a:r>
              <a:rPr lang="en-GB" sz="2000" dirty="0" err="1"/>
              <a:t>classmethod</a:t>
            </a:r>
            <a:r>
              <a:rPr lang="en-GB" sz="2000" dirty="0"/>
              <a:t>(function)</a:t>
            </a:r>
          </a:p>
          <a:p>
            <a:endParaRPr lang="en-GB" sz="2000" dirty="0"/>
          </a:p>
          <a:p>
            <a:r>
              <a:rPr lang="en-GB" sz="2000" b="1" dirty="0">
                <a:solidFill>
                  <a:srgbClr val="FF0000"/>
                </a:solidFill>
              </a:rPr>
              <a:t>function: </a:t>
            </a:r>
            <a:r>
              <a:rPr lang="en-GB" sz="2000" dirty="0"/>
              <a:t>It is the name of the method you want to convert as a class method.</a:t>
            </a:r>
          </a:p>
          <a:p>
            <a:r>
              <a:rPr lang="en-GB" sz="2000" dirty="0"/>
              <a:t>                      It returns the converted class method.</a:t>
            </a:r>
          </a:p>
          <a:p>
            <a:endParaRPr lang="en-GB" sz="2000" dirty="0"/>
          </a:p>
          <a:p>
            <a:r>
              <a:rPr lang="en-GB" sz="2000" b="1" dirty="0">
                <a:solidFill>
                  <a:srgbClr val="FF0000"/>
                </a:solidFill>
              </a:rPr>
              <a:t>Note:</a:t>
            </a:r>
            <a:r>
              <a:rPr lang="en-GB" sz="2000" dirty="0"/>
              <a:t> The method you want to convert as a class method must accept class (</a:t>
            </a:r>
            <a:r>
              <a:rPr lang="en-GB" sz="2000" dirty="0" err="1"/>
              <a:t>cls</a:t>
            </a:r>
            <a:r>
              <a:rPr lang="en-GB" sz="2000" dirty="0"/>
              <a:t>) as the first argument, just like an instance method receives the instance (self).</a:t>
            </a:r>
          </a:p>
          <a:p>
            <a:endParaRPr lang="en-GB" sz="2000" dirty="0"/>
          </a:p>
          <a:p>
            <a:r>
              <a:rPr lang="en-US" sz="2000" dirty="0"/>
              <a:t>As we know, the class method is bound to class rather than an object. So we can call the class method both by calling class and object.</a:t>
            </a:r>
          </a:p>
          <a:p>
            <a:endParaRPr lang="en-US" sz="2000" dirty="0"/>
          </a:p>
          <a:p>
            <a:r>
              <a:rPr lang="en-US" sz="2000" dirty="0"/>
              <a:t>A </a:t>
            </a:r>
            <a:r>
              <a:rPr lang="en-US" sz="2000" dirty="0" err="1"/>
              <a:t>classmethod</a:t>
            </a:r>
            <a:r>
              <a:rPr lang="en-US" sz="2000" dirty="0"/>
              <a:t>() function is the older way to create the class method in Python. In a newer version of Python, we should use the @classmethod decorator to create a class method.</a:t>
            </a:r>
            <a:endParaRPr lang="en-GB" sz="2000" dirty="0"/>
          </a:p>
        </p:txBody>
      </p:sp>
    </p:spTree>
    <p:extLst>
      <p:ext uri="{BB962C8B-B14F-4D97-AF65-F5344CB8AC3E}">
        <p14:creationId xmlns:p14="http://schemas.microsoft.com/office/powerpoint/2010/main" val="972856429"/>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4A6BFF-75C4-6E6E-5E5E-71902F05FF63}"/>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C6FD1BFF-9897-52D4-A0C0-18FAE2DC72B2}"/>
              </a:ext>
            </a:extLst>
          </p:cNvPr>
          <p:cNvSpPr txBox="1"/>
          <p:nvPr/>
        </p:nvSpPr>
        <p:spPr>
          <a:xfrm>
            <a:off x="233915" y="170121"/>
            <a:ext cx="10271051" cy="5109091"/>
          </a:xfrm>
          <a:prstGeom prst="rect">
            <a:avLst/>
          </a:prstGeom>
          <a:noFill/>
        </p:spPr>
        <p:txBody>
          <a:bodyPr wrap="square">
            <a:spAutoFit/>
          </a:bodyPr>
          <a:lstStyle/>
          <a:p>
            <a:r>
              <a:rPr lang="en-GB" sz="2000" b="1" dirty="0">
                <a:solidFill>
                  <a:srgbClr val="FF0000"/>
                </a:solidFill>
              </a:rPr>
              <a:t>Example: Create class method using </a:t>
            </a:r>
            <a:r>
              <a:rPr lang="en-GB" sz="2000" b="1" dirty="0" err="1">
                <a:solidFill>
                  <a:srgbClr val="FF0000"/>
                </a:solidFill>
              </a:rPr>
              <a:t>classmethod</a:t>
            </a:r>
            <a:r>
              <a:rPr lang="en-GB" sz="2000" b="1" dirty="0">
                <a:solidFill>
                  <a:srgbClr val="FF0000"/>
                </a:solidFill>
              </a:rPr>
              <a:t>() function</a:t>
            </a:r>
          </a:p>
          <a:p>
            <a:endParaRPr lang="en-GB" dirty="0"/>
          </a:p>
          <a:p>
            <a:r>
              <a:rPr lang="en-GB" dirty="0"/>
              <a:t>class School:</a:t>
            </a:r>
          </a:p>
          <a:p>
            <a:r>
              <a:rPr lang="en-GB" dirty="0"/>
              <a:t>    # class variable</a:t>
            </a:r>
          </a:p>
          <a:p>
            <a:r>
              <a:rPr lang="en-GB" dirty="0"/>
              <a:t>    name = 'ABC School'</a:t>
            </a:r>
          </a:p>
          <a:p>
            <a:endParaRPr lang="en-GB" dirty="0"/>
          </a:p>
          <a:p>
            <a:r>
              <a:rPr lang="en-GB" dirty="0"/>
              <a:t>    def </a:t>
            </a:r>
            <a:r>
              <a:rPr lang="en-GB" dirty="0" err="1"/>
              <a:t>school_name</a:t>
            </a:r>
            <a:r>
              <a:rPr lang="en-GB" dirty="0"/>
              <a:t>(</a:t>
            </a:r>
            <a:r>
              <a:rPr lang="en-GB" dirty="0" err="1"/>
              <a:t>cls</a:t>
            </a:r>
            <a:r>
              <a:rPr lang="en-GB" dirty="0"/>
              <a:t>):</a:t>
            </a:r>
          </a:p>
          <a:p>
            <a:r>
              <a:rPr lang="en-GB" dirty="0"/>
              <a:t>        print('School Name is :', cls.name)</a:t>
            </a:r>
          </a:p>
          <a:p>
            <a:endParaRPr lang="en-GB" dirty="0"/>
          </a:p>
          <a:p>
            <a:r>
              <a:rPr lang="en-GB" dirty="0"/>
              <a:t># create class method</a:t>
            </a:r>
          </a:p>
          <a:p>
            <a:r>
              <a:rPr lang="en-GB" dirty="0" err="1"/>
              <a:t>School.school_name</a:t>
            </a:r>
            <a:r>
              <a:rPr lang="en-GB" dirty="0"/>
              <a:t> = </a:t>
            </a:r>
            <a:r>
              <a:rPr lang="en-GB" dirty="0" err="1"/>
              <a:t>classmethod</a:t>
            </a:r>
            <a:r>
              <a:rPr lang="en-GB" dirty="0"/>
              <a:t>(</a:t>
            </a:r>
            <a:r>
              <a:rPr lang="en-GB" dirty="0" err="1"/>
              <a:t>School.school_name</a:t>
            </a:r>
            <a:r>
              <a:rPr lang="en-GB" dirty="0"/>
              <a:t>)</a:t>
            </a:r>
          </a:p>
          <a:p>
            <a:endParaRPr lang="en-GB" dirty="0"/>
          </a:p>
          <a:p>
            <a:r>
              <a:rPr lang="en-GB" dirty="0"/>
              <a:t># call class method</a:t>
            </a:r>
          </a:p>
          <a:p>
            <a:r>
              <a:rPr lang="en-GB" dirty="0" err="1"/>
              <a:t>School.school_name</a:t>
            </a:r>
            <a:r>
              <a:rPr lang="en-GB" dirty="0"/>
              <a:t>()</a:t>
            </a:r>
          </a:p>
          <a:p>
            <a:endParaRPr lang="en-GB" dirty="0"/>
          </a:p>
          <a:p>
            <a:r>
              <a:rPr lang="en-GB" b="1" dirty="0">
                <a:solidFill>
                  <a:srgbClr val="FF0000"/>
                </a:solidFill>
              </a:rPr>
              <a:t>Output:</a:t>
            </a:r>
          </a:p>
          <a:p>
            <a:endParaRPr lang="en-GB" dirty="0"/>
          </a:p>
          <a:p>
            <a:r>
              <a:rPr lang="en-GB" dirty="0"/>
              <a:t>School Name is : ABC School</a:t>
            </a:r>
          </a:p>
        </p:txBody>
      </p:sp>
    </p:spTree>
    <p:extLst>
      <p:ext uri="{BB962C8B-B14F-4D97-AF65-F5344CB8AC3E}">
        <p14:creationId xmlns:p14="http://schemas.microsoft.com/office/powerpoint/2010/main" val="2798572496"/>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DFA87F-4F0C-E767-05B4-74514C9F53BC}"/>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2206FCFE-6EBD-0E6C-300F-9DA7431DF65B}"/>
              </a:ext>
            </a:extLst>
          </p:cNvPr>
          <p:cNvSpPr txBox="1"/>
          <p:nvPr/>
        </p:nvSpPr>
        <p:spPr>
          <a:xfrm>
            <a:off x="180753" y="106327"/>
            <a:ext cx="11876568" cy="2246769"/>
          </a:xfrm>
          <a:prstGeom prst="rect">
            <a:avLst/>
          </a:prstGeom>
          <a:noFill/>
        </p:spPr>
        <p:txBody>
          <a:bodyPr wrap="square">
            <a:spAutoFit/>
          </a:bodyPr>
          <a:lstStyle/>
          <a:p>
            <a:r>
              <a:rPr lang="en-GB" sz="2000" b="1" dirty="0">
                <a:solidFill>
                  <a:srgbClr val="FF0000"/>
                </a:solidFill>
              </a:rPr>
              <a:t>Example 3: Access Class Variables in Class Methods:</a:t>
            </a:r>
          </a:p>
          <a:p>
            <a:endParaRPr lang="en-GB" sz="2000" b="1" dirty="0">
              <a:solidFill>
                <a:srgbClr val="FF0000"/>
              </a:solidFill>
            </a:endParaRPr>
          </a:p>
          <a:p>
            <a:r>
              <a:rPr lang="en-GB" sz="2000" dirty="0"/>
              <a:t>Using the class method, we can only access or modify the class variables. Let’s see how to access and modify the class variables in the class method.</a:t>
            </a:r>
          </a:p>
          <a:p>
            <a:endParaRPr lang="en-GB" sz="2000" dirty="0"/>
          </a:p>
          <a:p>
            <a:r>
              <a:rPr lang="en-GB" sz="2000" dirty="0"/>
              <a:t>Class variables are shared by all instances of a class. Using the class method we can modify the class state by changing the value of a class variable that would apply across all the class objects.</a:t>
            </a:r>
          </a:p>
        </p:txBody>
      </p:sp>
    </p:spTree>
    <p:extLst>
      <p:ext uri="{BB962C8B-B14F-4D97-AF65-F5344CB8AC3E}">
        <p14:creationId xmlns:p14="http://schemas.microsoft.com/office/powerpoint/2010/main" val="2420914093"/>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F31A88-BEF9-F737-8DAE-65B4238E8A12}"/>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14238696-E4D2-F6D2-FE8F-B83C96614047}"/>
              </a:ext>
            </a:extLst>
          </p:cNvPr>
          <p:cNvSpPr txBox="1"/>
          <p:nvPr/>
        </p:nvSpPr>
        <p:spPr>
          <a:xfrm>
            <a:off x="255182" y="344821"/>
            <a:ext cx="11313042" cy="6463308"/>
          </a:xfrm>
          <a:prstGeom prst="rect">
            <a:avLst/>
          </a:prstGeom>
          <a:noFill/>
        </p:spPr>
        <p:txBody>
          <a:bodyPr wrap="square">
            <a:spAutoFit/>
          </a:bodyPr>
          <a:lstStyle/>
          <a:p>
            <a:r>
              <a:rPr lang="en-GB" dirty="0"/>
              <a:t>class Student:</a:t>
            </a:r>
          </a:p>
          <a:p>
            <a:r>
              <a:rPr lang="en-GB" dirty="0"/>
              <a:t>    </a:t>
            </a:r>
            <a:r>
              <a:rPr lang="en-GB" dirty="0" err="1"/>
              <a:t>school_name</a:t>
            </a:r>
            <a:r>
              <a:rPr lang="en-GB" dirty="0"/>
              <a:t> = 'ABC School'</a:t>
            </a:r>
          </a:p>
          <a:p>
            <a:endParaRPr lang="en-GB" dirty="0"/>
          </a:p>
          <a:p>
            <a:r>
              <a:rPr lang="en-GB" dirty="0"/>
              <a:t>    def __</a:t>
            </a:r>
            <a:r>
              <a:rPr lang="en-GB" dirty="0" err="1"/>
              <a:t>init</a:t>
            </a:r>
            <a:r>
              <a:rPr lang="en-GB" dirty="0"/>
              <a:t>__(self, name, age):</a:t>
            </a:r>
          </a:p>
          <a:p>
            <a:r>
              <a:rPr lang="en-GB" dirty="0"/>
              <a:t>        self.name = name</a:t>
            </a:r>
          </a:p>
          <a:p>
            <a:r>
              <a:rPr lang="en-GB" dirty="0"/>
              <a:t>        </a:t>
            </a:r>
            <a:r>
              <a:rPr lang="en-GB" dirty="0" err="1"/>
              <a:t>self.age</a:t>
            </a:r>
            <a:r>
              <a:rPr lang="en-GB" dirty="0"/>
              <a:t> = age</a:t>
            </a:r>
          </a:p>
          <a:p>
            <a:endParaRPr lang="en-GB" dirty="0"/>
          </a:p>
          <a:p>
            <a:r>
              <a:rPr lang="en-GB" dirty="0"/>
              <a:t>    @classmethod</a:t>
            </a:r>
          </a:p>
          <a:p>
            <a:r>
              <a:rPr lang="en-GB" dirty="0"/>
              <a:t>    def </a:t>
            </a:r>
            <a:r>
              <a:rPr lang="en-GB" dirty="0" err="1"/>
              <a:t>change_school</a:t>
            </a:r>
            <a:r>
              <a:rPr lang="en-GB" dirty="0"/>
              <a:t>(</a:t>
            </a:r>
            <a:r>
              <a:rPr lang="en-GB" dirty="0" err="1"/>
              <a:t>cls</a:t>
            </a:r>
            <a:r>
              <a:rPr lang="en-GB" dirty="0"/>
              <a:t>, </a:t>
            </a:r>
            <a:r>
              <a:rPr lang="en-GB" dirty="0" err="1"/>
              <a:t>school_name</a:t>
            </a:r>
            <a:r>
              <a:rPr lang="en-GB" dirty="0"/>
              <a:t>):</a:t>
            </a:r>
          </a:p>
          <a:p>
            <a:r>
              <a:rPr lang="en-GB" dirty="0"/>
              <a:t>        # </a:t>
            </a:r>
            <a:r>
              <a:rPr lang="en-GB" dirty="0" err="1"/>
              <a:t>class_name.class_variable</a:t>
            </a:r>
            <a:endParaRPr lang="en-GB" dirty="0"/>
          </a:p>
          <a:p>
            <a:r>
              <a:rPr lang="en-GB" dirty="0"/>
              <a:t>        </a:t>
            </a:r>
            <a:r>
              <a:rPr lang="en-GB" dirty="0" err="1"/>
              <a:t>cls.school_name</a:t>
            </a:r>
            <a:r>
              <a:rPr lang="en-GB" dirty="0"/>
              <a:t> = </a:t>
            </a:r>
            <a:r>
              <a:rPr lang="en-GB" dirty="0" err="1"/>
              <a:t>school_name</a:t>
            </a:r>
            <a:endParaRPr lang="en-GB" dirty="0"/>
          </a:p>
          <a:p>
            <a:endParaRPr lang="en-GB" dirty="0"/>
          </a:p>
          <a:p>
            <a:r>
              <a:rPr lang="en-GB" dirty="0"/>
              <a:t>    # instance method</a:t>
            </a:r>
          </a:p>
          <a:p>
            <a:r>
              <a:rPr lang="en-GB" dirty="0"/>
              <a:t>    def show(self):</a:t>
            </a:r>
          </a:p>
          <a:p>
            <a:r>
              <a:rPr lang="en-GB" dirty="0"/>
              <a:t>        print(self.name, </a:t>
            </a:r>
            <a:r>
              <a:rPr lang="en-GB" dirty="0" err="1"/>
              <a:t>self.age</a:t>
            </a:r>
            <a:r>
              <a:rPr lang="en-GB" dirty="0"/>
              <a:t>, 'School:', </a:t>
            </a:r>
            <a:r>
              <a:rPr lang="en-GB" dirty="0" err="1"/>
              <a:t>Student.school_name</a:t>
            </a:r>
            <a:r>
              <a:rPr lang="en-GB" dirty="0"/>
              <a:t>)</a:t>
            </a:r>
          </a:p>
          <a:p>
            <a:endParaRPr lang="en-GB" dirty="0"/>
          </a:p>
          <a:p>
            <a:r>
              <a:rPr lang="en-GB" dirty="0" err="1"/>
              <a:t>jessa</a:t>
            </a:r>
            <a:r>
              <a:rPr lang="en-GB" dirty="0"/>
              <a:t> = Student('Jessa', 20)</a:t>
            </a:r>
          </a:p>
          <a:p>
            <a:r>
              <a:rPr lang="en-GB" dirty="0" err="1"/>
              <a:t>jessa.show</a:t>
            </a:r>
            <a:r>
              <a:rPr lang="en-GB" dirty="0"/>
              <a:t>()</a:t>
            </a:r>
          </a:p>
          <a:p>
            <a:endParaRPr lang="en-GB" dirty="0"/>
          </a:p>
          <a:p>
            <a:r>
              <a:rPr lang="en-GB" dirty="0"/>
              <a:t># change </a:t>
            </a:r>
            <a:r>
              <a:rPr lang="en-GB" dirty="0" err="1"/>
              <a:t>school_name</a:t>
            </a:r>
            <a:endParaRPr lang="en-GB" dirty="0"/>
          </a:p>
          <a:p>
            <a:r>
              <a:rPr lang="en-GB" dirty="0" err="1"/>
              <a:t>Student.change_school</a:t>
            </a:r>
            <a:r>
              <a:rPr lang="en-GB" dirty="0"/>
              <a:t>('XYZ School')</a:t>
            </a:r>
          </a:p>
          <a:p>
            <a:r>
              <a:rPr lang="en-GB" dirty="0" err="1"/>
              <a:t>jessa.show</a:t>
            </a:r>
            <a:r>
              <a:rPr lang="en-GB" dirty="0"/>
              <a:t>()</a:t>
            </a:r>
          </a:p>
          <a:p>
            <a:r>
              <a:rPr lang="en-GB" dirty="0"/>
              <a:t> </a:t>
            </a:r>
          </a:p>
        </p:txBody>
      </p:sp>
      <p:sp>
        <p:nvSpPr>
          <p:cNvPr id="5" name="TextBox 4">
            <a:extLst>
              <a:ext uri="{FF2B5EF4-FFF2-40B4-BE49-F238E27FC236}">
                <a16:creationId xmlns:a16="http://schemas.microsoft.com/office/drawing/2014/main" id="{BFDF89AB-8EBB-CC31-8A86-7F9F0CE38125}"/>
              </a:ext>
            </a:extLst>
          </p:cNvPr>
          <p:cNvSpPr txBox="1"/>
          <p:nvPr/>
        </p:nvSpPr>
        <p:spPr>
          <a:xfrm>
            <a:off x="5611332" y="2116455"/>
            <a:ext cx="6097772" cy="1200329"/>
          </a:xfrm>
          <a:prstGeom prst="rect">
            <a:avLst/>
          </a:prstGeom>
          <a:noFill/>
        </p:spPr>
        <p:txBody>
          <a:bodyPr wrap="square">
            <a:spAutoFit/>
          </a:bodyPr>
          <a:lstStyle/>
          <a:p>
            <a:r>
              <a:rPr lang="en-GB" b="1" dirty="0">
                <a:solidFill>
                  <a:srgbClr val="FF0000"/>
                </a:solidFill>
              </a:rPr>
              <a:t>Output:</a:t>
            </a:r>
          </a:p>
          <a:p>
            <a:endParaRPr lang="en-GB" dirty="0"/>
          </a:p>
          <a:p>
            <a:r>
              <a:rPr lang="en-GB" dirty="0"/>
              <a:t>Jessa 20 School: ABC School</a:t>
            </a:r>
          </a:p>
          <a:p>
            <a:r>
              <a:rPr lang="en-GB" dirty="0"/>
              <a:t>Jessa 20 School: XYZ School</a:t>
            </a:r>
          </a:p>
        </p:txBody>
      </p:sp>
      <p:sp>
        <p:nvSpPr>
          <p:cNvPr id="6" name="TextBox 5">
            <a:extLst>
              <a:ext uri="{FF2B5EF4-FFF2-40B4-BE49-F238E27FC236}">
                <a16:creationId xmlns:a16="http://schemas.microsoft.com/office/drawing/2014/main" id="{BC58D916-B34B-900A-6B0E-AE12DE1E4BCC}"/>
              </a:ext>
            </a:extLst>
          </p:cNvPr>
          <p:cNvSpPr txBox="1"/>
          <p:nvPr/>
        </p:nvSpPr>
        <p:spPr>
          <a:xfrm>
            <a:off x="482895" y="-27318"/>
            <a:ext cx="1526657" cy="382772"/>
          </a:xfrm>
          <a:prstGeom prst="rect">
            <a:avLst/>
          </a:prstGeom>
          <a:noFill/>
        </p:spPr>
        <p:txBody>
          <a:bodyPr wrap="square" rtlCol="0">
            <a:spAutoFit/>
          </a:bodyPr>
          <a:lstStyle/>
          <a:p>
            <a:r>
              <a:rPr lang="en-US" b="1" dirty="0">
                <a:solidFill>
                  <a:srgbClr val="FF0000"/>
                </a:solidFill>
              </a:rPr>
              <a:t>Example:</a:t>
            </a:r>
            <a:endParaRPr lang="en-GB" b="1" dirty="0">
              <a:solidFill>
                <a:srgbClr val="FF0000"/>
              </a:solidFill>
            </a:endParaRPr>
          </a:p>
        </p:txBody>
      </p:sp>
    </p:spTree>
    <p:extLst>
      <p:ext uri="{BB962C8B-B14F-4D97-AF65-F5344CB8AC3E}">
        <p14:creationId xmlns:p14="http://schemas.microsoft.com/office/powerpoint/2010/main" val="382792122"/>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298660-ED81-9B9D-0B97-C45C66346514}"/>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70157DA6-107D-7FC1-A19D-B4C6AE321E75}"/>
              </a:ext>
            </a:extLst>
          </p:cNvPr>
          <p:cNvSpPr txBox="1"/>
          <p:nvPr/>
        </p:nvSpPr>
        <p:spPr>
          <a:xfrm>
            <a:off x="435935" y="244549"/>
            <a:ext cx="11461898" cy="2862322"/>
          </a:xfrm>
          <a:prstGeom prst="rect">
            <a:avLst/>
          </a:prstGeom>
          <a:noFill/>
        </p:spPr>
        <p:txBody>
          <a:bodyPr wrap="square">
            <a:spAutoFit/>
          </a:bodyPr>
          <a:lstStyle/>
          <a:p>
            <a:r>
              <a:rPr lang="en-GB" sz="2000" b="1" dirty="0">
                <a:solidFill>
                  <a:srgbClr val="FF0000"/>
                </a:solidFill>
              </a:rPr>
              <a:t>Class Method in Inheritance</a:t>
            </a:r>
          </a:p>
          <a:p>
            <a:r>
              <a:rPr lang="en-GB" sz="2000" dirty="0"/>
              <a:t>In inheritance, the class method of a parent class is available to a child class.</a:t>
            </a:r>
          </a:p>
          <a:p>
            <a:endParaRPr lang="en-GB" sz="2000" dirty="0"/>
          </a:p>
          <a:p>
            <a:r>
              <a:rPr lang="en-GB" sz="2000" dirty="0"/>
              <a:t>Let’s create a Vehicle class that contains a factory class method </a:t>
            </a:r>
            <a:r>
              <a:rPr lang="en-GB" sz="2000" dirty="0" err="1"/>
              <a:t>from_price</a:t>
            </a:r>
            <a:r>
              <a:rPr lang="en-GB" sz="2000" dirty="0"/>
              <a:t>() that will return a Vehicle instance from a price. When we call the same method using the child’s class name, it will return the child’s class object.</a:t>
            </a:r>
          </a:p>
          <a:p>
            <a:endParaRPr lang="en-GB" sz="2000" dirty="0"/>
          </a:p>
          <a:p>
            <a:r>
              <a:rPr lang="en-GB" sz="2000" dirty="0"/>
              <a:t>Whenever we derive a class from a parent class that has a class method then it creates the correct instance of the derived class. The following example shows how the class method works in inheritance.</a:t>
            </a:r>
          </a:p>
        </p:txBody>
      </p:sp>
    </p:spTree>
    <p:extLst>
      <p:ext uri="{BB962C8B-B14F-4D97-AF65-F5344CB8AC3E}">
        <p14:creationId xmlns:p14="http://schemas.microsoft.com/office/powerpoint/2010/main" val="406046371"/>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C3CB00-2D0E-A8CD-24F4-AA58F3DA04ED}"/>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DB410144-C55D-3BE7-547C-ACC782EDE4AE}"/>
              </a:ext>
            </a:extLst>
          </p:cNvPr>
          <p:cNvSpPr txBox="1"/>
          <p:nvPr/>
        </p:nvSpPr>
        <p:spPr>
          <a:xfrm>
            <a:off x="316319" y="-16135"/>
            <a:ext cx="6097772" cy="7294305"/>
          </a:xfrm>
          <a:prstGeom prst="rect">
            <a:avLst/>
          </a:prstGeom>
          <a:noFill/>
        </p:spPr>
        <p:txBody>
          <a:bodyPr wrap="square">
            <a:spAutoFit/>
          </a:bodyPr>
          <a:lstStyle/>
          <a:p>
            <a:r>
              <a:rPr lang="en-GB" b="1" dirty="0">
                <a:solidFill>
                  <a:srgbClr val="FF0000"/>
                </a:solidFill>
              </a:rPr>
              <a:t>Example</a:t>
            </a:r>
          </a:p>
          <a:p>
            <a:endParaRPr lang="en-GB" dirty="0"/>
          </a:p>
          <a:p>
            <a:r>
              <a:rPr lang="en-GB" dirty="0"/>
              <a:t>class Vehicle:</a:t>
            </a:r>
          </a:p>
          <a:p>
            <a:r>
              <a:rPr lang="en-GB" dirty="0"/>
              <a:t>    </a:t>
            </a:r>
            <a:r>
              <a:rPr lang="en-GB" dirty="0" err="1"/>
              <a:t>brand_name</a:t>
            </a:r>
            <a:r>
              <a:rPr lang="en-GB" dirty="0"/>
              <a:t> = 'BMW'</a:t>
            </a:r>
          </a:p>
          <a:p>
            <a:endParaRPr lang="en-GB" dirty="0"/>
          </a:p>
          <a:p>
            <a:r>
              <a:rPr lang="en-GB" dirty="0"/>
              <a:t>    def __</a:t>
            </a:r>
            <a:r>
              <a:rPr lang="en-GB" dirty="0" err="1"/>
              <a:t>init</a:t>
            </a:r>
            <a:r>
              <a:rPr lang="en-GB" dirty="0"/>
              <a:t>__(self, name, price):</a:t>
            </a:r>
          </a:p>
          <a:p>
            <a:r>
              <a:rPr lang="en-GB" dirty="0"/>
              <a:t>        self.name = name</a:t>
            </a:r>
          </a:p>
          <a:p>
            <a:r>
              <a:rPr lang="en-GB" dirty="0"/>
              <a:t>        </a:t>
            </a:r>
            <a:r>
              <a:rPr lang="en-GB" dirty="0" err="1"/>
              <a:t>self.price</a:t>
            </a:r>
            <a:r>
              <a:rPr lang="en-GB" dirty="0"/>
              <a:t> = price</a:t>
            </a:r>
          </a:p>
          <a:p>
            <a:endParaRPr lang="en-GB" dirty="0"/>
          </a:p>
          <a:p>
            <a:r>
              <a:rPr lang="en-GB" dirty="0"/>
              <a:t>    @classmethod</a:t>
            </a:r>
          </a:p>
          <a:p>
            <a:r>
              <a:rPr lang="en-GB" dirty="0"/>
              <a:t>    def </a:t>
            </a:r>
            <a:r>
              <a:rPr lang="en-GB" dirty="0" err="1"/>
              <a:t>from_price</a:t>
            </a:r>
            <a:r>
              <a:rPr lang="en-GB" dirty="0"/>
              <a:t>(</a:t>
            </a:r>
            <a:r>
              <a:rPr lang="en-GB" dirty="0" err="1"/>
              <a:t>cls</a:t>
            </a:r>
            <a:r>
              <a:rPr lang="en-GB" dirty="0"/>
              <a:t>, name, price):</a:t>
            </a:r>
          </a:p>
          <a:p>
            <a:r>
              <a:rPr lang="en-GB" dirty="0"/>
              <a:t>        # </a:t>
            </a:r>
            <a:r>
              <a:rPr lang="en-GB" dirty="0" err="1"/>
              <a:t>ind_price</a:t>
            </a:r>
            <a:r>
              <a:rPr lang="en-GB" dirty="0"/>
              <a:t> = dollar * 76</a:t>
            </a:r>
          </a:p>
          <a:p>
            <a:r>
              <a:rPr lang="en-GB" dirty="0"/>
              <a:t>        # create new Vehicle object</a:t>
            </a:r>
          </a:p>
          <a:p>
            <a:r>
              <a:rPr lang="en-GB" dirty="0"/>
              <a:t>        return </a:t>
            </a:r>
            <a:r>
              <a:rPr lang="en-GB" dirty="0" err="1"/>
              <a:t>cls</a:t>
            </a:r>
            <a:r>
              <a:rPr lang="en-GB" dirty="0"/>
              <a:t>(name, (price * 75))</a:t>
            </a:r>
          </a:p>
          <a:p>
            <a:endParaRPr lang="en-GB" dirty="0"/>
          </a:p>
          <a:p>
            <a:r>
              <a:rPr lang="en-GB" dirty="0"/>
              <a:t>    def show(self):</a:t>
            </a:r>
          </a:p>
          <a:p>
            <a:r>
              <a:rPr lang="en-GB" dirty="0"/>
              <a:t>        print(self.name, </a:t>
            </a:r>
            <a:r>
              <a:rPr lang="en-GB" dirty="0" err="1"/>
              <a:t>self.price</a:t>
            </a:r>
            <a:r>
              <a:rPr lang="en-GB" dirty="0"/>
              <a:t>)</a:t>
            </a:r>
          </a:p>
          <a:p>
            <a:endParaRPr lang="en-GB" dirty="0"/>
          </a:p>
          <a:p>
            <a:r>
              <a:rPr lang="en-GB" dirty="0"/>
              <a:t>class Car(Vehicle):</a:t>
            </a:r>
          </a:p>
          <a:p>
            <a:r>
              <a:rPr lang="en-GB" dirty="0"/>
              <a:t>    def average(self, distance, </a:t>
            </a:r>
            <a:r>
              <a:rPr lang="en-GB" dirty="0" err="1"/>
              <a:t>fuel_used</a:t>
            </a:r>
            <a:r>
              <a:rPr lang="en-GB" dirty="0"/>
              <a:t>):</a:t>
            </a:r>
          </a:p>
          <a:p>
            <a:r>
              <a:rPr lang="en-GB" dirty="0"/>
              <a:t>        mileage = distance / </a:t>
            </a:r>
            <a:r>
              <a:rPr lang="en-GB" dirty="0" err="1"/>
              <a:t>fuel_used</a:t>
            </a:r>
            <a:endParaRPr lang="en-GB" dirty="0"/>
          </a:p>
          <a:p>
            <a:r>
              <a:rPr lang="en-GB" dirty="0"/>
              <a:t>        print(self.name, 'Mileage', mileage)</a:t>
            </a:r>
          </a:p>
          <a:p>
            <a:endParaRPr lang="en-GB" dirty="0"/>
          </a:p>
          <a:p>
            <a:r>
              <a:rPr lang="en-GB" dirty="0" err="1"/>
              <a:t>bmw_us</a:t>
            </a:r>
            <a:r>
              <a:rPr lang="en-GB" dirty="0"/>
              <a:t> = Car('BMW X5', 65000)</a:t>
            </a:r>
          </a:p>
          <a:p>
            <a:r>
              <a:rPr lang="en-GB" dirty="0" err="1"/>
              <a:t>bmw_us.show</a:t>
            </a:r>
            <a:r>
              <a:rPr lang="en-GB" dirty="0"/>
              <a:t>()</a:t>
            </a:r>
          </a:p>
          <a:p>
            <a:endParaRPr lang="en-GB" dirty="0"/>
          </a:p>
        </p:txBody>
      </p:sp>
      <p:sp>
        <p:nvSpPr>
          <p:cNvPr id="5" name="TextBox 4">
            <a:extLst>
              <a:ext uri="{FF2B5EF4-FFF2-40B4-BE49-F238E27FC236}">
                <a16:creationId xmlns:a16="http://schemas.microsoft.com/office/drawing/2014/main" id="{DEDCD062-A7FC-63B6-F402-3C1F2E95F8A4}"/>
              </a:ext>
            </a:extLst>
          </p:cNvPr>
          <p:cNvSpPr txBox="1"/>
          <p:nvPr/>
        </p:nvSpPr>
        <p:spPr>
          <a:xfrm>
            <a:off x="4569342" y="339989"/>
            <a:ext cx="6097772" cy="2031325"/>
          </a:xfrm>
          <a:prstGeom prst="rect">
            <a:avLst/>
          </a:prstGeom>
          <a:noFill/>
        </p:spPr>
        <p:txBody>
          <a:bodyPr wrap="square">
            <a:spAutoFit/>
          </a:bodyPr>
          <a:lstStyle/>
          <a:p>
            <a:r>
              <a:rPr lang="en-GB" dirty="0"/>
              <a:t># class method of parent class is available to child class</a:t>
            </a:r>
          </a:p>
          <a:p>
            <a:r>
              <a:rPr lang="en-GB" dirty="0"/>
              <a:t># this will return the object of calling class</a:t>
            </a:r>
          </a:p>
          <a:p>
            <a:r>
              <a:rPr lang="en-GB" dirty="0" err="1"/>
              <a:t>bmw_ind</a:t>
            </a:r>
            <a:r>
              <a:rPr lang="en-GB" dirty="0"/>
              <a:t> = </a:t>
            </a:r>
            <a:r>
              <a:rPr lang="en-GB" dirty="0" err="1"/>
              <a:t>Car.from_price</a:t>
            </a:r>
            <a:r>
              <a:rPr lang="en-GB" dirty="0"/>
              <a:t>('BMW X5', 65000)</a:t>
            </a:r>
          </a:p>
          <a:p>
            <a:r>
              <a:rPr lang="en-GB" dirty="0" err="1"/>
              <a:t>bmw_ind.show</a:t>
            </a:r>
            <a:r>
              <a:rPr lang="en-GB" dirty="0"/>
              <a:t>()</a:t>
            </a:r>
          </a:p>
          <a:p>
            <a:endParaRPr lang="en-GB" dirty="0"/>
          </a:p>
          <a:p>
            <a:r>
              <a:rPr lang="en-GB" dirty="0"/>
              <a:t># check type</a:t>
            </a:r>
          </a:p>
          <a:p>
            <a:r>
              <a:rPr lang="en-GB" dirty="0"/>
              <a:t>print(type(</a:t>
            </a:r>
            <a:r>
              <a:rPr lang="en-GB" dirty="0" err="1"/>
              <a:t>bmw_ind</a:t>
            </a:r>
            <a:r>
              <a:rPr lang="en-GB" dirty="0"/>
              <a:t>))</a:t>
            </a:r>
          </a:p>
        </p:txBody>
      </p:sp>
      <p:sp>
        <p:nvSpPr>
          <p:cNvPr id="7" name="TextBox 6">
            <a:extLst>
              <a:ext uri="{FF2B5EF4-FFF2-40B4-BE49-F238E27FC236}">
                <a16:creationId xmlns:a16="http://schemas.microsoft.com/office/drawing/2014/main" id="{FF757143-18C9-C287-03BF-477895F27AF1}"/>
              </a:ext>
            </a:extLst>
          </p:cNvPr>
          <p:cNvSpPr txBox="1"/>
          <p:nvPr/>
        </p:nvSpPr>
        <p:spPr>
          <a:xfrm>
            <a:off x="4569342" y="2828835"/>
            <a:ext cx="6097772" cy="1477328"/>
          </a:xfrm>
          <a:prstGeom prst="rect">
            <a:avLst/>
          </a:prstGeom>
          <a:noFill/>
        </p:spPr>
        <p:txBody>
          <a:bodyPr wrap="square">
            <a:spAutoFit/>
          </a:bodyPr>
          <a:lstStyle/>
          <a:p>
            <a:r>
              <a:rPr lang="en-GB" b="1" dirty="0">
                <a:solidFill>
                  <a:srgbClr val="FF0000"/>
                </a:solidFill>
              </a:rPr>
              <a:t>Output:</a:t>
            </a:r>
          </a:p>
          <a:p>
            <a:endParaRPr lang="en-GB" dirty="0"/>
          </a:p>
          <a:p>
            <a:r>
              <a:rPr lang="en-GB" dirty="0"/>
              <a:t>BMW X5 65000</a:t>
            </a:r>
          </a:p>
          <a:p>
            <a:r>
              <a:rPr lang="en-GB" dirty="0"/>
              <a:t>BMW X5 4875000</a:t>
            </a:r>
          </a:p>
          <a:p>
            <a:r>
              <a:rPr lang="en-GB" dirty="0"/>
              <a:t>class '__</a:t>
            </a:r>
            <a:r>
              <a:rPr lang="en-GB" dirty="0" err="1"/>
              <a:t>main__.Car</a:t>
            </a:r>
            <a:r>
              <a:rPr lang="en-GB" dirty="0"/>
              <a:t>'</a:t>
            </a:r>
          </a:p>
        </p:txBody>
      </p:sp>
    </p:spTree>
    <p:extLst>
      <p:ext uri="{BB962C8B-B14F-4D97-AF65-F5344CB8AC3E}">
        <p14:creationId xmlns:p14="http://schemas.microsoft.com/office/powerpoint/2010/main" val="4034951052"/>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2DD02B-B84C-A73B-1600-45AE3137619F}"/>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175C3144-13FA-4D1D-B771-306C1CA94570}"/>
              </a:ext>
            </a:extLst>
          </p:cNvPr>
          <p:cNvSpPr txBox="1"/>
          <p:nvPr/>
        </p:nvSpPr>
        <p:spPr>
          <a:xfrm>
            <a:off x="230815" y="223445"/>
            <a:ext cx="11730369" cy="2831544"/>
          </a:xfrm>
          <a:prstGeom prst="rect">
            <a:avLst/>
          </a:prstGeom>
          <a:noFill/>
        </p:spPr>
        <p:txBody>
          <a:bodyPr wrap="square">
            <a:spAutoFit/>
          </a:bodyPr>
          <a:lstStyle/>
          <a:p>
            <a:r>
              <a:rPr lang="en-GB" sz="2000" b="1" dirty="0">
                <a:solidFill>
                  <a:srgbClr val="FF0000"/>
                </a:solidFill>
              </a:rPr>
              <a:t>Dynamically Add Class Method to a Class:</a:t>
            </a:r>
          </a:p>
          <a:p>
            <a:endParaRPr lang="en-GB" sz="2000" b="1" dirty="0">
              <a:solidFill>
                <a:srgbClr val="FF0000"/>
              </a:solidFill>
            </a:endParaRPr>
          </a:p>
          <a:p>
            <a:r>
              <a:rPr lang="en-GB" sz="2000" dirty="0"/>
              <a:t>Typically, we add class methods to a class body when defining a class. However, Python is a dynamic language that allows us to add or delete methods at runtime. Therefore, it is helpful when you wanted to extend the class functionality without changing its basic structure because many systems use the same structure.</a:t>
            </a:r>
          </a:p>
          <a:p>
            <a:endParaRPr lang="en-GB" sz="2000" dirty="0"/>
          </a:p>
          <a:p>
            <a:r>
              <a:rPr lang="en-GB" sz="2000" dirty="0"/>
              <a:t>We need to use the </a:t>
            </a:r>
            <a:r>
              <a:rPr lang="en-GB" sz="2000" dirty="0" err="1"/>
              <a:t>classmethod</a:t>
            </a:r>
            <a:r>
              <a:rPr lang="en-GB" sz="2000" dirty="0"/>
              <a:t>() function to add a new class method to a class</a:t>
            </a:r>
            <a:r>
              <a:rPr lang="en-GB" dirty="0"/>
              <a:t>.</a:t>
            </a:r>
          </a:p>
          <a:p>
            <a:endParaRPr lang="en-GB" dirty="0"/>
          </a:p>
        </p:txBody>
      </p:sp>
    </p:spTree>
    <p:extLst>
      <p:ext uri="{BB962C8B-B14F-4D97-AF65-F5344CB8AC3E}">
        <p14:creationId xmlns:p14="http://schemas.microsoft.com/office/powerpoint/2010/main" val="1900972809"/>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EC6FE9-5DCC-C018-C21F-1F77145EE001}"/>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BC31B544-47B5-A491-4A3E-1A94B10A2CFA}"/>
              </a:ext>
            </a:extLst>
          </p:cNvPr>
          <p:cNvSpPr txBox="1"/>
          <p:nvPr/>
        </p:nvSpPr>
        <p:spPr>
          <a:xfrm>
            <a:off x="231258" y="183952"/>
            <a:ext cx="6097772" cy="6740307"/>
          </a:xfrm>
          <a:prstGeom prst="rect">
            <a:avLst/>
          </a:prstGeom>
          <a:noFill/>
        </p:spPr>
        <p:txBody>
          <a:bodyPr wrap="square">
            <a:spAutoFit/>
          </a:bodyPr>
          <a:lstStyle/>
          <a:p>
            <a:r>
              <a:rPr lang="en-GB" b="1" dirty="0">
                <a:solidFill>
                  <a:srgbClr val="FF0000"/>
                </a:solidFill>
              </a:rPr>
              <a:t>Example:</a:t>
            </a:r>
          </a:p>
          <a:p>
            <a:r>
              <a:rPr lang="en-GB" dirty="0"/>
              <a:t>class Student:</a:t>
            </a:r>
          </a:p>
          <a:p>
            <a:r>
              <a:rPr lang="en-GB" dirty="0"/>
              <a:t>    </a:t>
            </a:r>
            <a:r>
              <a:rPr lang="en-GB" dirty="0" err="1"/>
              <a:t>school_name</a:t>
            </a:r>
            <a:r>
              <a:rPr lang="en-GB" dirty="0"/>
              <a:t> = 'ABC School'</a:t>
            </a:r>
          </a:p>
          <a:p>
            <a:endParaRPr lang="en-GB" dirty="0"/>
          </a:p>
          <a:p>
            <a:r>
              <a:rPr lang="en-GB" dirty="0"/>
              <a:t>    def __</a:t>
            </a:r>
            <a:r>
              <a:rPr lang="en-GB" dirty="0" err="1"/>
              <a:t>init</a:t>
            </a:r>
            <a:r>
              <a:rPr lang="en-GB" dirty="0"/>
              <a:t>__(self, name, age):</a:t>
            </a:r>
          </a:p>
          <a:p>
            <a:r>
              <a:rPr lang="en-GB" dirty="0"/>
              <a:t>        self.name = name</a:t>
            </a:r>
          </a:p>
          <a:p>
            <a:r>
              <a:rPr lang="en-GB" dirty="0"/>
              <a:t>        </a:t>
            </a:r>
            <a:r>
              <a:rPr lang="en-GB" dirty="0" err="1"/>
              <a:t>self.age</a:t>
            </a:r>
            <a:r>
              <a:rPr lang="en-GB" dirty="0"/>
              <a:t> = age</a:t>
            </a:r>
          </a:p>
          <a:p>
            <a:endParaRPr lang="en-GB" dirty="0"/>
          </a:p>
          <a:p>
            <a:r>
              <a:rPr lang="en-GB" dirty="0"/>
              <a:t>    def show(self):</a:t>
            </a:r>
          </a:p>
          <a:p>
            <a:r>
              <a:rPr lang="en-GB" dirty="0"/>
              <a:t>        print(self.name, </a:t>
            </a:r>
            <a:r>
              <a:rPr lang="en-GB" dirty="0" err="1"/>
              <a:t>self.age</a:t>
            </a:r>
            <a:r>
              <a:rPr lang="en-GB" dirty="0"/>
              <a:t>)</a:t>
            </a:r>
          </a:p>
          <a:p>
            <a:endParaRPr lang="en-GB" dirty="0"/>
          </a:p>
          <a:p>
            <a:r>
              <a:rPr lang="en-GB" dirty="0"/>
              <a:t># class ended</a:t>
            </a:r>
          </a:p>
          <a:p>
            <a:endParaRPr lang="en-GB" dirty="0"/>
          </a:p>
          <a:p>
            <a:r>
              <a:rPr lang="en-GB" dirty="0"/>
              <a:t># method outside class</a:t>
            </a:r>
          </a:p>
          <a:p>
            <a:r>
              <a:rPr lang="en-GB" dirty="0"/>
              <a:t>def exercises(</a:t>
            </a:r>
            <a:r>
              <a:rPr lang="en-GB" dirty="0" err="1"/>
              <a:t>cls</a:t>
            </a:r>
            <a:r>
              <a:rPr lang="en-GB" dirty="0"/>
              <a:t>):</a:t>
            </a:r>
          </a:p>
          <a:p>
            <a:r>
              <a:rPr lang="en-GB" dirty="0"/>
              <a:t>    # access class variables</a:t>
            </a:r>
          </a:p>
          <a:p>
            <a:r>
              <a:rPr lang="en-GB" dirty="0"/>
              <a:t>    print("Below exercises for", </a:t>
            </a:r>
            <a:r>
              <a:rPr lang="en-GB" dirty="0" err="1"/>
              <a:t>cls.school_name</a:t>
            </a:r>
            <a:r>
              <a:rPr lang="en-GB" dirty="0"/>
              <a:t>)</a:t>
            </a:r>
          </a:p>
          <a:p>
            <a:endParaRPr lang="en-GB" dirty="0"/>
          </a:p>
          <a:p>
            <a:r>
              <a:rPr lang="en-GB" dirty="0"/>
              <a:t># Adding class method at runtime to class</a:t>
            </a:r>
          </a:p>
          <a:p>
            <a:r>
              <a:rPr lang="en-GB" dirty="0" err="1"/>
              <a:t>Student.exercises</a:t>
            </a:r>
            <a:r>
              <a:rPr lang="en-GB" dirty="0"/>
              <a:t> = </a:t>
            </a:r>
            <a:r>
              <a:rPr lang="en-GB" dirty="0" err="1"/>
              <a:t>classmethod</a:t>
            </a:r>
            <a:r>
              <a:rPr lang="en-GB" dirty="0"/>
              <a:t>(exercises)</a:t>
            </a:r>
          </a:p>
          <a:p>
            <a:r>
              <a:rPr lang="en-GB" dirty="0" err="1"/>
              <a:t>jessa</a:t>
            </a:r>
            <a:r>
              <a:rPr lang="en-GB" dirty="0"/>
              <a:t> = Student("Jessa", 14)</a:t>
            </a:r>
          </a:p>
          <a:p>
            <a:r>
              <a:rPr lang="en-GB" dirty="0" err="1"/>
              <a:t>jessa.show</a:t>
            </a:r>
            <a:r>
              <a:rPr lang="en-GB" dirty="0"/>
              <a:t>()</a:t>
            </a:r>
          </a:p>
          <a:p>
            <a:r>
              <a:rPr lang="en-GB" dirty="0"/>
              <a:t># call the new method</a:t>
            </a:r>
          </a:p>
          <a:p>
            <a:r>
              <a:rPr lang="en-GB" dirty="0" err="1"/>
              <a:t>Student.exercises</a:t>
            </a:r>
            <a:r>
              <a:rPr lang="en-GB" dirty="0"/>
              <a:t>()</a:t>
            </a:r>
          </a:p>
        </p:txBody>
      </p:sp>
      <p:sp>
        <p:nvSpPr>
          <p:cNvPr id="5" name="TextBox 4">
            <a:extLst>
              <a:ext uri="{FF2B5EF4-FFF2-40B4-BE49-F238E27FC236}">
                <a16:creationId xmlns:a16="http://schemas.microsoft.com/office/drawing/2014/main" id="{9F6BBE56-C775-C38B-4EAD-F4747663F47A}"/>
              </a:ext>
            </a:extLst>
          </p:cNvPr>
          <p:cNvSpPr txBox="1"/>
          <p:nvPr/>
        </p:nvSpPr>
        <p:spPr>
          <a:xfrm>
            <a:off x="3750635" y="2483277"/>
            <a:ext cx="6097772" cy="1200329"/>
          </a:xfrm>
          <a:prstGeom prst="rect">
            <a:avLst/>
          </a:prstGeom>
          <a:noFill/>
        </p:spPr>
        <p:txBody>
          <a:bodyPr wrap="square">
            <a:spAutoFit/>
          </a:bodyPr>
          <a:lstStyle/>
          <a:p>
            <a:r>
              <a:rPr lang="en-GB" b="1" dirty="0">
                <a:solidFill>
                  <a:srgbClr val="FF0000"/>
                </a:solidFill>
              </a:rPr>
              <a:t>Output</a:t>
            </a:r>
          </a:p>
          <a:p>
            <a:endParaRPr lang="en-GB" dirty="0"/>
          </a:p>
          <a:p>
            <a:r>
              <a:rPr lang="en-GB" dirty="0"/>
              <a:t>Jessa 14</a:t>
            </a:r>
          </a:p>
          <a:p>
            <a:r>
              <a:rPr lang="en-GB" dirty="0"/>
              <a:t>Below exercises for ABC School</a:t>
            </a:r>
          </a:p>
        </p:txBody>
      </p:sp>
    </p:spTree>
    <p:extLst>
      <p:ext uri="{BB962C8B-B14F-4D97-AF65-F5344CB8AC3E}">
        <p14:creationId xmlns:p14="http://schemas.microsoft.com/office/powerpoint/2010/main" val="1217132746"/>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7FD2AC-2B4B-48C8-25A4-2B8015D2785F}"/>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CE0EEED4-E5AD-CB12-D3EC-6E4588423DD2}"/>
              </a:ext>
            </a:extLst>
          </p:cNvPr>
          <p:cNvSpPr txBox="1"/>
          <p:nvPr/>
        </p:nvSpPr>
        <p:spPr>
          <a:xfrm>
            <a:off x="146198" y="273155"/>
            <a:ext cx="6097772" cy="5078313"/>
          </a:xfrm>
          <a:prstGeom prst="rect">
            <a:avLst/>
          </a:prstGeom>
          <a:noFill/>
        </p:spPr>
        <p:txBody>
          <a:bodyPr wrap="square">
            <a:spAutoFit/>
          </a:bodyPr>
          <a:lstStyle/>
          <a:p>
            <a:r>
              <a:rPr lang="en-GB" b="1" dirty="0">
                <a:solidFill>
                  <a:srgbClr val="FF0000"/>
                </a:solidFill>
              </a:rPr>
              <a:t>Dynamically Delete Class Methods</a:t>
            </a:r>
          </a:p>
          <a:p>
            <a:r>
              <a:rPr lang="en-GB" dirty="0"/>
              <a:t>We can dynamically delete the class methods from the class. In Python, there are two ways to do it:</a:t>
            </a:r>
          </a:p>
          <a:p>
            <a:endParaRPr lang="en-GB" dirty="0"/>
          </a:p>
          <a:p>
            <a:pPr marL="285750" indent="-285750">
              <a:buFont typeface="Wingdings" panose="05000000000000000000" pitchFamily="2" charset="2"/>
              <a:buChar char="q"/>
            </a:pPr>
            <a:r>
              <a:rPr lang="en-GB" dirty="0"/>
              <a:t>By using the del operator</a:t>
            </a:r>
          </a:p>
          <a:p>
            <a:pPr marL="285750" indent="-285750">
              <a:buFont typeface="Wingdings" panose="05000000000000000000" pitchFamily="2" charset="2"/>
              <a:buChar char="q"/>
            </a:pPr>
            <a:r>
              <a:rPr lang="en-GB" dirty="0"/>
              <a:t>By using </a:t>
            </a:r>
            <a:r>
              <a:rPr lang="en-GB" dirty="0" err="1"/>
              <a:t>delattr</a:t>
            </a:r>
            <a:r>
              <a:rPr lang="en-GB" dirty="0"/>
              <a:t>() method</a:t>
            </a:r>
          </a:p>
          <a:p>
            <a:pPr marL="285750" indent="-285750">
              <a:buFont typeface="Wingdings" panose="05000000000000000000" pitchFamily="2" charset="2"/>
              <a:buChar char="q"/>
            </a:pPr>
            <a:r>
              <a:rPr lang="en-GB" dirty="0"/>
              <a:t>By using the del operator</a:t>
            </a:r>
          </a:p>
          <a:p>
            <a:endParaRPr lang="en-GB" dirty="0"/>
          </a:p>
          <a:p>
            <a:r>
              <a:rPr lang="en-GB" dirty="0"/>
              <a:t>The del operator removes the instance method added by class. Use the del </a:t>
            </a:r>
            <a:r>
              <a:rPr lang="en-GB" dirty="0" err="1"/>
              <a:t>class_name.class_method</a:t>
            </a:r>
            <a:r>
              <a:rPr lang="en-GB" dirty="0"/>
              <a:t> syntax to delete the class method.</a:t>
            </a:r>
          </a:p>
          <a:p>
            <a:endParaRPr lang="en-GB" dirty="0"/>
          </a:p>
          <a:p>
            <a:r>
              <a:rPr lang="en-GB" b="1" dirty="0"/>
              <a:t>Example:</a:t>
            </a:r>
          </a:p>
          <a:p>
            <a:endParaRPr lang="en-GB" dirty="0"/>
          </a:p>
          <a:p>
            <a:r>
              <a:rPr lang="en-GB" dirty="0"/>
              <a:t>In this example, we will delete the class method named </a:t>
            </a:r>
            <a:r>
              <a:rPr lang="en-GB" dirty="0" err="1"/>
              <a:t>change_school</a:t>
            </a:r>
            <a:r>
              <a:rPr lang="en-GB" dirty="0"/>
              <a:t>() from a Student class. If you try to access it after removing it, you’ll get an Attribute Error.</a:t>
            </a:r>
          </a:p>
          <a:p>
            <a:endParaRPr lang="en-GB" dirty="0"/>
          </a:p>
        </p:txBody>
      </p:sp>
      <p:sp>
        <p:nvSpPr>
          <p:cNvPr id="5" name="TextBox 4">
            <a:extLst>
              <a:ext uri="{FF2B5EF4-FFF2-40B4-BE49-F238E27FC236}">
                <a16:creationId xmlns:a16="http://schemas.microsoft.com/office/drawing/2014/main" id="{A066682F-D7BB-6B9E-074D-69199155EA0C}"/>
              </a:ext>
            </a:extLst>
          </p:cNvPr>
          <p:cNvSpPr txBox="1"/>
          <p:nvPr/>
        </p:nvSpPr>
        <p:spPr>
          <a:xfrm>
            <a:off x="6355612" y="435935"/>
            <a:ext cx="5690190" cy="5909310"/>
          </a:xfrm>
          <a:prstGeom prst="rect">
            <a:avLst/>
          </a:prstGeom>
          <a:noFill/>
        </p:spPr>
        <p:txBody>
          <a:bodyPr wrap="square">
            <a:spAutoFit/>
          </a:bodyPr>
          <a:lstStyle/>
          <a:p>
            <a:r>
              <a:rPr lang="en-GB" dirty="0"/>
              <a:t>class Student:</a:t>
            </a:r>
          </a:p>
          <a:p>
            <a:r>
              <a:rPr lang="en-GB" dirty="0"/>
              <a:t>    </a:t>
            </a:r>
            <a:r>
              <a:rPr lang="en-GB" dirty="0" err="1"/>
              <a:t>school_name</a:t>
            </a:r>
            <a:r>
              <a:rPr lang="en-GB" dirty="0"/>
              <a:t> = 'ABC School'</a:t>
            </a:r>
          </a:p>
          <a:p>
            <a:endParaRPr lang="en-GB" dirty="0"/>
          </a:p>
          <a:p>
            <a:r>
              <a:rPr lang="en-GB" dirty="0"/>
              <a:t>    def __</a:t>
            </a:r>
            <a:r>
              <a:rPr lang="en-GB" dirty="0" err="1"/>
              <a:t>init</a:t>
            </a:r>
            <a:r>
              <a:rPr lang="en-GB" dirty="0"/>
              <a:t>__(self, name, age):</a:t>
            </a:r>
          </a:p>
          <a:p>
            <a:r>
              <a:rPr lang="en-GB" dirty="0"/>
              <a:t>        self.name = name</a:t>
            </a:r>
          </a:p>
          <a:p>
            <a:r>
              <a:rPr lang="en-GB" dirty="0"/>
              <a:t>        </a:t>
            </a:r>
            <a:r>
              <a:rPr lang="en-GB" dirty="0" err="1"/>
              <a:t>self.age</a:t>
            </a:r>
            <a:r>
              <a:rPr lang="en-GB" dirty="0"/>
              <a:t> = age</a:t>
            </a:r>
          </a:p>
          <a:p>
            <a:endParaRPr lang="en-GB" dirty="0"/>
          </a:p>
          <a:p>
            <a:r>
              <a:rPr lang="en-GB" dirty="0"/>
              <a:t>    @classmethod</a:t>
            </a:r>
          </a:p>
          <a:p>
            <a:r>
              <a:rPr lang="en-GB" dirty="0"/>
              <a:t>    def </a:t>
            </a:r>
            <a:r>
              <a:rPr lang="en-GB" dirty="0" err="1"/>
              <a:t>change_school</a:t>
            </a:r>
            <a:r>
              <a:rPr lang="en-GB" dirty="0"/>
              <a:t>(</a:t>
            </a:r>
            <a:r>
              <a:rPr lang="en-GB" dirty="0" err="1"/>
              <a:t>cls</a:t>
            </a:r>
            <a:r>
              <a:rPr lang="en-GB" dirty="0"/>
              <a:t>, </a:t>
            </a:r>
            <a:r>
              <a:rPr lang="en-GB" dirty="0" err="1"/>
              <a:t>school_name</a:t>
            </a:r>
            <a:r>
              <a:rPr lang="en-GB" dirty="0"/>
              <a:t>):</a:t>
            </a:r>
          </a:p>
          <a:p>
            <a:r>
              <a:rPr lang="en-GB" dirty="0"/>
              <a:t>        </a:t>
            </a:r>
            <a:r>
              <a:rPr lang="en-GB" dirty="0" err="1"/>
              <a:t>cls.school_name</a:t>
            </a:r>
            <a:r>
              <a:rPr lang="en-GB" dirty="0"/>
              <a:t> = </a:t>
            </a:r>
            <a:r>
              <a:rPr lang="en-GB" dirty="0" err="1"/>
              <a:t>school_name</a:t>
            </a:r>
            <a:endParaRPr lang="en-GB" dirty="0"/>
          </a:p>
          <a:p>
            <a:endParaRPr lang="en-GB" dirty="0"/>
          </a:p>
          <a:p>
            <a:r>
              <a:rPr lang="en-GB" dirty="0" err="1"/>
              <a:t>jessa</a:t>
            </a:r>
            <a:r>
              <a:rPr lang="en-GB" dirty="0"/>
              <a:t> = Student('Jessa', 20)</a:t>
            </a:r>
          </a:p>
          <a:p>
            <a:r>
              <a:rPr lang="en-GB" dirty="0"/>
              <a:t>print(</a:t>
            </a:r>
            <a:r>
              <a:rPr lang="en-GB" dirty="0" err="1"/>
              <a:t>Student.change_school</a:t>
            </a:r>
            <a:r>
              <a:rPr lang="en-GB" dirty="0"/>
              <a:t>('XYZ School'))</a:t>
            </a:r>
          </a:p>
          <a:p>
            <a:r>
              <a:rPr lang="en-GB" dirty="0"/>
              <a:t>print(</a:t>
            </a:r>
            <a:r>
              <a:rPr lang="en-GB" dirty="0" err="1"/>
              <a:t>Student.school_name</a:t>
            </a:r>
            <a:r>
              <a:rPr lang="en-GB" dirty="0"/>
              <a:t>)</a:t>
            </a:r>
          </a:p>
          <a:p>
            <a:endParaRPr lang="en-GB" dirty="0"/>
          </a:p>
          <a:p>
            <a:r>
              <a:rPr lang="en-GB" dirty="0"/>
              <a:t># delete class method</a:t>
            </a:r>
          </a:p>
          <a:p>
            <a:r>
              <a:rPr lang="en-GB" dirty="0"/>
              <a:t>del </a:t>
            </a:r>
            <a:r>
              <a:rPr lang="en-GB" dirty="0" err="1"/>
              <a:t>Student.change_school</a:t>
            </a:r>
            <a:endParaRPr lang="en-GB" dirty="0"/>
          </a:p>
          <a:p>
            <a:endParaRPr lang="en-GB" dirty="0"/>
          </a:p>
          <a:p>
            <a:r>
              <a:rPr lang="en-GB" dirty="0"/>
              <a:t># call class method</a:t>
            </a:r>
          </a:p>
          <a:p>
            <a:r>
              <a:rPr lang="en-GB" dirty="0"/>
              <a:t># it will give error</a:t>
            </a:r>
          </a:p>
          <a:p>
            <a:r>
              <a:rPr lang="en-GB" dirty="0"/>
              <a:t>print(</a:t>
            </a:r>
            <a:r>
              <a:rPr lang="en-GB" dirty="0" err="1"/>
              <a:t>Student.change_school</a:t>
            </a:r>
            <a:r>
              <a:rPr lang="en-GB" dirty="0"/>
              <a:t>('PQR School'))</a:t>
            </a:r>
          </a:p>
        </p:txBody>
      </p:sp>
      <p:sp>
        <p:nvSpPr>
          <p:cNvPr id="7" name="TextBox 6">
            <a:extLst>
              <a:ext uri="{FF2B5EF4-FFF2-40B4-BE49-F238E27FC236}">
                <a16:creationId xmlns:a16="http://schemas.microsoft.com/office/drawing/2014/main" id="{91AC4122-F0FF-16D4-D189-7E9CB9B839D1}"/>
              </a:ext>
            </a:extLst>
          </p:cNvPr>
          <p:cNvSpPr txBox="1"/>
          <p:nvPr/>
        </p:nvSpPr>
        <p:spPr>
          <a:xfrm>
            <a:off x="257840" y="5107517"/>
            <a:ext cx="6097772" cy="1477328"/>
          </a:xfrm>
          <a:prstGeom prst="rect">
            <a:avLst/>
          </a:prstGeom>
          <a:noFill/>
        </p:spPr>
        <p:txBody>
          <a:bodyPr wrap="square">
            <a:spAutoFit/>
          </a:bodyPr>
          <a:lstStyle/>
          <a:p>
            <a:r>
              <a:rPr lang="en-GB" b="1" dirty="0">
                <a:solidFill>
                  <a:srgbClr val="FF0000"/>
                </a:solidFill>
              </a:rPr>
              <a:t>Output</a:t>
            </a:r>
          </a:p>
          <a:p>
            <a:endParaRPr lang="en-GB" dirty="0"/>
          </a:p>
          <a:p>
            <a:r>
              <a:rPr lang="en-GB" dirty="0"/>
              <a:t>XYZ School</a:t>
            </a:r>
          </a:p>
          <a:p>
            <a:r>
              <a:rPr lang="en-GB" dirty="0" err="1"/>
              <a:t>AttributeError</a:t>
            </a:r>
            <a:r>
              <a:rPr lang="en-GB" dirty="0"/>
              <a:t>: type object 'Student' has no attribute '</a:t>
            </a:r>
            <a:r>
              <a:rPr lang="en-GB" dirty="0" err="1"/>
              <a:t>change_school</a:t>
            </a:r>
            <a:r>
              <a:rPr lang="en-GB" dirty="0"/>
              <a:t>'</a:t>
            </a:r>
          </a:p>
        </p:txBody>
      </p:sp>
    </p:spTree>
    <p:extLst>
      <p:ext uri="{BB962C8B-B14F-4D97-AF65-F5344CB8AC3E}">
        <p14:creationId xmlns:p14="http://schemas.microsoft.com/office/powerpoint/2010/main" val="2558347446"/>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91B122-BB94-21B8-4AD6-A22469821699}"/>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5533D656-0393-CDDB-3745-F3DC69EF26F4}"/>
              </a:ext>
            </a:extLst>
          </p:cNvPr>
          <p:cNvSpPr txBox="1"/>
          <p:nvPr/>
        </p:nvSpPr>
        <p:spPr>
          <a:xfrm>
            <a:off x="209993" y="228691"/>
            <a:ext cx="9901570" cy="6463308"/>
          </a:xfrm>
          <a:prstGeom prst="rect">
            <a:avLst/>
          </a:prstGeom>
          <a:noFill/>
        </p:spPr>
        <p:txBody>
          <a:bodyPr wrap="square">
            <a:spAutoFit/>
          </a:bodyPr>
          <a:lstStyle/>
          <a:p>
            <a:r>
              <a:rPr lang="en-GB" b="1" dirty="0">
                <a:solidFill>
                  <a:srgbClr val="FF0000"/>
                </a:solidFill>
              </a:rPr>
              <a:t>By using </a:t>
            </a:r>
            <a:r>
              <a:rPr lang="en-GB" b="1" dirty="0" err="1">
                <a:solidFill>
                  <a:srgbClr val="FF0000"/>
                </a:solidFill>
              </a:rPr>
              <a:t>delatt</a:t>
            </a:r>
            <a:r>
              <a:rPr lang="en-GB" b="1" dirty="0">
                <a:solidFill>
                  <a:srgbClr val="FF0000"/>
                </a:solidFill>
              </a:rPr>
              <a:t>() method</a:t>
            </a:r>
          </a:p>
          <a:p>
            <a:endParaRPr lang="en-GB" dirty="0"/>
          </a:p>
          <a:p>
            <a:r>
              <a:rPr lang="en-GB" dirty="0"/>
              <a:t>The </a:t>
            </a:r>
            <a:r>
              <a:rPr lang="en-GB" dirty="0" err="1"/>
              <a:t>delattr</a:t>
            </a:r>
            <a:r>
              <a:rPr lang="en-GB" dirty="0"/>
              <a:t>() method is used to delete the named attribute and method from the class. The argument to </a:t>
            </a:r>
            <a:r>
              <a:rPr lang="en-GB" dirty="0" err="1"/>
              <a:t>delattr</a:t>
            </a:r>
            <a:r>
              <a:rPr lang="en-GB" dirty="0"/>
              <a:t> is an object and string. The string must be the name of an attribute or method name.</a:t>
            </a:r>
          </a:p>
          <a:p>
            <a:endParaRPr lang="en-GB" dirty="0"/>
          </a:p>
          <a:p>
            <a:r>
              <a:rPr lang="en-GB" b="1" dirty="0">
                <a:solidFill>
                  <a:srgbClr val="FF0000"/>
                </a:solidFill>
              </a:rPr>
              <a:t>Example</a:t>
            </a:r>
          </a:p>
          <a:p>
            <a:endParaRPr lang="en-GB" dirty="0"/>
          </a:p>
          <a:p>
            <a:r>
              <a:rPr lang="en-GB" dirty="0" err="1"/>
              <a:t>jessa</a:t>
            </a:r>
            <a:r>
              <a:rPr lang="en-GB" dirty="0"/>
              <a:t> = Student('Jessa', 20)</a:t>
            </a:r>
          </a:p>
          <a:p>
            <a:r>
              <a:rPr lang="en-GB" dirty="0"/>
              <a:t>print(</a:t>
            </a:r>
            <a:r>
              <a:rPr lang="en-GB" dirty="0" err="1"/>
              <a:t>Student.change_school</a:t>
            </a:r>
            <a:r>
              <a:rPr lang="en-GB" dirty="0"/>
              <a:t>('XYZ School'))</a:t>
            </a:r>
          </a:p>
          <a:p>
            <a:r>
              <a:rPr lang="en-GB" dirty="0"/>
              <a:t>print(</a:t>
            </a:r>
            <a:r>
              <a:rPr lang="en-GB" dirty="0" err="1"/>
              <a:t>Student.school_name</a:t>
            </a:r>
            <a:r>
              <a:rPr lang="en-GB" dirty="0"/>
              <a:t>)</a:t>
            </a:r>
          </a:p>
          <a:p>
            <a:endParaRPr lang="en-GB" dirty="0"/>
          </a:p>
          <a:p>
            <a:r>
              <a:rPr lang="en-GB" dirty="0"/>
              <a:t># delete class method</a:t>
            </a:r>
          </a:p>
          <a:p>
            <a:r>
              <a:rPr lang="en-GB" dirty="0" err="1"/>
              <a:t>delattr</a:t>
            </a:r>
            <a:r>
              <a:rPr lang="en-GB" dirty="0"/>
              <a:t>(Student, '</a:t>
            </a:r>
            <a:r>
              <a:rPr lang="en-GB" dirty="0" err="1"/>
              <a:t>change_school</a:t>
            </a:r>
            <a:r>
              <a:rPr lang="en-GB" dirty="0"/>
              <a:t>')</a:t>
            </a:r>
          </a:p>
          <a:p>
            <a:endParaRPr lang="en-GB" dirty="0"/>
          </a:p>
          <a:p>
            <a:r>
              <a:rPr lang="en-GB" dirty="0"/>
              <a:t># call class method</a:t>
            </a:r>
          </a:p>
          <a:p>
            <a:r>
              <a:rPr lang="en-GB" dirty="0"/>
              <a:t># it will give error</a:t>
            </a:r>
          </a:p>
          <a:p>
            <a:r>
              <a:rPr lang="en-GB" dirty="0"/>
              <a:t>print(</a:t>
            </a:r>
            <a:r>
              <a:rPr lang="en-GB" dirty="0" err="1"/>
              <a:t>Student.change_school</a:t>
            </a:r>
            <a:r>
              <a:rPr lang="en-GB" dirty="0"/>
              <a:t>('PQR School'))</a:t>
            </a:r>
          </a:p>
          <a:p>
            <a:endParaRPr lang="en-GB" dirty="0"/>
          </a:p>
          <a:p>
            <a:r>
              <a:rPr lang="en-GB" b="1" dirty="0">
                <a:solidFill>
                  <a:srgbClr val="FF0000"/>
                </a:solidFill>
              </a:rPr>
              <a:t>Output</a:t>
            </a:r>
          </a:p>
          <a:p>
            <a:endParaRPr lang="en-GB" dirty="0"/>
          </a:p>
          <a:p>
            <a:r>
              <a:rPr lang="en-GB" dirty="0"/>
              <a:t>XYZ School</a:t>
            </a:r>
          </a:p>
          <a:p>
            <a:r>
              <a:rPr lang="en-GB" dirty="0" err="1"/>
              <a:t>AttributeError</a:t>
            </a:r>
            <a:r>
              <a:rPr lang="en-GB" dirty="0"/>
              <a:t>: type object 'Student' has no attribute '</a:t>
            </a:r>
            <a:r>
              <a:rPr lang="en-GB" dirty="0" err="1"/>
              <a:t>change_school</a:t>
            </a:r>
            <a:r>
              <a:rPr lang="en-GB" dirty="0"/>
              <a:t>'</a:t>
            </a:r>
          </a:p>
        </p:txBody>
      </p:sp>
    </p:spTree>
    <p:extLst>
      <p:ext uri="{BB962C8B-B14F-4D97-AF65-F5344CB8AC3E}">
        <p14:creationId xmlns:p14="http://schemas.microsoft.com/office/powerpoint/2010/main" val="16414805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962F23F-46FB-5C8D-CCAB-08321A73A89C}"/>
              </a:ext>
            </a:extLst>
          </p:cNvPr>
          <p:cNvSpPr txBox="1"/>
          <p:nvPr/>
        </p:nvSpPr>
        <p:spPr>
          <a:xfrm>
            <a:off x="627319" y="2232837"/>
            <a:ext cx="11291777" cy="1938992"/>
          </a:xfrm>
          <a:prstGeom prst="rect">
            <a:avLst/>
          </a:prstGeom>
          <a:noFill/>
        </p:spPr>
        <p:txBody>
          <a:bodyPr wrap="square">
            <a:spAutoFit/>
          </a:bodyPr>
          <a:lstStyle/>
          <a:p>
            <a:r>
              <a:rPr lang="en-GB" sz="2000" b="1" dirty="0"/>
              <a:t>Polymorphism with Inheritance;</a:t>
            </a:r>
          </a:p>
          <a:p>
            <a:endParaRPr lang="en-GB" sz="2000" dirty="0"/>
          </a:p>
          <a:p>
            <a:r>
              <a:rPr lang="en-GB" sz="2000" dirty="0"/>
              <a:t>In Python, we can perform polymorphism with inheritance. We can change a method in the derived class inherited from the base class and add its own implementation to the method.</a:t>
            </a:r>
          </a:p>
          <a:p>
            <a:endParaRPr lang="en-GB" sz="2000" dirty="0"/>
          </a:p>
          <a:p>
            <a:r>
              <a:rPr lang="en-GB" sz="2000" dirty="0"/>
              <a:t>This process of re-implementing a method in the derived class is called Method Overriding in Python.</a:t>
            </a:r>
          </a:p>
        </p:txBody>
      </p:sp>
    </p:spTree>
    <p:extLst>
      <p:ext uri="{BB962C8B-B14F-4D97-AF65-F5344CB8AC3E}">
        <p14:creationId xmlns:p14="http://schemas.microsoft.com/office/powerpoint/2010/main" val="3816121761"/>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7895A40-19A4-42D6-9D30-DBC1E80026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2F429C4-ABC9-46FC-818A-B5429CDE4A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270325" y="3369273"/>
            <a:ext cx="32004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CEF98E4-3709-4952-8F42-2305CCE34F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6374475" y="1040470"/>
            <a:ext cx="6858003" cy="477704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F10BCCF5-D685-47FF-B675-647EAEB72C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7914" y="857786"/>
            <a:ext cx="11067024" cy="520893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69C2A32F-BCDA-71DA-B7C1-2B2F6E7125BA}"/>
              </a:ext>
            </a:extLst>
          </p:cNvPr>
          <p:cNvSpPr/>
          <p:nvPr/>
        </p:nvSpPr>
        <p:spPr>
          <a:xfrm>
            <a:off x="987689" y="3071183"/>
            <a:ext cx="9910296" cy="2590027"/>
          </a:xfrm>
          <a:prstGeom prst="rect">
            <a:avLst/>
          </a:prstGeom>
        </p:spPr>
        <p:txBody>
          <a:bodyPr vert="horz" lIns="91440" tIns="45720" rIns="91440" bIns="45720" rtlCol="0" anchor="t">
            <a:normAutofit/>
          </a:bodyPr>
          <a:lstStyle/>
          <a:p>
            <a:pPr>
              <a:lnSpc>
                <a:spcPct val="90000"/>
              </a:lnSpc>
              <a:spcBef>
                <a:spcPct val="0"/>
              </a:spcBef>
              <a:spcAft>
                <a:spcPts val="600"/>
              </a:spcAft>
            </a:pPr>
            <a:r>
              <a:rPr lang="en-US" sz="8000" b="1" kern="1200" cap="none" spc="0" dirty="0">
                <a:ln w="12700">
                  <a:solidFill>
                    <a:schemeClr val="accent3">
                      <a:lumMod val="50000"/>
                    </a:schemeClr>
                  </a:solidFill>
                  <a:prstDash val="solid"/>
                </a:ln>
                <a:solidFill>
                  <a:schemeClr val="tx1"/>
                </a:solidFill>
                <a:effectLst>
                  <a:innerShdw blurRad="177800">
                    <a:schemeClr val="accent3">
                      <a:lumMod val="50000"/>
                    </a:schemeClr>
                  </a:innerShdw>
                </a:effectLst>
                <a:latin typeface="+mj-lt"/>
                <a:ea typeface="+mj-ea"/>
                <a:cs typeface="+mj-cs"/>
              </a:rPr>
              <a:t>Python Static Method </a:t>
            </a:r>
          </a:p>
        </p:txBody>
      </p:sp>
      <p:sp>
        <p:nvSpPr>
          <p:cNvPr id="17" name="Rectangle 16">
            <a:extLst>
              <a:ext uri="{FF2B5EF4-FFF2-40B4-BE49-F238E27FC236}">
                <a16:creationId xmlns:a16="http://schemas.microsoft.com/office/drawing/2014/main" id="{B0EE8A42-107A-4D4C-8D56-BBAE95C7FC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524009" y="3366125"/>
            <a:ext cx="32004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22372886"/>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CB6F55-2751-1B0F-9507-A6155AFFC3CB}"/>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049B513A-0EC8-DA78-F422-FAD58A27183D}"/>
              </a:ext>
            </a:extLst>
          </p:cNvPr>
          <p:cNvSpPr txBox="1"/>
          <p:nvPr/>
        </p:nvSpPr>
        <p:spPr>
          <a:xfrm>
            <a:off x="552893" y="1775638"/>
            <a:ext cx="8591107" cy="1938992"/>
          </a:xfrm>
          <a:prstGeom prst="rect">
            <a:avLst/>
          </a:prstGeom>
          <a:noFill/>
        </p:spPr>
        <p:txBody>
          <a:bodyPr wrap="square">
            <a:spAutoFit/>
          </a:bodyPr>
          <a:lstStyle/>
          <a:p>
            <a:pPr marL="342900" indent="-342900">
              <a:buFont typeface="Wingdings" panose="05000000000000000000" pitchFamily="2" charset="2"/>
              <a:buChar char="q"/>
            </a:pPr>
            <a:r>
              <a:rPr lang="en-GB" sz="2000" b="1" dirty="0">
                <a:solidFill>
                  <a:srgbClr val="FF0000"/>
                </a:solidFill>
              </a:rPr>
              <a:t>What is Static Methods in Python</a:t>
            </a:r>
          </a:p>
          <a:p>
            <a:pPr marL="342900" indent="-342900">
              <a:buFont typeface="Wingdings" panose="05000000000000000000" pitchFamily="2" charset="2"/>
              <a:buChar char="q"/>
            </a:pPr>
            <a:r>
              <a:rPr lang="en-GB" sz="2000" b="1" dirty="0">
                <a:solidFill>
                  <a:srgbClr val="FF0000"/>
                </a:solidFill>
              </a:rPr>
              <a:t>Define Static Method in Python</a:t>
            </a:r>
          </a:p>
          <a:p>
            <a:pPr marL="342900" indent="-342900">
              <a:buFont typeface="Wingdings" panose="05000000000000000000" pitchFamily="2" charset="2"/>
              <a:buChar char="q"/>
            </a:pPr>
            <a:r>
              <a:rPr lang="en-GB" sz="2000" b="1" dirty="0">
                <a:solidFill>
                  <a:srgbClr val="FF0000"/>
                </a:solidFill>
              </a:rPr>
              <a:t>Example: Create Static Method Using @staticmethod Decorator</a:t>
            </a:r>
          </a:p>
          <a:p>
            <a:pPr marL="342900" indent="-342900">
              <a:buFont typeface="Wingdings" panose="05000000000000000000" pitchFamily="2" charset="2"/>
              <a:buChar char="q"/>
            </a:pPr>
            <a:r>
              <a:rPr lang="en-GB" sz="2000" b="1" dirty="0">
                <a:solidFill>
                  <a:srgbClr val="FF0000"/>
                </a:solidFill>
              </a:rPr>
              <a:t>Advantages of a Static Method</a:t>
            </a:r>
          </a:p>
          <a:p>
            <a:pPr marL="342900" indent="-342900">
              <a:buFont typeface="Wingdings" panose="05000000000000000000" pitchFamily="2" charset="2"/>
              <a:buChar char="q"/>
            </a:pPr>
            <a:r>
              <a:rPr lang="en-GB" sz="2000" b="1" dirty="0">
                <a:solidFill>
                  <a:srgbClr val="FF0000"/>
                </a:solidFill>
              </a:rPr>
              <a:t>The </a:t>
            </a:r>
            <a:r>
              <a:rPr lang="en-GB" sz="2000" b="1" dirty="0" err="1">
                <a:solidFill>
                  <a:srgbClr val="FF0000"/>
                </a:solidFill>
              </a:rPr>
              <a:t>staticmethod</a:t>
            </a:r>
            <a:r>
              <a:rPr lang="en-GB" sz="2000" b="1" dirty="0">
                <a:solidFill>
                  <a:srgbClr val="FF0000"/>
                </a:solidFill>
              </a:rPr>
              <a:t>() function</a:t>
            </a:r>
          </a:p>
          <a:p>
            <a:pPr marL="342900" indent="-342900">
              <a:buFont typeface="Wingdings" panose="05000000000000000000" pitchFamily="2" charset="2"/>
              <a:buChar char="q"/>
            </a:pPr>
            <a:r>
              <a:rPr lang="en-GB" sz="2000" b="1" dirty="0">
                <a:solidFill>
                  <a:srgbClr val="FF0000"/>
                </a:solidFill>
              </a:rPr>
              <a:t>Call Static Method from Another Method</a:t>
            </a:r>
          </a:p>
        </p:txBody>
      </p:sp>
    </p:spTree>
    <p:extLst>
      <p:ext uri="{BB962C8B-B14F-4D97-AF65-F5344CB8AC3E}">
        <p14:creationId xmlns:p14="http://schemas.microsoft.com/office/powerpoint/2010/main" val="3971469457"/>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96D3A3-DE96-A5E6-4784-7B913021E5B5}"/>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C90775FA-46D9-568F-14AC-3EACEA9C66CC}"/>
              </a:ext>
            </a:extLst>
          </p:cNvPr>
          <p:cNvSpPr txBox="1"/>
          <p:nvPr/>
        </p:nvSpPr>
        <p:spPr>
          <a:xfrm>
            <a:off x="159488" y="217231"/>
            <a:ext cx="12117572" cy="6186309"/>
          </a:xfrm>
          <a:prstGeom prst="rect">
            <a:avLst/>
          </a:prstGeom>
          <a:noFill/>
        </p:spPr>
        <p:txBody>
          <a:bodyPr wrap="square">
            <a:spAutoFit/>
          </a:bodyPr>
          <a:lstStyle/>
          <a:p>
            <a:r>
              <a:rPr lang="en-GB" b="1" dirty="0">
                <a:solidFill>
                  <a:srgbClr val="FF0000"/>
                </a:solidFill>
              </a:rPr>
              <a:t>What is Static Methods in Python</a:t>
            </a:r>
          </a:p>
          <a:p>
            <a:r>
              <a:rPr lang="en-GB" dirty="0"/>
              <a:t>A static method is a general utility method that performs a task in isolation. Static methods in Python are similar to those found in Java or C++.</a:t>
            </a:r>
          </a:p>
          <a:p>
            <a:endParaRPr lang="en-GB" dirty="0"/>
          </a:p>
          <a:p>
            <a:r>
              <a:rPr lang="en-GB" dirty="0"/>
              <a:t>A static method is bound to the class and not the object of the class. Therefore, we can call it using the class name.</a:t>
            </a:r>
          </a:p>
          <a:p>
            <a:endParaRPr lang="en-GB" dirty="0"/>
          </a:p>
          <a:p>
            <a:r>
              <a:rPr lang="en-GB" dirty="0"/>
              <a:t>A static method doesn’t have access to the class and instance variables because it does not receive an implicit first argument like self and </a:t>
            </a:r>
            <a:r>
              <a:rPr lang="en-GB" dirty="0" err="1"/>
              <a:t>cls</a:t>
            </a:r>
            <a:r>
              <a:rPr lang="en-GB" dirty="0"/>
              <a:t>. Therefore it cannot modify the state of the object or class.</a:t>
            </a:r>
          </a:p>
          <a:p>
            <a:endParaRPr lang="en-GB" dirty="0"/>
          </a:p>
          <a:p>
            <a:r>
              <a:rPr lang="en-GB" dirty="0"/>
              <a:t>The class method can be called using </a:t>
            </a:r>
            <a:r>
              <a:rPr lang="en-GB" b="1" dirty="0" err="1"/>
              <a:t>ClassName.method_name</a:t>
            </a:r>
            <a:r>
              <a:rPr lang="en-GB" b="1" dirty="0"/>
              <a:t>() </a:t>
            </a:r>
            <a:r>
              <a:rPr lang="en-GB" dirty="0"/>
              <a:t>as well as by using an object of the class.</a:t>
            </a:r>
          </a:p>
          <a:p>
            <a:endParaRPr lang="en-GB" dirty="0"/>
          </a:p>
          <a:p>
            <a:r>
              <a:rPr lang="en-GB" dirty="0"/>
              <a:t>class Employee:</a:t>
            </a:r>
          </a:p>
          <a:p>
            <a:r>
              <a:rPr lang="en-GB" dirty="0"/>
              <a:t>    @staticmethod</a:t>
            </a:r>
          </a:p>
          <a:p>
            <a:r>
              <a:rPr lang="en-GB" dirty="0"/>
              <a:t>    def sample(x):</a:t>
            </a:r>
          </a:p>
          <a:p>
            <a:r>
              <a:rPr lang="en-GB" dirty="0"/>
              <a:t>        print('Inside static method', x)</a:t>
            </a:r>
          </a:p>
          <a:p>
            <a:endParaRPr lang="en-GB" dirty="0"/>
          </a:p>
          <a:p>
            <a:r>
              <a:rPr lang="en-GB" dirty="0"/>
              <a:t># call static method</a:t>
            </a:r>
          </a:p>
          <a:p>
            <a:r>
              <a:rPr lang="en-GB" dirty="0" err="1"/>
              <a:t>Employee.sample</a:t>
            </a:r>
            <a:r>
              <a:rPr lang="en-GB" dirty="0"/>
              <a:t>(10)</a:t>
            </a:r>
          </a:p>
          <a:p>
            <a:endParaRPr lang="en-GB" dirty="0"/>
          </a:p>
          <a:p>
            <a:r>
              <a:rPr lang="en-GB" dirty="0"/>
              <a:t># can be called using object</a:t>
            </a:r>
          </a:p>
          <a:p>
            <a:r>
              <a:rPr lang="en-GB" dirty="0"/>
              <a:t>emp = Employee()</a:t>
            </a:r>
          </a:p>
          <a:p>
            <a:r>
              <a:rPr lang="en-GB" dirty="0" err="1"/>
              <a:t>emp.sample</a:t>
            </a:r>
            <a:r>
              <a:rPr lang="en-GB" dirty="0"/>
              <a:t>(10)</a:t>
            </a:r>
          </a:p>
        </p:txBody>
      </p:sp>
    </p:spTree>
    <p:extLst>
      <p:ext uri="{BB962C8B-B14F-4D97-AF65-F5344CB8AC3E}">
        <p14:creationId xmlns:p14="http://schemas.microsoft.com/office/powerpoint/2010/main" val="214568142"/>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399632-FE8C-E4C3-A139-4869F9F9957D}"/>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C2165722-7EE3-29D1-8BFF-41835E648555}"/>
              </a:ext>
            </a:extLst>
          </p:cNvPr>
          <p:cNvSpPr txBox="1"/>
          <p:nvPr/>
        </p:nvSpPr>
        <p:spPr>
          <a:xfrm>
            <a:off x="209107" y="335845"/>
            <a:ext cx="11982893" cy="6247864"/>
          </a:xfrm>
          <a:prstGeom prst="rect">
            <a:avLst/>
          </a:prstGeom>
          <a:noFill/>
        </p:spPr>
        <p:txBody>
          <a:bodyPr wrap="square">
            <a:spAutoFit/>
          </a:bodyPr>
          <a:lstStyle/>
          <a:p>
            <a:r>
              <a:rPr lang="en-GB" sz="2000" b="1" dirty="0">
                <a:solidFill>
                  <a:srgbClr val="FF0000"/>
                </a:solidFill>
              </a:rPr>
              <a:t>Define Static Method in Python</a:t>
            </a:r>
          </a:p>
          <a:p>
            <a:r>
              <a:rPr lang="en-GB" dirty="0"/>
              <a:t>Any method we create in a class will automatically be created as an instance method. We must explicitly tell Python that it is a static method using the @staticmethod decorator or </a:t>
            </a:r>
            <a:r>
              <a:rPr lang="en-GB" dirty="0" err="1"/>
              <a:t>staticmethod</a:t>
            </a:r>
            <a:r>
              <a:rPr lang="en-GB" dirty="0"/>
              <a:t>() function.</a:t>
            </a:r>
          </a:p>
          <a:p>
            <a:endParaRPr lang="en-GB" dirty="0"/>
          </a:p>
          <a:p>
            <a:r>
              <a:rPr lang="en-GB" dirty="0"/>
              <a:t>Static methods are defined inside a class, and it is pretty similar to defining a regular function. To declare a static method, use this idiom:</a:t>
            </a:r>
          </a:p>
          <a:p>
            <a:endParaRPr lang="en-GB" dirty="0"/>
          </a:p>
          <a:p>
            <a:r>
              <a:rPr lang="en-GB" dirty="0"/>
              <a:t>class C:</a:t>
            </a:r>
          </a:p>
          <a:p>
            <a:r>
              <a:rPr lang="en-GB" dirty="0"/>
              <a:t>    @staticmethod</a:t>
            </a:r>
          </a:p>
          <a:p>
            <a:r>
              <a:rPr lang="en-GB" dirty="0"/>
              <a:t>    def f(arg1, arg2, ...): ...</a:t>
            </a:r>
          </a:p>
          <a:p>
            <a:r>
              <a:rPr lang="en-GB" sz="2000" b="1" dirty="0">
                <a:solidFill>
                  <a:srgbClr val="FF0000"/>
                </a:solidFill>
              </a:rPr>
              <a:t>Example: Create Static Method Using @staticmethod Decora</a:t>
            </a:r>
            <a:r>
              <a:rPr lang="en-GB" sz="2000" dirty="0">
                <a:solidFill>
                  <a:srgbClr val="FF0000"/>
                </a:solidFill>
              </a:rPr>
              <a:t>tor</a:t>
            </a:r>
          </a:p>
          <a:p>
            <a:r>
              <a:rPr lang="en-GB" dirty="0"/>
              <a:t>To make a method a static method, add @staticmethod decorator before the method definition.</a:t>
            </a:r>
          </a:p>
          <a:p>
            <a:endParaRPr lang="en-GB" dirty="0"/>
          </a:p>
          <a:p>
            <a:r>
              <a:rPr lang="en-GB" dirty="0"/>
              <a:t>The @staticmethod decorator is a built-in function decorator in Python to declare a method as a static method. It is an expression that gets evaluated after our function is defined.</a:t>
            </a:r>
          </a:p>
          <a:p>
            <a:endParaRPr lang="en-GB" dirty="0"/>
          </a:p>
          <a:p>
            <a:r>
              <a:rPr lang="en-GB" dirty="0"/>
              <a:t>In this example, we will create a static method </a:t>
            </a:r>
            <a:r>
              <a:rPr lang="en-GB" dirty="0" err="1"/>
              <a:t>gather_requirement</a:t>
            </a:r>
            <a:r>
              <a:rPr lang="en-GB" dirty="0"/>
              <a:t>() that accepts the project name and returns all requirements to complete under this project.</a:t>
            </a:r>
          </a:p>
          <a:p>
            <a:endParaRPr lang="en-GB" dirty="0"/>
          </a:p>
          <a:p>
            <a:r>
              <a:rPr lang="en-GB" dirty="0"/>
              <a:t>Static methods are a special case of methods. Sometimes, you’ll write code that belongs to a class, but that doesn’t use the object itself at all. It is a utility method and doesn’t need an object (self parameter) to complete its operation. So we declare it as a static method. Also, we can call it from another method of a class.</a:t>
            </a:r>
          </a:p>
        </p:txBody>
      </p:sp>
    </p:spTree>
    <p:extLst>
      <p:ext uri="{BB962C8B-B14F-4D97-AF65-F5344CB8AC3E}">
        <p14:creationId xmlns:p14="http://schemas.microsoft.com/office/powerpoint/2010/main" val="3877601645"/>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A38778-94A0-9351-A475-E82F360886C2}"/>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A0D93D1A-F380-26B2-3863-26304C4888B5}"/>
              </a:ext>
            </a:extLst>
          </p:cNvPr>
          <p:cNvSpPr txBox="1"/>
          <p:nvPr/>
        </p:nvSpPr>
        <p:spPr>
          <a:xfrm>
            <a:off x="273788" y="197346"/>
            <a:ext cx="9550695" cy="7017306"/>
          </a:xfrm>
          <a:prstGeom prst="rect">
            <a:avLst/>
          </a:prstGeom>
          <a:noFill/>
        </p:spPr>
        <p:txBody>
          <a:bodyPr wrap="square">
            <a:spAutoFit/>
          </a:bodyPr>
          <a:lstStyle/>
          <a:p>
            <a:r>
              <a:rPr lang="en-GB" b="1" dirty="0">
                <a:solidFill>
                  <a:srgbClr val="FF0000"/>
                </a:solidFill>
              </a:rPr>
              <a:t>Example:</a:t>
            </a:r>
          </a:p>
          <a:p>
            <a:endParaRPr lang="en-GB" dirty="0"/>
          </a:p>
          <a:p>
            <a:r>
              <a:rPr lang="en-GB" dirty="0"/>
              <a:t>class Employee(object):</a:t>
            </a:r>
          </a:p>
          <a:p>
            <a:endParaRPr lang="en-GB" dirty="0"/>
          </a:p>
          <a:p>
            <a:r>
              <a:rPr lang="en-GB" dirty="0"/>
              <a:t>    def __</a:t>
            </a:r>
            <a:r>
              <a:rPr lang="en-GB" dirty="0" err="1"/>
              <a:t>init</a:t>
            </a:r>
            <a:r>
              <a:rPr lang="en-GB" dirty="0"/>
              <a:t>__(self, name, salary, </a:t>
            </a:r>
            <a:r>
              <a:rPr lang="en-GB" dirty="0" err="1"/>
              <a:t>project_name</a:t>
            </a:r>
            <a:r>
              <a:rPr lang="en-GB" dirty="0"/>
              <a:t>):</a:t>
            </a:r>
          </a:p>
          <a:p>
            <a:r>
              <a:rPr lang="en-GB" dirty="0"/>
              <a:t>        self.name = name</a:t>
            </a:r>
          </a:p>
          <a:p>
            <a:r>
              <a:rPr lang="en-GB" dirty="0"/>
              <a:t>        </a:t>
            </a:r>
            <a:r>
              <a:rPr lang="en-GB" dirty="0" err="1"/>
              <a:t>self.salary</a:t>
            </a:r>
            <a:r>
              <a:rPr lang="en-GB" dirty="0"/>
              <a:t> = salary</a:t>
            </a:r>
          </a:p>
          <a:p>
            <a:r>
              <a:rPr lang="en-GB" dirty="0"/>
              <a:t>        </a:t>
            </a:r>
            <a:r>
              <a:rPr lang="en-GB" dirty="0" err="1"/>
              <a:t>self.project_name</a:t>
            </a:r>
            <a:r>
              <a:rPr lang="en-GB" dirty="0"/>
              <a:t> = </a:t>
            </a:r>
            <a:r>
              <a:rPr lang="en-GB" dirty="0" err="1"/>
              <a:t>project_name</a:t>
            </a:r>
            <a:endParaRPr lang="en-GB" dirty="0"/>
          </a:p>
          <a:p>
            <a:endParaRPr lang="en-GB" dirty="0"/>
          </a:p>
          <a:p>
            <a:r>
              <a:rPr lang="en-GB" dirty="0"/>
              <a:t>    @staticmethod</a:t>
            </a:r>
          </a:p>
          <a:p>
            <a:r>
              <a:rPr lang="en-GB" dirty="0"/>
              <a:t>    def </a:t>
            </a:r>
            <a:r>
              <a:rPr lang="en-GB" dirty="0" err="1"/>
              <a:t>gather_requirement</a:t>
            </a:r>
            <a:r>
              <a:rPr lang="en-GB" dirty="0"/>
              <a:t>(</a:t>
            </a:r>
            <a:r>
              <a:rPr lang="en-GB" dirty="0" err="1"/>
              <a:t>project_name</a:t>
            </a:r>
            <a:r>
              <a:rPr lang="en-GB" dirty="0"/>
              <a:t>):</a:t>
            </a:r>
          </a:p>
          <a:p>
            <a:r>
              <a:rPr lang="en-GB" dirty="0"/>
              <a:t>        if </a:t>
            </a:r>
            <a:r>
              <a:rPr lang="en-GB" dirty="0" err="1"/>
              <a:t>project_name</a:t>
            </a:r>
            <a:r>
              <a:rPr lang="en-GB" dirty="0"/>
              <a:t> == 'ABC Project':</a:t>
            </a:r>
          </a:p>
          <a:p>
            <a:r>
              <a:rPr lang="en-GB" dirty="0"/>
              <a:t>            requirement = ['task_1', 'task_2', 'task_3']</a:t>
            </a:r>
          </a:p>
          <a:p>
            <a:r>
              <a:rPr lang="en-GB" dirty="0"/>
              <a:t>        else:</a:t>
            </a:r>
          </a:p>
          <a:p>
            <a:r>
              <a:rPr lang="en-GB" dirty="0"/>
              <a:t>            requirement = ['task_1']</a:t>
            </a:r>
          </a:p>
          <a:p>
            <a:r>
              <a:rPr lang="en-GB" dirty="0"/>
              <a:t>        return requirement</a:t>
            </a:r>
          </a:p>
          <a:p>
            <a:endParaRPr lang="en-GB" dirty="0"/>
          </a:p>
          <a:p>
            <a:r>
              <a:rPr lang="en-GB" dirty="0"/>
              <a:t>    # instance method</a:t>
            </a:r>
          </a:p>
          <a:p>
            <a:r>
              <a:rPr lang="en-GB" dirty="0"/>
              <a:t>    def work(self):</a:t>
            </a:r>
          </a:p>
          <a:p>
            <a:r>
              <a:rPr lang="en-GB" dirty="0"/>
              <a:t>        # call static method from instance method</a:t>
            </a:r>
          </a:p>
          <a:p>
            <a:r>
              <a:rPr lang="en-GB" dirty="0"/>
              <a:t>        requirement = </a:t>
            </a:r>
            <a:r>
              <a:rPr lang="en-GB" dirty="0" err="1"/>
              <a:t>self.gather_requirement</a:t>
            </a:r>
            <a:r>
              <a:rPr lang="en-GB" dirty="0"/>
              <a:t>(</a:t>
            </a:r>
            <a:r>
              <a:rPr lang="en-GB" dirty="0" err="1"/>
              <a:t>self.project_name</a:t>
            </a:r>
            <a:r>
              <a:rPr lang="en-GB" dirty="0"/>
              <a:t>)</a:t>
            </a:r>
          </a:p>
          <a:p>
            <a:r>
              <a:rPr lang="en-GB" dirty="0"/>
              <a:t>        for task in requirement:</a:t>
            </a:r>
          </a:p>
          <a:p>
            <a:r>
              <a:rPr lang="en-GB" dirty="0"/>
              <a:t>            print('Completed', task)</a:t>
            </a:r>
          </a:p>
          <a:p>
            <a:endParaRPr lang="en-GB" dirty="0"/>
          </a:p>
          <a:p>
            <a:endParaRPr lang="en-GB" dirty="0"/>
          </a:p>
        </p:txBody>
      </p:sp>
      <p:sp>
        <p:nvSpPr>
          <p:cNvPr id="5" name="TextBox 4">
            <a:extLst>
              <a:ext uri="{FF2B5EF4-FFF2-40B4-BE49-F238E27FC236}">
                <a16:creationId xmlns:a16="http://schemas.microsoft.com/office/drawing/2014/main" id="{C55B7A00-B82C-960B-F06D-7B8912C9BBBF}"/>
              </a:ext>
            </a:extLst>
          </p:cNvPr>
          <p:cNvSpPr txBox="1"/>
          <p:nvPr/>
        </p:nvSpPr>
        <p:spPr>
          <a:xfrm>
            <a:off x="6094228" y="1711312"/>
            <a:ext cx="6097772" cy="2308324"/>
          </a:xfrm>
          <a:prstGeom prst="rect">
            <a:avLst/>
          </a:prstGeom>
          <a:noFill/>
        </p:spPr>
        <p:txBody>
          <a:bodyPr wrap="square">
            <a:spAutoFit/>
          </a:bodyPr>
          <a:lstStyle/>
          <a:p>
            <a:r>
              <a:rPr lang="en-GB" dirty="0"/>
              <a:t>emp = Employee('Kelly', 12000, 'ABC Project')</a:t>
            </a:r>
          </a:p>
          <a:p>
            <a:r>
              <a:rPr lang="en-GB" dirty="0" err="1"/>
              <a:t>emp.work</a:t>
            </a:r>
            <a:r>
              <a:rPr lang="en-GB" dirty="0"/>
              <a:t>()</a:t>
            </a:r>
          </a:p>
          <a:p>
            <a:r>
              <a:rPr lang="en-GB" dirty="0"/>
              <a:t> </a:t>
            </a:r>
          </a:p>
          <a:p>
            <a:r>
              <a:rPr lang="en-GB" b="1" dirty="0">
                <a:solidFill>
                  <a:srgbClr val="FF0000"/>
                </a:solidFill>
              </a:rPr>
              <a:t>Output:</a:t>
            </a:r>
          </a:p>
          <a:p>
            <a:endParaRPr lang="en-GB" dirty="0"/>
          </a:p>
          <a:p>
            <a:r>
              <a:rPr lang="en-GB" dirty="0"/>
              <a:t>Completed task_1</a:t>
            </a:r>
          </a:p>
          <a:p>
            <a:r>
              <a:rPr lang="en-GB" dirty="0"/>
              <a:t>Completed task_2</a:t>
            </a:r>
          </a:p>
          <a:p>
            <a:r>
              <a:rPr lang="en-GB" dirty="0"/>
              <a:t>Completed task_3</a:t>
            </a:r>
          </a:p>
        </p:txBody>
      </p:sp>
    </p:spTree>
    <p:extLst>
      <p:ext uri="{BB962C8B-B14F-4D97-AF65-F5344CB8AC3E}">
        <p14:creationId xmlns:p14="http://schemas.microsoft.com/office/powerpoint/2010/main" val="1972935797"/>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6E1EA5-0CD2-E5FD-8319-19006B6F5BB5}"/>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70E925E1-B6E0-E0C4-BAEA-0F7F1FD0578F}"/>
              </a:ext>
            </a:extLst>
          </p:cNvPr>
          <p:cNvSpPr txBox="1"/>
          <p:nvPr/>
        </p:nvSpPr>
        <p:spPr>
          <a:xfrm>
            <a:off x="116957" y="159488"/>
            <a:ext cx="11908465" cy="2893100"/>
          </a:xfrm>
          <a:prstGeom prst="rect">
            <a:avLst/>
          </a:prstGeom>
          <a:noFill/>
        </p:spPr>
        <p:txBody>
          <a:bodyPr wrap="square">
            <a:spAutoFit/>
          </a:bodyPr>
          <a:lstStyle/>
          <a:p>
            <a:r>
              <a:rPr lang="en-GB" sz="2000" b="1" dirty="0">
                <a:solidFill>
                  <a:srgbClr val="FF0000"/>
                </a:solidFill>
              </a:rPr>
              <a:t>Advantages of a Static Method</a:t>
            </a:r>
          </a:p>
          <a:p>
            <a:r>
              <a:rPr lang="en-GB" dirty="0"/>
              <a:t>Here, the static method has the following advantages</a:t>
            </a:r>
          </a:p>
          <a:p>
            <a:endParaRPr lang="en-GB" dirty="0"/>
          </a:p>
          <a:p>
            <a:r>
              <a:rPr lang="en-GB" b="1" dirty="0">
                <a:solidFill>
                  <a:srgbClr val="FF0000"/>
                </a:solidFill>
              </a:rPr>
              <a:t>Consume Less memory: </a:t>
            </a:r>
            <a:r>
              <a:rPr lang="en-GB" dirty="0"/>
              <a:t>Instance methods are object too, and creating them has a cost. Having a static method avoids that. Let’s assume you have ten employee objects and if you create </a:t>
            </a:r>
            <a:r>
              <a:rPr lang="en-GB" dirty="0" err="1"/>
              <a:t>gather_requirement</a:t>
            </a:r>
            <a:r>
              <a:rPr lang="en-GB" dirty="0"/>
              <a:t>() as a instance method then Python have to create a ten copies of this method (</a:t>
            </a:r>
            <a:r>
              <a:rPr lang="en-GB" dirty="0" err="1"/>
              <a:t>seperate</a:t>
            </a:r>
            <a:r>
              <a:rPr lang="en-GB" dirty="0"/>
              <a:t> for each object) which will consume more </a:t>
            </a:r>
            <a:r>
              <a:rPr lang="en-GB" dirty="0" err="1"/>
              <a:t>memeory</a:t>
            </a:r>
            <a:r>
              <a:rPr lang="en-GB" dirty="0"/>
              <a:t>. On the other hand static method has only one copy per class</a:t>
            </a:r>
          </a:p>
          <a:p>
            <a:endParaRPr lang="en-GB" dirty="0"/>
          </a:p>
          <a:p>
            <a:r>
              <a:rPr lang="en-GB" b="1" dirty="0">
                <a:solidFill>
                  <a:srgbClr val="FF0000"/>
                </a:solidFill>
              </a:rPr>
              <a:t>Example:</a:t>
            </a:r>
          </a:p>
          <a:p>
            <a:endParaRPr lang="en-GB" b="1" dirty="0">
              <a:solidFill>
                <a:srgbClr val="FF0000"/>
              </a:solidFill>
            </a:endParaRPr>
          </a:p>
        </p:txBody>
      </p:sp>
      <p:sp>
        <p:nvSpPr>
          <p:cNvPr id="5" name="TextBox 4">
            <a:extLst>
              <a:ext uri="{FF2B5EF4-FFF2-40B4-BE49-F238E27FC236}">
                <a16:creationId xmlns:a16="http://schemas.microsoft.com/office/drawing/2014/main" id="{BEA8277C-1480-ED68-7870-B3DD0A8B2C80}"/>
              </a:ext>
            </a:extLst>
          </p:cNvPr>
          <p:cNvSpPr txBox="1"/>
          <p:nvPr/>
        </p:nvSpPr>
        <p:spPr>
          <a:xfrm>
            <a:off x="2421564" y="2333685"/>
            <a:ext cx="7785691" cy="3970318"/>
          </a:xfrm>
          <a:prstGeom prst="rect">
            <a:avLst/>
          </a:prstGeom>
          <a:noFill/>
        </p:spPr>
        <p:txBody>
          <a:bodyPr wrap="square">
            <a:spAutoFit/>
          </a:bodyPr>
          <a:lstStyle/>
          <a:p>
            <a:r>
              <a:rPr lang="en-GB" dirty="0" err="1"/>
              <a:t>kelly</a:t>
            </a:r>
            <a:r>
              <a:rPr lang="en-GB" dirty="0"/>
              <a:t> = Employee('Kelly', 12000, 'ABC Project')</a:t>
            </a:r>
          </a:p>
          <a:p>
            <a:r>
              <a:rPr lang="en-GB" dirty="0" err="1"/>
              <a:t>jessa</a:t>
            </a:r>
            <a:r>
              <a:rPr lang="en-GB" dirty="0"/>
              <a:t> = Employee('Jessa', 7000, 'XYZ Project')</a:t>
            </a:r>
          </a:p>
          <a:p>
            <a:endParaRPr lang="en-GB" dirty="0"/>
          </a:p>
          <a:p>
            <a:r>
              <a:rPr lang="en-GB" dirty="0"/>
              <a:t># false</a:t>
            </a:r>
          </a:p>
          <a:p>
            <a:r>
              <a:rPr lang="en-GB" dirty="0"/>
              <a:t># because </a:t>
            </a:r>
            <a:r>
              <a:rPr lang="en-GB" dirty="0" err="1"/>
              <a:t>seperate</a:t>
            </a:r>
            <a:r>
              <a:rPr lang="en-GB" dirty="0"/>
              <a:t> copy of instance method is created for each object</a:t>
            </a:r>
          </a:p>
          <a:p>
            <a:r>
              <a:rPr lang="en-GB" dirty="0"/>
              <a:t>print(</a:t>
            </a:r>
            <a:r>
              <a:rPr lang="en-GB" dirty="0" err="1"/>
              <a:t>kelly.work</a:t>
            </a:r>
            <a:r>
              <a:rPr lang="en-GB" dirty="0"/>
              <a:t> is </a:t>
            </a:r>
            <a:r>
              <a:rPr lang="en-GB" dirty="0" err="1"/>
              <a:t>jessa.work</a:t>
            </a:r>
            <a:r>
              <a:rPr lang="en-GB" dirty="0"/>
              <a:t>)</a:t>
            </a:r>
          </a:p>
          <a:p>
            <a:endParaRPr lang="en-GB" dirty="0"/>
          </a:p>
          <a:p>
            <a:r>
              <a:rPr lang="en-GB" dirty="0"/>
              <a:t># True</a:t>
            </a:r>
          </a:p>
          <a:p>
            <a:r>
              <a:rPr lang="en-GB" dirty="0"/>
              <a:t># because only one copy is created</a:t>
            </a:r>
          </a:p>
          <a:p>
            <a:r>
              <a:rPr lang="en-GB" dirty="0"/>
              <a:t># </a:t>
            </a:r>
            <a:r>
              <a:rPr lang="en-GB" dirty="0" err="1"/>
              <a:t>kelly</a:t>
            </a:r>
            <a:r>
              <a:rPr lang="en-GB" dirty="0"/>
              <a:t> and jess objects share the same methods</a:t>
            </a:r>
          </a:p>
          <a:p>
            <a:r>
              <a:rPr lang="en-GB" dirty="0"/>
              <a:t>print(</a:t>
            </a:r>
            <a:r>
              <a:rPr lang="en-GB" dirty="0" err="1"/>
              <a:t>kelly.gather_requirement</a:t>
            </a:r>
            <a:r>
              <a:rPr lang="en-GB" dirty="0"/>
              <a:t> is </a:t>
            </a:r>
            <a:r>
              <a:rPr lang="en-GB" dirty="0" err="1"/>
              <a:t>jessa.gather_requirement</a:t>
            </a:r>
            <a:r>
              <a:rPr lang="en-GB" dirty="0"/>
              <a:t>)</a:t>
            </a:r>
          </a:p>
          <a:p>
            <a:endParaRPr lang="en-GB" dirty="0"/>
          </a:p>
          <a:p>
            <a:r>
              <a:rPr lang="en-GB" dirty="0"/>
              <a:t># True</a:t>
            </a:r>
          </a:p>
          <a:p>
            <a:r>
              <a:rPr lang="en-GB" dirty="0"/>
              <a:t>print(</a:t>
            </a:r>
            <a:r>
              <a:rPr lang="en-GB" dirty="0" err="1"/>
              <a:t>kelly.gather_requirement</a:t>
            </a:r>
            <a:r>
              <a:rPr lang="en-GB" dirty="0"/>
              <a:t> is </a:t>
            </a:r>
            <a:r>
              <a:rPr lang="en-GB" dirty="0" err="1"/>
              <a:t>Employee.gather_requirement</a:t>
            </a:r>
            <a:r>
              <a:rPr lang="en-GB" dirty="0"/>
              <a:t>)</a:t>
            </a:r>
          </a:p>
        </p:txBody>
      </p:sp>
    </p:spTree>
    <p:extLst>
      <p:ext uri="{BB962C8B-B14F-4D97-AF65-F5344CB8AC3E}">
        <p14:creationId xmlns:p14="http://schemas.microsoft.com/office/powerpoint/2010/main" val="2622531196"/>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23D944-AE17-C252-1367-2E4545C07FBD}"/>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73B6090D-DB34-D81B-7F96-4B3506A44A21}"/>
              </a:ext>
            </a:extLst>
          </p:cNvPr>
          <p:cNvSpPr txBox="1"/>
          <p:nvPr/>
        </p:nvSpPr>
        <p:spPr>
          <a:xfrm>
            <a:off x="174171" y="163287"/>
            <a:ext cx="12017829" cy="2031325"/>
          </a:xfrm>
          <a:prstGeom prst="rect">
            <a:avLst/>
          </a:prstGeom>
          <a:noFill/>
        </p:spPr>
        <p:txBody>
          <a:bodyPr wrap="square">
            <a:spAutoFit/>
          </a:bodyPr>
          <a:lstStyle/>
          <a:p>
            <a:r>
              <a:rPr lang="en-GB" b="1" dirty="0">
                <a:solidFill>
                  <a:srgbClr val="FF0000"/>
                </a:solidFill>
              </a:rPr>
              <a:t>To Write Utility functions:</a:t>
            </a:r>
            <a:r>
              <a:rPr lang="en-GB" dirty="0"/>
              <a:t> </a:t>
            </a:r>
          </a:p>
          <a:p>
            <a:r>
              <a:rPr lang="en-GB" dirty="0"/>
              <a:t>Static methods have limited use because they don’t have access to the attributes of an object (instance variables) and class attributes (class variables). However, they can be helpful in utility such as conversion form one type to another. The parameters provided are enough to operate.</a:t>
            </a:r>
          </a:p>
          <a:p>
            <a:r>
              <a:rPr lang="en-GB" b="1" dirty="0" err="1">
                <a:solidFill>
                  <a:srgbClr val="FF0000"/>
                </a:solidFill>
              </a:rPr>
              <a:t>Readabiltity</a:t>
            </a:r>
            <a:r>
              <a:rPr lang="en-GB" b="1" dirty="0">
                <a:solidFill>
                  <a:srgbClr val="FF0000"/>
                </a:solidFill>
              </a:rPr>
              <a:t>: </a:t>
            </a:r>
          </a:p>
          <a:p>
            <a:r>
              <a:rPr lang="en-GB" dirty="0"/>
              <a:t>Seeing the @staticmethod at the top of the method, we know that the method does not depend on the object’s state or the class state.</a:t>
            </a:r>
          </a:p>
        </p:txBody>
      </p:sp>
      <p:sp>
        <p:nvSpPr>
          <p:cNvPr id="5" name="TextBox 4">
            <a:extLst>
              <a:ext uri="{FF2B5EF4-FFF2-40B4-BE49-F238E27FC236}">
                <a16:creationId xmlns:a16="http://schemas.microsoft.com/office/drawing/2014/main" id="{1B500A52-74DA-76BD-2923-3A2D7F855D10}"/>
              </a:ext>
            </a:extLst>
          </p:cNvPr>
          <p:cNvSpPr txBox="1"/>
          <p:nvPr/>
        </p:nvSpPr>
        <p:spPr>
          <a:xfrm>
            <a:off x="174171" y="2558143"/>
            <a:ext cx="11865429" cy="3724096"/>
          </a:xfrm>
          <a:prstGeom prst="rect">
            <a:avLst/>
          </a:prstGeom>
          <a:noFill/>
        </p:spPr>
        <p:txBody>
          <a:bodyPr wrap="square">
            <a:spAutoFit/>
          </a:bodyPr>
          <a:lstStyle/>
          <a:p>
            <a:r>
              <a:rPr lang="en-GB" sz="2000" b="1" dirty="0">
                <a:solidFill>
                  <a:srgbClr val="FF0000"/>
                </a:solidFill>
              </a:rPr>
              <a:t>The </a:t>
            </a:r>
            <a:r>
              <a:rPr lang="en-GB" sz="2000" b="1" dirty="0" err="1">
                <a:solidFill>
                  <a:srgbClr val="FF0000"/>
                </a:solidFill>
              </a:rPr>
              <a:t>staticmethod</a:t>
            </a:r>
            <a:r>
              <a:rPr lang="en-GB" sz="2000" b="1" dirty="0">
                <a:solidFill>
                  <a:srgbClr val="FF0000"/>
                </a:solidFill>
              </a:rPr>
              <a:t>() function:</a:t>
            </a:r>
          </a:p>
          <a:p>
            <a:r>
              <a:rPr lang="en-GB" dirty="0"/>
              <a:t>Some code might use the old method of defining a static method, using </a:t>
            </a:r>
            <a:r>
              <a:rPr lang="en-GB" dirty="0" err="1"/>
              <a:t>staticmethod</a:t>
            </a:r>
            <a:r>
              <a:rPr lang="en-GB" dirty="0"/>
              <a:t>() as a function rather than a decorator.</a:t>
            </a:r>
          </a:p>
          <a:p>
            <a:endParaRPr lang="en-GB" dirty="0"/>
          </a:p>
          <a:p>
            <a:r>
              <a:rPr lang="en-GB" dirty="0"/>
              <a:t>You should only use </a:t>
            </a:r>
            <a:r>
              <a:rPr lang="en-GB" b="1" dirty="0" err="1"/>
              <a:t>staticmethod</a:t>
            </a:r>
            <a:r>
              <a:rPr lang="en-GB" dirty="0"/>
              <a:t>() function to define static method if you have to support older versions of Python (2.2 and 2.3). Otherwise, it is recommended to use the </a:t>
            </a:r>
            <a:r>
              <a:rPr lang="en-GB" b="1" dirty="0"/>
              <a:t>@staticmethod</a:t>
            </a:r>
            <a:r>
              <a:rPr lang="en-GB" dirty="0"/>
              <a:t> decorator.</a:t>
            </a:r>
          </a:p>
          <a:p>
            <a:endParaRPr lang="en-GB" dirty="0"/>
          </a:p>
          <a:p>
            <a:r>
              <a:rPr lang="en-GB" b="1" dirty="0">
                <a:solidFill>
                  <a:srgbClr val="FF0000"/>
                </a:solidFill>
              </a:rPr>
              <a:t>Syntax:</a:t>
            </a:r>
          </a:p>
          <a:p>
            <a:endParaRPr lang="en-GB" dirty="0"/>
          </a:p>
          <a:p>
            <a:r>
              <a:rPr lang="en-GB" b="1" dirty="0" err="1"/>
              <a:t>staticmethod</a:t>
            </a:r>
            <a:r>
              <a:rPr lang="en-GB" b="1" dirty="0"/>
              <a:t>(function)</a:t>
            </a:r>
          </a:p>
          <a:p>
            <a:endParaRPr lang="en-GB" b="1" dirty="0"/>
          </a:p>
          <a:p>
            <a:r>
              <a:rPr lang="en-GB" b="1" dirty="0">
                <a:solidFill>
                  <a:srgbClr val="FF0000"/>
                </a:solidFill>
              </a:rPr>
              <a:t>function: </a:t>
            </a:r>
            <a:r>
              <a:rPr lang="en-GB" dirty="0"/>
              <a:t>It is the name of the method you want to convert as a static method.</a:t>
            </a:r>
          </a:p>
          <a:p>
            <a:r>
              <a:rPr lang="en-GB" dirty="0"/>
              <a:t>It returns the converted static method.</a:t>
            </a:r>
          </a:p>
        </p:txBody>
      </p:sp>
    </p:spTree>
    <p:extLst>
      <p:ext uri="{BB962C8B-B14F-4D97-AF65-F5344CB8AC3E}">
        <p14:creationId xmlns:p14="http://schemas.microsoft.com/office/powerpoint/2010/main" val="1166384495"/>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C7AD88-2978-280A-D612-3F02D8D1F5C6}"/>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9B2BDA96-F81F-6C42-4E2F-9A1168883373}"/>
              </a:ext>
            </a:extLst>
          </p:cNvPr>
          <p:cNvSpPr txBox="1"/>
          <p:nvPr/>
        </p:nvSpPr>
        <p:spPr>
          <a:xfrm>
            <a:off x="163286" y="163286"/>
            <a:ext cx="8980714" cy="2862322"/>
          </a:xfrm>
          <a:prstGeom prst="rect">
            <a:avLst/>
          </a:prstGeom>
          <a:noFill/>
        </p:spPr>
        <p:txBody>
          <a:bodyPr wrap="square">
            <a:spAutoFit/>
          </a:bodyPr>
          <a:lstStyle/>
          <a:p>
            <a:r>
              <a:rPr lang="en-GB" b="1" dirty="0">
                <a:solidFill>
                  <a:srgbClr val="FF0000"/>
                </a:solidFill>
              </a:rPr>
              <a:t>Example:</a:t>
            </a:r>
          </a:p>
          <a:p>
            <a:endParaRPr lang="en-GB" dirty="0"/>
          </a:p>
          <a:p>
            <a:r>
              <a:rPr lang="en-GB" dirty="0"/>
              <a:t>class Employee:</a:t>
            </a:r>
          </a:p>
          <a:p>
            <a:r>
              <a:rPr lang="en-GB" dirty="0"/>
              <a:t>    def sample(x):</a:t>
            </a:r>
          </a:p>
          <a:p>
            <a:r>
              <a:rPr lang="en-GB" dirty="0"/>
              <a:t>        print('Inside static method', x)</a:t>
            </a:r>
          </a:p>
          <a:p>
            <a:endParaRPr lang="en-GB" dirty="0"/>
          </a:p>
          <a:p>
            <a:r>
              <a:rPr lang="en-GB" dirty="0"/>
              <a:t># convert to static method</a:t>
            </a:r>
          </a:p>
          <a:p>
            <a:r>
              <a:rPr lang="en-GB" dirty="0" err="1"/>
              <a:t>Employee.sample</a:t>
            </a:r>
            <a:r>
              <a:rPr lang="en-GB" dirty="0"/>
              <a:t> = </a:t>
            </a:r>
            <a:r>
              <a:rPr lang="en-GB" dirty="0" err="1"/>
              <a:t>staticmethod</a:t>
            </a:r>
            <a:r>
              <a:rPr lang="en-GB" dirty="0"/>
              <a:t>(</a:t>
            </a:r>
            <a:r>
              <a:rPr lang="en-GB" dirty="0" err="1"/>
              <a:t>Employee.sample</a:t>
            </a:r>
            <a:r>
              <a:rPr lang="en-GB" dirty="0"/>
              <a:t>)</a:t>
            </a:r>
          </a:p>
          <a:p>
            <a:r>
              <a:rPr lang="en-GB" dirty="0"/>
              <a:t># call static method</a:t>
            </a:r>
          </a:p>
          <a:p>
            <a:r>
              <a:rPr lang="en-GB" dirty="0" err="1"/>
              <a:t>Employee.sample</a:t>
            </a:r>
            <a:r>
              <a:rPr lang="en-GB" dirty="0"/>
              <a:t>(10)</a:t>
            </a:r>
          </a:p>
        </p:txBody>
      </p:sp>
    </p:spTree>
    <p:extLst>
      <p:ext uri="{BB962C8B-B14F-4D97-AF65-F5344CB8AC3E}">
        <p14:creationId xmlns:p14="http://schemas.microsoft.com/office/powerpoint/2010/main" val="418811116"/>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544309B-F172-2EA0-700F-5679D3F61E32}"/>
              </a:ext>
            </a:extLst>
          </p:cNvPr>
          <p:cNvSpPr txBox="1"/>
          <p:nvPr/>
        </p:nvSpPr>
        <p:spPr>
          <a:xfrm>
            <a:off x="304801" y="362035"/>
            <a:ext cx="11462656" cy="6463308"/>
          </a:xfrm>
          <a:prstGeom prst="rect">
            <a:avLst/>
          </a:prstGeom>
          <a:noFill/>
        </p:spPr>
        <p:txBody>
          <a:bodyPr wrap="square">
            <a:spAutoFit/>
          </a:bodyPr>
          <a:lstStyle/>
          <a:p>
            <a:r>
              <a:rPr lang="en-GB" b="1" dirty="0">
                <a:solidFill>
                  <a:srgbClr val="FF0000"/>
                </a:solidFill>
              </a:rPr>
              <a:t>Call Static Method from Another Method:</a:t>
            </a:r>
          </a:p>
          <a:p>
            <a:r>
              <a:rPr lang="en-GB" dirty="0"/>
              <a:t>Let’s see how to call a static method from another static method of the same class. Here we will class a static method from a class method.</a:t>
            </a:r>
          </a:p>
          <a:p>
            <a:endParaRPr lang="en-GB" dirty="0"/>
          </a:p>
          <a:p>
            <a:r>
              <a:rPr lang="en-GB" dirty="0"/>
              <a:t>class Test :</a:t>
            </a:r>
          </a:p>
          <a:p>
            <a:r>
              <a:rPr lang="en-GB" dirty="0"/>
              <a:t>    @staticmethod</a:t>
            </a:r>
          </a:p>
          <a:p>
            <a:r>
              <a:rPr lang="en-GB" dirty="0"/>
              <a:t>    def static_method_1():</a:t>
            </a:r>
          </a:p>
          <a:p>
            <a:r>
              <a:rPr lang="en-GB" dirty="0"/>
              <a:t>        print('static method 1')</a:t>
            </a:r>
          </a:p>
          <a:p>
            <a:endParaRPr lang="en-GB" dirty="0"/>
          </a:p>
          <a:p>
            <a:r>
              <a:rPr lang="en-GB" dirty="0"/>
              <a:t>    @staticmethod</a:t>
            </a:r>
          </a:p>
          <a:p>
            <a:r>
              <a:rPr lang="en-GB" dirty="0"/>
              <a:t>    def static_method_2() :</a:t>
            </a:r>
          </a:p>
          <a:p>
            <a:r>
              <a:rPr lang="en-GB" dirty="0"/>
              <a:t>        Test.static_method_1()</a:t>
            </a:r>
          </a:p>
          <a:p>
            <a:endParaRPr lang="en-GB" dirty="0"/>
          </a:p>
          <a:p>
            <a:r>
              <a:rPr lang="en-GB" dirty="0"/>
              <a:t>    @classmethod</a:t>
            </a:r>
          </a:p>
          <a:p>
            <a:r>
              <a:rPr lang="en-GB" dirty="0"/>
              <a:t>    def class_method_1(</a:t>
            </a:r>
            <a:r>
              <a:rPr lang="en-GB" dirty="0" err="1"/>
              <a:t>cls</a:t>
            </a:r>
            <a:r>
              <a:rPr lang="en-GB" dirty="0"/>
              <a:t>) :</a:t>
            </a:r>
          </a:p>
          <a:p>
            <a:r>
              <a:rPr lang="en-GB" dirty="0"/>
              <a:t>        cls.static_method_2()</a:t>
            </a:r>
          </a:p>
          <a:p>
            <a:endParaRPr lang="en-GB" dirty="0"/>
          </a:p>
          <a:p>
            <a:r>
              <a:rPr lang="en-GB" dirty="0"/>
              <a:t># call class method</a:t>
            </a:r>
          </a:p>
          <a:p>
            <a:r>
              <a:rPr lang="en-GB" dirty="0"/>
              <a:t>Test.class_method_1()</a:t>
            </a:r>
          </a:p>
          <a:p>
            <a:r>
              <a:rPr lang="en-GB" dirty="0"/>
              <a:t> </a:t>
            </a:r>
          </a:p>
          <a:p>
            <a:r>
              <a:rPr lang="en-GB" b="1" dirty="0">
                <a:solidFill>
                  <a:srgbClr val="FF0000"/>
                </a:solidFill>
              </a:rPr>
              <a:t>Output:</a:t>
            </a:r>
          </a:p>
          <a:p>
            <a:endParaRPr lang="en-GB" dirty="0"/>
          </a:p>
          <a:p>
            <a:r>
              <a:rPr lang="en-GB" dirty="0"/>
              <a:t>static method 1</a:t>
            </a:r>
          </a:p>
        </p:txBody>
      </p:sp>
    </p:spTree>
    <p:extLst>
      <p:ext uri="{BB962C8B-B14F-4D97-AF65-F5344CB8AC3E}">
        <p14:creationId xmlns:p14="http://schemas.microsoft.com/office/powerpoint/2010/main" val="2527026577"/>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C2C143-9764-3457-A51C-272F89DA7BFA}"/>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C44E8039-985C-3601-7221-CEB4564BB3C8}"/>
              </a:ext>
            </a:extLst>
          </p:cNvPr>
          <p:cNvSpPr/>
          <p:nvPr/>
        </p:nvSpPr>
        <p:spPr>
          <a:xfrm>
            <a:off x="464827" y="2106097"/>
            <a:ext cx="11049692" cy="1754326"/>
          </a:xfrm>
          <a:prstGeom prst="rect">
            <a:avLst/>
          </a:prstGeom>
          <a:noFill/>
        </p:spPr>
        <p:txBody>
          <a:bodyPr wrap="none" lIns="91440" tIns="45720" rIns="91440" bIns="45720">
            <a:spAutoFit/>
          </a:bodyPr>
          <a:lstStyle/>
          <a:p>
            <a:pPr algn="ctr"/>
            <a:r>
              <a:rPr lang="en-US" sz="54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Python Class Method vs. </a:t>
            </a:r>
          </a:p>
          <a:p>
            <a:pPr algn="ctr"/>
            <a:r>
              <a:rPr lang="en-US" sz="54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Static Method vs. Instance Method</a:t>
            </a:r>
          </a:p>
        </p:txBody>
      </p:sp>
    </p:spTree>
    <p:extLst>
      <p:ext uri="{BB962C8B-B14F-4D97-AF65-F5344CB8AC3E}">
        <p14:creationId xmlns:p14="http://schemas.microsoft.com/office/powerpoint/2010/main" val="31239269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7E3DC8-4B30-E587-384E-F63A3D90C24B}"/>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F0F477A8-9A49-9CE9-1AD0-33E0B292135C}"/>
              </a:ext>
            </a:extLst>
          </p:cNvPr>
          <p:cNvPicPr>
            <a:picLocks noChangeAspect="1"/>
          </p:cNvPicPr>
          <p:nvPr/>
        </p:nvPicPr>
        <p:blipFill>
          <a:blip r:embed="rId2"/>
          <a:stretch>
            <a:fillRect/>
          </a:stretch>
        </p:blipFill>
        <p:spPr>
          <a:xfrm>
            <a:off x="957943" y="-15642"/>
            <a:ext cx="8360228" cy="6697429"/>
          </a:xfrm>
          <a:prstGeom prst="rect">
            <a:avLst/>
          </a:prstGeom>
        </p:spPr>
      </p:pic>
    </p:spTree>
    <p:extLst>
      <p:ext uri="{BB962C8B-B14F-4D97-AF65-F5344CB8AC3E}">
        <p14:creationId xmlns:p14="http://schemas.microsoft.com/office/powerpoint/2010/main" val="979333151"/>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0A44375-921A-5889-0F32-69063656A291}"/>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Freeform: Shape 15">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Isosceles Triangle 17">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a:extLst>
              <a:ext uri="{FF2B5EF4-FFF2-40B4-BE49-F238E27FC236}">
                <a16:creationId xmlns:a16="http://schemas.microsoft.com/office/drawing/2014/main" id="{9513645D-CC95-7019-253E-F96412E7F136}"/>
              </a:ext>
            </a:extLst>
          </p:cNvPr>
          <p:cNvPicPr>
            <a:picLocks noChangeAspect="1"/>
          </p:cNvPicPr>
          <p:nvPr/>
        </p:nvPicPr>
        <p:blipFill>
          <a:blip r:embed="rId2"/>
          <a:stretch>
            <a:fillRect/>
          </a:stretch>
        </p:blipFill>
        <p:spPr>
          <a:xfrm>
            <a:off x="1491814" y="643467"/>
            <a:ext cx="9208371" cy="5571065"/>
          </a:xfrm>
          <a:prstGeom prst="rect">
            <a:avLst/>
          </a:prstGeom>
          <a:ln>
            <a:noFill/>
          </a:ln>
        </p:spPr>
      </p:pic>
      <p:sp>
        <p:nvSpPr>
          <p:cNvPr id="20" name="Isosceles Triangle 19">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46048109"/>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1070D3-1347-ADC8-E24F-B713466B10E4}"/>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9C566A0D-F87D-BF99-FB82-43B51859F618}"/>
              </a:ext>
            </a:extLst>
          </p:cNvPr>
          <p:cNvSpPr txBox="1"/>
          <p:nvPr/>
        </p:nvSpPr>
        <p:spPr>
          <a:xfrm>
            <a:off x="453656" y="446866"/>
            <a:ext cx="6096000" cy="1631216"/>
          </a:xfrm>
          <a:prstGeom prst="rect">
            <a:avLst/>
          </a:prstGeom>
          <a:noFill/>
        </p:spPr>
        <p:txBody>
          <a:bodyPr wrap="square">
            <a:spAutoFit/>
          </a:bodyPr>
          <a:lstStyle/>
          <a:p>
            <a:r>
              <a:rPr lang="en-GB" sz="2000" b="1" dirty="0">
                <a:solidFill>
                  <a:srgbClr val="FF0000"/>
                </a:solidFill>
              </a:rPr>
              <a:t> #1: Primary Use</a:t>
            </a:r>
          </a:p>
          <a:p>
            <a:r>
              <a:rPr lang="en-GB" sz="2000" b="1" dirty="0">
                <a:solidFill>
                  <a:srgbClr val="FF0000"/>
                </a:solidFill>
              </a:rPr>
              <a:t> #2: Method </a:t>
            </a:r>
            <a:r>
              <a:rPr lang="en-GB" sz="2000" b="1" dirty="0" err="1">
                <a:solidFill>
                  <a:srgbClr val="FF0000"/>
                </a:solidFill>
              </a:rPr>
              <a:t>Defination</a:t>
            </a:r>
            <a:endParaRPr lang="en-GB" sz="2000" b="1" dirty="0">
              <a:solidFill>
                <a:srgbClr val="FF0000"/>
              </a:solidFill>
            </a:endParaRPr>
          </a:p>
          <a:p>
            <a:r>
              <a:rPr lang="en-GB" sz="2000" b="1" dirty="0">
                <a:solidFill>
                  <a:srgbClr val="FF0000"/>
                </a:solidFill>
              </a:rPr>
              <a:t> #3: Method Call</a:t>
            </a:r>
          </a:p>
          <a:p>
            <a:r>
              <a:rPr lang="en-GB" sz="2000" b="1" dirty="0">
                <a:solidFill>
                  <a:srgbClr val="FF0000"/>
                </a:solidFill>
              </a:rPr>
              <a:t> #4: Attribute Access</a:t>
            </a:r>
          </a:p>
          <a:p>
            <a:r>
              <a:rPr lang="en-GB" sz="2000" b="1" dirty="0">
                <a:solidFill>
                  <a:srgbClr val="FF0000"/>
                </a:solidFill>
              </a:rPr>
              <a:t> #5: Class Bound and Instance Bound</a:t>
            </a:r>
          </a:p>
        </p:txBody>
      </p:sp>
      <p:sp>
        <p:nvSpPr>
          <p:cNvPr id="5" name="TextBox 4">
            <a:extLst>
              <a:ext uri="{FF2B5EF4-FFF2-40B4-BE49-F238E27FC236}">
                <a16:creationId xmlns:a16="http://schemas.microsoft.com/office/drawing/2014/main" id="{09C1C573-2C76-DE3C-13BB-0BE724A6A623}"/>
              </a:ext>
            </a:extLst>
          </p:cNvPr>
          <p:cNvSpPr txBox="1"/>
          <p:nvPr/>
        </p:nvSpPr>
        <p:spPr>
          <a:xfrm>
            <a:off x="305685" y="2230099"/>
            <a:ext cx="11602779" cy="3477875"/>
          </a:xfrm>
          <a:prstGeom prst="rect">
            <a:avLst/>
          </a:prstGeom>
          <a:noFill/>
        </p:spPr>
        <p:txBody>
          <a:bodyPr wrap="square">
            <a:spAutoFit/>
          </a:bodyPr>
          <a:lstStyle/>
          <a:p>
            <a:r>
              <a:rPr lang="en-GB" sz="2000" b="1" dirty="0">
                <a:solidFill>
                  <a:srgbClr val="FF0000"/>
                </a:solidFill>
              </a:rPr>
              <a:t>Primary Use:</a:t>
            </a:r>
          </a:p>
          <a:p>
            <a:pPr marL="285750" indent="-285750">
              <a:buFont typeface="Wingdings" panose="05000000000000000000" pitchFamily="2" charset="2"/>
              <a:buChar char="q"/>
            </a:pPr>
            <a:r>
              <a:rPr lang="en-GB" sz="2000" dirty="0"/>
              <a:t>Class method Used to access or modify the class state. It can modify the class state by changing the value of a class variable that would apply across all the class objects.</a:t>
            </a:r>
          </a:p>
          <a:p>
            <a:pPr marL="285750" indent="-285750">
              <a:buFont typeface="Wingdings" panose="05000000000000000000" pitchFamily="2" charset="2"/>
              <a:buChar char="q"/>
            </a:pPr>
            <a:r>
              <a:rPr lang="en-GB" sz="2000" dirty="0"/>
              <a:t>The instance method acts on an object’s attributes. It can modify the object state by changing the value of instance variables.</a:t>
            </a:r>
          </a:p>
          <a:p>
            <a:pPr marL="285750" indent="-285750">
              <a:buFont typeface="Wingdings" panose="05000000000000000000" pitchFamily="2" charset="2"/>
              <a:buChar char="q"/>
            </a:pPr>
            <a:r>
              <a:rPr lang="en-GB" sz="2000" dirty="0"/>
              <a:t>Static methods have limited use because they don’t have access to the attributes of an object (instance variables) and class attributes (class variables). However, they can be helpful in utility such as conversion form one type to another.</a:t>
            </a:r>
          </a:p>
          <a:p>
            <a:r>
              <a:rPr lang="en-GB" sz="2000" dirty="0"/>
              <a:t>Class methods are used as a factory method. Factory methods are those methods that return a class object for different use cases. For example, you need to do some pre-processing on the provided data before creating an object.</a:t>
            </a:r>
          </a:p>
        </p:txBody>
      </p:sp>
    </p:spTree>
    <p:extLst>
      <p:ext uri="{BB962C8B-B14F-4D97-AF65-F5344CB8AC3E}">
        <p14:creationId xmlns:p14="http://schemas.microsoft.com/office/powerpoint/2010/main" val="2553948912"/>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A53367-3B41-F9D3-C55A-FDA4CB2E080D}"/>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CD568D12-7D9F-F6D8-04BB-B3C7F4BBE546}"/>
              </a:ext>
            </a:extLst>
          </p:cNvPr>
          <p:cNvSpPr txBox="1"/>
          <p:nvPr/>
        </p:nvSpPr>
        <p:spPr>
          <a:xfrm>
            <a:off x="191385" y="197346"/>
            <a:ext cx="11557591" cy="5632311"/>
          </a:xfrm>
          <a:prstGeom prst="rect">
            <a:avLst/>
          </a:prstGeom>
          <a:noFill/>
        </p:spPr>
        <p:txBody>
          <a:bodyPr wrap="square">
            <a:spAutoFit/>
          </a:bodyPr>
          <a:lstStyle/>
          <a:p>
            <a:r>
              <a:rPr lang="en-GB" sz="2000" b="1" dirty="0">
                <a:solidFill>
                  <a:srgbClr val="FF0000"/>
                </a:solidFill>
              </a:rPr>
              <a:t>Method </a:t>
            </a:r>
            <a:r>
              <a:rPr lang="en-GB" sz="2000" b="1" dirty="0" err="1">
                <a:solidFill>
                  <a:srgbClr val="FF0000"/>
                </a:solidFill>
              </a:rPr>
              <a:t>Defination</a:t>
            </a:r>
            <a:endParaRPr lang="en-GB" sz="2000" b="1" dirty="0">
              <a:solidFill>
                <a:srgbClr val="FF0000"/>
              </a:solidFill>
            </a:endParaRPr>
          </a:p>
          <a:p>
            <a:r>
              <a:rPr lang="en-GB" sz="2000" dirty="0"/>
              <a:t>Let’s learn how to define instance method, class method, and static method in a class. All three methods are defined in different ways.</a:t>
            </a:r>
          </a:p>
          <a:p>
            <a:endParaRPr lang="en-GB" sz="2000" dirty="0"/>
          </a:p>
          <a:p>
            <a:pPr marL="342900" indent="-342900">
              <a:buFont typeface="Wingdings" panose="05000000000000000000" pitchFamily="2" charset="2"/>
              <a:buChar char="q"/>
            </a:pPr>
            <a:r>
              <a:rPr lang="en-GB" sz="2000" dirty="0"/>
              <a:t>All three methods are defined inside a class, and it is pretty similar to defining a regular function.</a:t>
            </a:r>
          </a:p>
          <a:p>
            <a:pPr marL="342900" indent="-342900">
              <a:buFont typeface="Wingdings" panose="05000000000000000000" pitchFamily="2" charset="2"/>
              <a:buChar char="q"/>
            </a:pPr>
            <a:r>
              <a:rPr lang="en-GB" sz="2000" dirty="0"/>
              <a:t>Any method we create in a class will automatically be created as an instance method. We must explicitly tell Python that it is a class method or static method.</a:t>
            </a:r>
          </a:p>
          <a:p>
            <a:pPr marL="342900" indent="-342900">
              <a:buFont typeface="Wingdings" panose="05000000000000000000" pitchFamily="2" charset="2"/>
              <a:buChar char="q"/>
            </a:pPr>
            <a:r>
              <a:rPr lang="en-GB" sz="2000" dirty="0"/>
              <a:t>Use the @classmethod decorator or the </a:t>
            </a:r>
            <a:r>
              <a:rPr lang="en-GB" sz="2000" dirty="0" err="1"/>
              <a:t>classmethod</a:t>
            </a:r>
            <a:r>
              <a:rPr lang="en-GB" sz="2000" dirty="0"/>
              <a:t>() function to define the class method</a:t>
            </a:r>
          </a:p>
          <a:p>
            <a:pPr marL="342900" indent="-342900">
              <a:buFont typeface="Wingdings" panose="05000000000000000000" pitchFamily="2" charset="2"/>
              <a:buChar char="q"/>
            </a:pPr>
            <a:r>
              <a:rPr lang="en-GB" sz="2000" dirty="0"/>
              <a:t>Use the @staticmethod decorator or the </a:t>
            </a:r>
            <a:r>
              <a:rPr lang="en-GB" sz="2000" dirty="0" err="1"/>
              <a:t>staticmethod</a:t>
            </a:r>
            <a:r>
              <a:rPr lang="en-GB" sz="2000" dirty="0"/>
              <a:t>() function to define a static method.</a:t>
            </a:r>
          </a:p>
          <a:p>
            <a:endParaRPr lang="en-GB" sz="2000" dirty="0"/>
          </a:p>
          <a:p>
            <a:r>
              <a:rPr lang="en-GB" sz="2000" b="1" dirty="0">
                <a:solidFill>
                  <a:srgbClr val="FF0000"/>
                </a:solidFill>
              </a:rPr>
              <a:t>Example</a:t>
            </a:r>
            <a:r>
              <a:rPr lang="en-GB" sz="2000" b="1" dirty="0"/>
              <a:t>:</a:t>
            </a:r>
          </a:p>
          <a:p>
            <a:endParaRPr lang="en-GB" sz="2000" dirty="0"/>
          </a:p>
          <a:p>
            <a:r>
              <a:rPr lang="en-GB" sz="2000" dirty="0"/>
              <a:t>Use self as the first parameter in the instance method when defining it. The self parameter refers to the current object.</a:t>
            </a:r>
          </a:p>
          <a:p>
            <a:r>
              <a:rPr lang="en-GB" sz="2000" dirty="0"/>
              <a:t>On the other hand, Use </a:t>
            </a:r>
            <a:r>
              <a:rPr lang="en-GB" sz="2000" dirty="0" err="1"/>
              <a:t>cls</a:t>
            </a:r>
            <a:r>
              <a:rPr lang="en-GB" sz="2000" dirty="0"/>
              <a:t> as the first parameter in the class method when defining it. The </a:t>
            </a:r>
            <a:r>
              <a:rPr lang="en-GB" sz="2000" dirty="0" err="1"/>
              <a:t>cls</a:t>
            </a:r>
            <a:r>
              <a:rPr lang="en-GB" sz="2000" dirty="0"/>
              <a:t> refers to the class.</a:t>
            </a:r>
          </a:p>
          <a:p>
            <a:r>
              <a:rPr lang="en-GB" sz="2000" dirty="0"/>
              <a:t>A static method doesn’t take instance or class as a parameter because they don’t have access to the instance variables and class variables.</a:t>
            </a:r>
          </a:p>
        </p:txBody>
      </p:sp>
    </p:spTree>
    <p:extLst>
      <p:ext uri="{BB962C8B-B14F-4D97-AF65-F5344CB8AC3E}">
        <p14:creationId xmlns:p14="http://schemas.microsoft.com/office/powerpoint/2010/main" val="3262720060"/>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DC1DC1-ECB3-233A-C99E-A8A6D10E57B1}"/>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47D80C54-ACD2-12F5-5813-9A76751FDCF7}"/>
              </a:ext>
            </a:extLst>
          </p:cNvPr>
          <p:cNvSpPr txBox="1"/>
          <p:nvPr/>
        </p:nvSpPr>
        <p:spPr>
          <a:xfrm>
            <a:off x="454541" y="559405"/>
            <a:ext cx="6097772" cy="5909310"/>
          </a:xfrm>
          <a:prstGeom prst="rect">
            <a:avLst/>
          </a:prstGeom>
          <a:noFill/>
        </p:spPr>
        <p:txBody>
          <a:bodyPr wrap="square">
            <a:spAutoFit/>
          </a:bodyPr>
          <a:lstStyle/>
          <a:p>
            <a:r>
              <a:rPr lang="en-GB" dirty="0"/>
              <a:t>class Student:</a:t>
            </a:r>
          </a:p>
          <a:p>
            <a:r>
              <a:rPr lang="en-GB" dirty="0"/>
              <a:t>    # class variables</a:t>
            </a:r>
          </a:p>
          <a:p>
            <a:r>
              <a:rPr lang="en-GB" dirty="0"/>
              <a:t>    </a:t>
            </a:r>
            <a:r>
              <a:rPr lang="en-GB" dirty="0" err="1"/>
              <a:t>school_name</a:t>
            </a:r>
            <a:r>
              <a:rPr lang="en-GB" dirty="0"/>
              <a:t> = 'ABC School'</a:t>
            </a:r>
          </a:p>
          <a:p>
            <a:endParaRPr lang="en-GB" dirty="0"/>
          </a:p>
          <a:p>
            <a:r>
              <a:rPr lang="en-GB" dirty="0"/>
              <a:t>    # constructor</a:t>
            </a:r>
          </a:p>
          <a:p>
            <a:r>
              <a:rPr lang="en-GB" dirty="0"/>
              <a:t>    def __</a:t>
            </a:r>
            <a:r>
              <a:rPr lang="en-GB" dirty="0" err="1"/>
              <a:t>init</a:t>
            </a:r>
            <a:r>
              <a:rPr lang="en-GB" dirty="0"/>
              <a:t>__(self, name, age):</a:t>
            </a:r>
          </a:p>
          <a:p>
            <a:r>
              <a:rPr lang="en-GB" dirty="0"/>
              <a:t>        # instance variables</a:t>
            </a:r>
          </a:p>
          <a:p>
            <a:r>
              <a:rPr lang="en-GB" dirty="0"/>
              <a:t>        self.name = name</a:t>
            </a:r>
          </a:p>
          <a:p>
            <a:r>
              <a:rPr lang="en-GB" dirty="0"/>
              <a:t>        </a:t>
            </a:r>
            <a:r>
              <a:rPr lang="en-GB" dirty="0" err="1"/>
              <a:t>self.age</a:t>
            </a:r>
            <a:r>
              <a:rPr lang="en-GB" dirty="0"/>
              <a:t> = age</a:t>
            </a:r>
          </a:p>
          <a:p>
            <a:endParaRPr lang="en-GB" dirty="0"/>
          </a:p>
          <a:p>
            <a:r>
              <a:rPr lang="en-GB" dirty="0"/>
              <a:t>    # instance variables</a:t>
            </a:r>
          </a:p>
          <a:p>
            <a:r>
              <a:rPr lang="en-GB" dirty="0"/>
              <a:t>    def show(self):</a:t>
            </a:r>
          </a:p>
          <a:p>
            <a:r>
              <a:rPr lang="en-GB" dirty="0"/>
              <a:t>        print(self.name, </a:t>
            </a:r>
            <a:r>
              <a:rPr lang="en-GB" dirty="0" err="1"/>
              <a:t>self.age</a:t>
            </a:r>
            <a:r>
              <a:rPr lang="en-GB" dirty="0"/>
              <a:t>, </a:t>
            </a:r>
            <a:r>
              <a:rPr lang="en-GB" dirty="0" err="1"/>
              <a:t>Student.school_name</a:t>
            </a:r>
            <a:r>
              <a:rPr lang="en-GB" dirty="0"/>
              <a:t>)</a:t>
            </a:r>
          </a:p>
          <a:p>
            <a:endParaRPr lang="en-GB" dirty="0"/>
          </a:p>
          <a:p>
            <a:r>
              <a:rPr lang="en-GB" dirty="0"/>
              <a:t>    @classmethod</a:t>
            </a:r>
          </a:p>
          <a:p>
            <a:r>
              <a:rPr lang="en-GB" dirty="0"/>
              <a:t>    def </a:t>
            </a:r>
            <a:r>
              <a:rPr lang="en-GB" dirty="0" err="1"/>
              <a:t>change_School</a:t>
            </a:r>
            <a:r>
              <a:rPr lang="en-GB" dirty="0"/>
              <a:t>(</a:t>
            </a:r>
            <a:r>
              <a:rPr lang="en-GB" dirty="0" err="1"/>
              <a:t>cls</a:t>
            </a:r>
            <a:r>
              <a:rPr lang="en-GB" dirty="0"/>
              <a:t>, name):</a:t>
            </a:r>
          </a:p>
          <a:p>
            <a:r>
              <a:rPr lang="en-GB" dirty="0"/>
              <a:t>        </a:t>
            </a:r>
            <a:r>
              <a:rPr lang="en-GB" dirty="0" err="1"/>
              <a:t>cls.school_name</a:t>
            </a:r>
            <a:r>
              <a:rPr lang="en-GB" dirty="0"/>
              <a:t> = name</a:t>
            </a:r>
          </a:p>
          <a:p>
            <a:endParaRPr lang="en-GB" dirty="0"/>
          </a:p>
          <a:p>
            <a:r>
              <a:rPr lang="en-GB" dirty="0"/>
              <a:t>    @staticmethod</a:t>
            </a:r>
          </a:p>
          <a:p>
            <a:r>
              <a:rPr lang="en-GB" dirty="0"/>
              <a:t>    def </a:t>
            </a:r>
            <a:r>
              <a:rPr lang="en-GB" dirty="0" err="1"/>
              <a:t>find_notes</a:t>
            </a:r>
            <a:r>
              <a:rPr lang="en-GB" dirty="0"/>
              <a:t>(</a:t>
            </a:r>
            <a:r>
              <a:rPr lang="en-GB" dirty="0" err="1"/>
              <a:t>subject_name</a:t>
            </a:r>
            <a:r>
              <a:rPr lang="en-GB" dirty="0"/>
              <a:t>):</a:t>
            </a:r>
          </a:p>
          <a:p>
            <a:r>
              <a:rPr lang="en-GB" dirty="0"/>
              <a:t>        return ['chapter 1', 'chapter 2', 'chapter 3']</a:t>
            </a:r>
          </a:p>
        </p:txBody>
      </p:sp>
      <p:sp>
        <p:nvSpPr>
          <p:cNvPr id="7" name="TextBox 6">
            <a:extLst>
              <a:ext uri="{FF2B5EF4-FFF2-40B4-BE49-F238E27FC236}">
                <a16:creationId xmlns:a16="http://schemas.microsoft.com/office/drawing/2014/main" id="{2F54612C-3CCA-F1A6-BB86-91AF93302488}"/>
              </a:ext>
            </a:extLst>
          </p:cNvPr>
          <p:cNvSpPr txBox="1"/>
          <p:nvPr/>
        </p:nvSpPr>
        <p:spPr>
          <a:xfrm>
            <a:off x="369481" y="190073"/>
            <a:ext cx="6097772" cy="369332"/>
          </a:xfrm>
          <a:prstGeom prst="rect">
            <a:avLst/>
          </a:prstGeom>
          <a:noFill/>
        </p:spPr>
        <p:txBody>
          <a:bodyPr wrap="square">
            <a:spAutoFit/>
          </a:bodyPr>
          <a:lstStyle/>
          <a:p>
            <a:r>
              <a:rPr lang="en-GB" b="1" dirty="0">
                <a:solidFill>
                  <a:srgbClr val="FF0000"/>
                </a:solidFill>
              </a:rPr>
              <a:t>Example:</a:t>
            </a:r>
          </a:p>
        </p:txBody>
      </p:sp>
    </p:spTree>
    <p:extLst>
      <p:ext uri="{BB962C8B-B14F-4D97-AF65-F5344CB8AC3E}">
        <p14:creationId xmlns:p14="http://schemas.microsoft.com/office/powerpoint/2010/main" val="1179998274"/>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6F43DA-1159-B33B-8A38-8CB43238A0D5}"/>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A729C988-36CE-E271-F26D-5D50CB6A9EF2}"/>
              </a:ext>
            </a:extLst>
          </p:cNvPr>
          <p:cNvSpPr txBox="1"/>
          <p:nvPr/>
        </p:nvSpPr>
        <p:spPr>
          <a:xfrm>
            <a:off x="106326" y="228139"/>
            <a:ext cx="9008435" cy="6186309"/>
          </a:xfrm>
          <a:prstGeom prst="rect">
            <a:avLst/>
          </a:prstGeom>
          <a:noFill/>
        </p:spPr>
        <p:txBody>
          <a:bodyPr wrap="square">
            <a:spAutoFit/>
          </a:bodyPr>
          <a:lstStyle/>
          <a:p>
            <a:r>
              <a:rPr lang="en-GB" b="1" dirty="0">
                <a:solidFill>
                  <a:srgbClr val="FF0000"/>
                </a:solidFill>
              </a:rPr>
              <a:t>Method Call:</a:t>
            </a:r>
          </a:p>
          <a:p>
            <a:r>
              <a:rPr lang="en-GB" dirty="0"/>
              <a:t>Class methods and static methods can be called using </a:t>
            </a:r>
            <a:r>
              <a:rPr lang="en-GB" dirty="0" err="1"/>
              <a:t>ClassName</a:t>
            </a:r>
            <a:r>
              <a:rPr lang="en-GB" dirty="0"/>
              <a:t> or by using a class object.</a:t>
            </a:r>
          </a:p>
          <a:p>
            <a:r>
              <a:rPr lang="en-GB" dirty="0"/>
              <a:t>The Instance method can be called only using the object of the class.</a:t>
            </a:r>
          </a:p>
          <a:p>
            <a:endParaRPr lang="en-GB" dirty="0"/>
          </a:p>
          <a:p>
            <a:r>
              <a:rPr lang="en-GB" b="1" dirty="0">
                <a:solidFill>
                  <a:srgbClr val="FF0000"/>
                </a:solidFill>
              </a:rPr>
              <a:t>Example:</a:t>
            </a:r>
          </a:p>
          <a:p>
            <a:endParaRPr lang="en-GB" dirty="0"/>
          </a:p>
          <a:p>
            <a:r>
              <a:rPr lang="en-GB" dirty="0"/>
              <a:t># create object</a:t>
            </a:r>
          </a:p>
          <a:p>
            <a:r>
              <a:rPr lang="en-GB" dirty="0" err="1"/>
              <a:t>jessa</a:t>
            </a:r>
            <a:r>
              <a:rPr lang="en-GB" dirty="0"/>
              <a:t> = Student('Jessa', 12)</a:t>
            </a:r>
          </a:p>
          <a:p>
            <a:r>
              <a:rPr lang="en-GB" dirty="0"/>
              <a:t># call instance method</a:t>
            </a:r>
          </a:p>
          <a:p>
            <a:r>
              <a:rPr lang="en-GB" dirty="0" err="1"/>
              <a:t>jessa.show</a:t>
            </a:r>
            <a:r>
              <a:rPr lang="en-GB" dirty="0"/>
              <a:t>()</a:t>
            </a:r>
          </a:p>
          <a:p>
            <a:endParaRPr lang="en-GB" dirty="0"/>
          </a:p>
          <a:p>
            <a:r>
              <a:rPr lang="en-GB" dirty="0"/>
              <a:t># call class method using the class</a:t>
            </a:r>
          </a:p>
          <a:p>
            <a:r>
              <a:rPr lang="en-GB" dirty="0" err="1"/>
              <a:t>Student.change_School</a:t>
            </a:r>
            <a:r>
              <a:rPr lang="en-GB" dirty="0"/>
              <a:t>('XYZ School')</a:t>
            </a:r>
          </a:p>
          <a:p>
            <a:r>
              <a:rPr lang="en-GB" dirty="0"/>
              <a:t># call class method using the object</a:t>
            </a:r>
          </a:p>
          <a:p>
            <a:r>
              <a:rPr lang="en-GB" dirty="0" err="1"/>
              <a:t>jessa.change_School</a:t>
            </a:r>
            <a:r>
              <a:rPr lang="en-GB" dirty="0"/>
              <a:t>('PQR School')</a:t>
            </a:r>
          </a:p>
          <a:p>
            <a:endParaRPr lang="en-GB" dirty="0"/>
          </a:p>
          <a:p>
            <a:r>
              <a:rPr lang="en-GB" dirty="0"/>
              <a:t># call static method using the class</a:t>
            </a:r>
          </a:p>
          <a:p>
            <a:r>
              <a:rPr lang="en-GB" dirty="0" err="1"/>
              <a:t>Student.find_notes</a:t>
            </a:r>
            <a:r>
              <a:rPr lang="en-GB" dirty="0"/>
              <a:t>('Math')</a:t>
            </a:r>
          </a:p>
          <a:p>
            <a:r>
              <a:rPr lang="en-GB" dirty="0"/>
              <a:t># call class method using the object</a:t>
            </a:r>
          </a:p>
          <a:p>
            <a:r>
              <a:rPr lang="en-GB" dirty="0" err="1"/>
              <a:t>jessa.find_notes</a:t>
            </a:r>
            <a:r>
              <a:rPr lang="en-GB" dirty="0"/>
              <a:t>('Math')</a:t>
            </a:r>
          </a:p>
          <a:p>
            <a:endParaRPr lang="en-GB" dirty="0"/>
          </a:p>
        </p:txBody>
      </p:sp>
      <p:sp>
        <p:nvSpPr>
          <p:cNvPr id="5" name="TextBox 4">
            <a:extLst>
              <a:ext uri="{FF2B5EF4-FFF2-40B4-BE49-F238E27FC236}">
                <a16:creationId xmlns:a16="http://schemas.microsoft.com/office/drawing/2014/main" id="{B77A0B91-513C-E4F0-D307-0FD802A1D498}"/>
              </a:ext>
            </a:extLst>
          </p:cNvPr>
          <p:cNvSpPr txBox="1"/>
          <p:nvPr/>
        </p:nvSpPr>
        <p:spPr>
          <a:xfrm>
            <a:off x="5345519" y="2690336"/>
            <a:ext cx="6097772" cy="1477328"/>
          </a:xfrm>
          <a:prstGeom prst="rect">
            <a:avLst/>
          </a:prstGeom>
          <a:noFill/>
        </p:spPr>
        <p:txBody>
          <a:bodyPr wrap="square">
            <a:spAutoFit/>
          </a:bodyPr>
          <a:lstStyle/>
          <a:p>
            <a:r>
              <a:rPr lang="en-GB" b="1" dirty="0">
                <a:solidFill>
                  <a:srgbClr val="FF0000"/>
                </a:solidFill>
              </a:rPr>
              <a:t>Output:</a:t>
            </a:r>
          </a:p>
          <a:p>
            <a:endParaRPr lang="en-GB" dirty="0"/>
          </a:p>
          <a:p>
            <a:r>
              <a:rPr lang="en-GB" dirty="0"/>
              <a:t>Jessa 12 ABC School</a:t>
            </a:r>
          </a:p>
          <a:p>
            <a:r>
              <a:rPr lang="en-GB" dirty="0"/>
              <a:t>School name changed to XYZ School</a:t>
            </a:r>
          </a:p>
          <a:p>
            <a:r>
              <a:rPr lang="en-GB" dirty="0"/>
              <a:t>School name changed to PQR School</a:t>
            </a:r>
          </a:p>
        </p:txBody>
      </p:sp>
    </p:spTree>
    <p:extLst>
      <p:ext uri="{BB962C8B-B14F-4D97-AF65-F5344CB8AC3E}">
        <p14:creationId xmlns:p14="http://schemas.microsoft.com/office/powerpoint/2010/main" val="4076731060"/>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69C01F-9AAF-343E-D8C0-0741243338CD}"/>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B15E874B-FC0D-E32D-F57E-4429224B4FB1}"/>
              </a:ext>
            </a:extLst>
          </p:cNvPr>
          <p:cNvSpPr txBox="1"/>
          <p:nvPr/>
        </p:nvSpPr>
        <p:spPr>
          <a:xfrm>
            <a:off x="233915" y="170121"/>
            <a:ext cx="11717079" cy="3170099"/>
          </a:xfrm>
          <a:prstGeom prst="rect">
            <a:avLst/>
          </a:prstGeom>
          <a:noFill/>
        </p:spPr>
        <p:txBody>
          <a:bodyPr wrap="square">
            <a:spAutoFit/>
          </a:bodyPr>
          <a:lstStyle/>
          <a:p>
            <a:r>
              <a:rPr lang="en-GB" sz="2000" b="1" dirty="0">
                <a:solidFill>
                  <a:srgbClr val="FF0000"/>
                </a:solidFill>
              </a:rPr>
              <a:t>Attribute Access:</a:t>
            </a:r>
          </a:p>
          <a:p>
            <a:endParaRPr lang="en-GB" sz="2000" b="1" dirty="0">
              <a:solidFill>
                <a:srgbClr val="FF0000"/>
              </a:solidFill>
            </a:endParaRPr>
          </a:p>
          <a:p>
            <a:r>
              <a:rPr lang="en-GB" sz="2000" dirty="0"/>
              <a:t>Both class and object have attributes. Class attributes include class variables, and object attributes include instance variables.</a:t>
            </a:r>
          </a:p>
          <a:p>
            <a:endParaRPr lang="en-GB" sz="2000" dirty="0"/>
          </a:p>
          <a:p>
            <a:pPr marL="342900" indent="-342900">
              <a:buFont typeface="Wingdings" panose="05000000000000000000" pitchFamily="2" charset="2"/>
              <a:buChar char="q"/>
            </a:pPr>
            <a:r>
              <a:rPr lang="en-GB" sz="2000" dirty="0"/>
              <a:t>The instance method can access both class level and object attributes. Therefore, It can modify the object state.</a:t>
            </a:r>
          </a:p>
          <a:p>
            <a:pPr marL="342900" indent="-342900">
              <a:buFont typeface="Wingdings" panose="05000000000000000000" pitchFamily="2" charset="2"/>
              <a:buChar char="q"/>
            </a:pPr>
            <a:r>
              <a:rPr lang="en-GB" sz="2000" dirty="0"/>
              <a:t>Class methods can only access class level attributes. Therefore, It can modify the class state.</a:t>
            </a:r>
          </a:p>
          <a:p>
            <a:pPr marL="342900" indent="-342900">
              <a:buFont typeface="Wingdings" panose="05000000000000000000" pitchFamily="2" charset="2"/>
              <a:buChar char="q"/>
            </a:pPr>
            <a:r>
              <a:rPr lang="en-GB" sz="2000" dirty="0"/>
              <a:t>A static method doesn’t have access to the class attribute and instance attributes. Therefore, it cannot modify the class or object state.</a:t>
            </a:r>
          </a:p>
        </p:txBody>
      </p:sp>
    </p:spTree>
    <p:extLst>
      <p:ext uri="{BB962C8B-B14F-4D97-AF65-F5344CB8AC3E}">
        <p14:creationId xmlns:p14="http://schemas.microsoft.com/office/powerpoint/2010/main" val="3954026736"/>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A570DC-4438-6930-6741-0C1A12071C98}"/>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9DA956C9-F9A4-C494-8C31-8AFA174A2096}"/>
              </a:ext>
            </a:extLst>
          </p:cNvPr>
          <p:cNvSpPr txBox="1"/>
          <p:nvPr/>
        </p:nvSpPr>
        <p:spPr>
          <a:xfrm>
            <a:off x="252524" y="340241"/>
            <a:ext cx="6097772" cy="6740307"/>
          </a:xfrm>
          <a:prstGeom prst="rect">
            <a:avLst/>
          </a:prstGeom>
          <a:noFill/>
        </p:spPr>
        <p:txBody>
          <a:bodyPr wrap="square">
            <a:spAutoFit/>
          </a:bodyPr>
          <a:lstStyle/>
          <a:p>
            <a:r>
              <a:rPr lang="en-GB" b="1" dirty="0">
                <a:solidFill>
                  <a:srgbClr val="FF0000"/>
                </a:solidFill>
              </a:rPr>
              <a:t>Example:</a:t>
            </a:r>
          </a:p>
          <a:p>
            <a:endParaRPr lang="en-GB" dirty="0"/>
          </a:p>
          <a:p>
            <a:r>
              <a:rPr lang="en-GB" dirty="0"/>
              <a:t>class Student:</a:t>
            </a:r>
          </a:p>
          <a:p>
            <a:r>
              <a:rPr lang="en-GB" dirty="0"/>
              <a:t>    # class variables</a:t>
            </a:r>
          </a:p>
          <a:p>
            <a:r>
              <a:rPr lang="en-GB" dirty="0"/>
              <a:t>    </a:t>
            </a:r>
            <a:r>
              <a:rPr lang="en-GB" dirty="0" err="1"/>
              <a:t>school_name</a:t>
            </a:r>
            <a:r>
              <a:rPr lang="en-GB" dirty="0"/>
              <a:t> = 'ABC School'</a:t>
            </a:r>
          </a:p>
          <a:p>
            <a:endParaRPr lang="en-GB" dirty="0"/>
          </a:p>
          <a:p>
            <a:r>
              <a:rPr lang="en-GB" dirty="0"/>
              <a:t>    def __</a:t>
            </a:r>
            <a:r>
              <a:rPr lang="en-GB" dirty="0" err="1"/>
              <a:t>init</a:t>
            </a:r>
            <a:r>
              <a:rPr lang="en-GB" dirty="0"/>
              <a:t>__(self, name, age):</a:t>
            </a:r>
          </a:p>
          <a:p>
            <a:r>
              <a:rPr lang="en-GB" dirty="0"/>
              <a:t>        self.name = name</a:t>
            </a:r>
          </a:p>
          <a:p>
            <a:r>
              <a:rPr lang="en-GB" dirty="0"/>
              <a:t>        </a:t>
            </a:r>
            <a:r>
              <a:rPr lang="en-GB" dirty="0" err="1"/>
              <a:t>self.age</a:t>
            </a:r>
            <a:r>
              <a:rPr lang="en-GB" dirty="0"/>
              <a:t> = age</a:t>
            </a:r>
          </a:p>
          <a:p>
            <a:endParaRPr lang="en-GB" dirty="0"/>
          </a:p>
          <a:p>
            <a:r>
              <a:rPr lang="en-GB" dirty="0"/>
              <a:t>    # instance method</a:t>
            </a:r>
          </a:p>
          <a:p>
            <a:r>
              <a:rPr lang="en-GB" dirty="0"/>
              <a:t>    def show(self):</a:t>
            </a:r>
          </a:p>
          <a:p>
            <a:r>
              <a:rPr lang="en-GB" dirty="0"/>
              <a:t>        # access instance variables</a:t>
            </a:r>
          </a:p>
          <a:p>
            <a:r>
              <a:rPr lang="en-GB" dirty="0"/>
              <a:t>        print('Student:', self.name, </a:t>
            </a:r>
            <a:r>
              <a:rPr lang="en-GB" dirty="0" err="1"/>
              <a:t>self.age</a:t>
            </a:r>
            <a:r>
              <a:rPr lang="en-GB" dirty="0"/>
              <a:t>)</a:t>
            </a:r>
          </a:p>
          <a:p>
            <a:r>
              <a:rPr lang="en-GB" dirty="0"/>
              <a:t>        # access class variables</a:t>
            </a:r>
          </a:p>
          <a:p>
            <a:r>
              <a:rPr lang="en-GB" dirty="0"/>
              <a:t>        print('School:', </a:t>
            </a:r>
            <a:r>
              <a:rPr lang="en-GB" dirty="0" err="1"/>
              <a:t>self.school_name</a:t>
            </a:r>
            <a:r>
              <a:rPr lang="en-GB" dirty="0"/>
              <a:t>)</a:t>
            </a:r>
          </a:p>
          <a:p>
            <a:endParaRPr lang="en-GB" dirty="0"/>
          </a:p>
          <a:p>
            <a:r>
              <a:rPr lang="en-GB" dirty="0"/>
              <a:t>    @classmethod</a:t>
            </a:r>
          </a:p>
          <a:p>
            <a:r>
              <a:rPr lang="en-GB" dirty="0"/>
              <a:t>    def </a:t>
            </a:r>
            <a:r>
              <a:rPr lang="en-GB" dirty="0" err="1"/>
              <a:t>change_School</a:t>
            </a:r>
            <a:r>
              <a:rPr lang="en-GB" dirty="0"/>
              <a:t>(</a:t>
            </a:r>
            <a:r>
              <a:rPr lang="en-GB" dirty="0" err="1"/>
              <a:t>cls</a:t>
            </a:r>
            <a:r>
              <a:rPr lang="en-GB" dirty="0"/>
              <a:t>, name):</a:t>
            </a:r>
          </a:p>
          <a:p>
            <a:r>
              <a:rPr lang="en-GB" dirty="0"/>
              <a:t>        # access class variable</a:t>
            </a:r>
          </a:p>
          <a:p>
            <a:r>
              <a:rPr lang="en-GB" dirty="0"/>
              <a:t>        print('Previous School name:', </a:t>
            </a:r>
            <a:r>
              <a:rPr lang="en-GB" dirty="0" err="1"/>
              <a:t>cls.school_name</a:t>
            </a:r>
            <a:r>
              <a:rPr lang="en-GB" dirty="0"/>
              <a:t>)</a:t>
            </a:r>
          </a:p>
          <a:p>
            <a:r>
              <a:rPr lang="en-GB" dirty="0"/>
              <a:t>        </a:t>
            </a:r>
            <a:r>
              <a:rPr lang="en-GB" dirty="0" err="1"/>
              <a:t>cls.school_name</a:t>
            </a:r>
            <a:r>
              <a:rPr lang="en-GB" dirty="0"/>
              <a:t> = name</a:t>
            </a:r>
          </a:p>
          <a:p>
            <a:r>
              <a:rPr lang="en-GB" dirty="0"/>
              <a:t>        print('School name changed to', </a:t>
            </a:r>
            <a:r>
              <a:rPr lang="en-GB" dirty="0" err="1"/>
              <a:t>Student.school_name</a:t>
            </a:r>
            <a:r>
              <a:rPr lang="en-GB" dirty="0"/>
              <a:t>)</a:t>
            </a:r>
          </a:p>
          <a:p>
            <a:endParaRPr lang="en-GB" dirty="0"/>
          </a:p>
        </p:txBody>
      </p:sp>
      <p:sp>
        <p:nvSpPr>
          <p:cNvPr id="5" name="TextBox 4">
            <a:extLst>
              <a:ext uri="{FF2B5EF4-FFF2-40B4-BE49-F238E27FC236}">
                <a16:creationId xmlns:a16="http://schemas.microsoft.com/office/drawing/2014/main" id="{9430E254-070D-90E7-B42F-6457F82EE6A7}"/>
              </a:ext>
            </a:extLst>
          </p:cNvPr>
          <p:cNvSpPr txBox="1"/>
          <p:nvPr/>
        </p:nvSpPr>
        <p:spPr>
          <a:xfrm>
            <a:off x="6096000" y="340241"/>
            <a:ext cx="6097772" cy="5355312"/>
          </a:xfrm>
          <a:prstGeom prst="rect">
            <a:avLst/>
          </a:prstGeom>
          <a:noFill/>
        </p:spPr>
        <p:txBody>
          <a:bodyPr wrap="square">
            <a:spAutoFit/>
          </a:bodyPr>
          <a:lstStyle/>
          <a:p>
            <a:r>
              <a:rPr lang="en-GB" dirty="0"/>
              <a:t> @staticmethod</a:t>
            </a:r>
          </a:p>
          <a:p>
            <a:r>
              <a:rPr lang="en-GB" dirty="0"/>
              <a:t>    def </a:t>
            </a:r>
            <a:r>
              <a:rPr lang="en-GB" dirty="0" err="1"/>
              <a:t>find_notes</a:t>
            </a:r>
            <a:r>
              <a:rPr lang="en-GB" dirty="0"/>
              <a:t>(</a:t>
            </a:r>
            <a:r>
              <a:rPr lang="en-GB" dirty="0" err="1"/>
              <a:t>subject_name</a:t>
            </a:r>
            <a:r>
              <a:rPr lang="en-GB" dirty="0"/>
              <a:t>):</a:t>
            </a:r>
          </a:p>
          <a:p>
            <a:r>
              <a:rPr lang="en-GB" dirty="0"/>
              <a:t>        # can't access instance or class attributes</a:t>
            </a:r>
          </a:p>
          <a:p>
            <a:r>
              <a:rPr lang="en-GB" dirty="0"/>
              <a:t>        return ['chapter 1', 'chapter 2', 'chapter 3']</a:t>
            </a:r>
          </a:p>
          <a:p>
            <a:endParaRPr lang="en-GB" dirty="0"/>
          </a:p>
          <a:p>
            <a:r>
              <a:rPr lang="en-GB" dirty="0"/>
              <a:t># create object</a:t>
            </a:r>
          </a:p>
          <a:p>
            <a:r>
              <a:rPr lang="en-GB" dirty="0" err="1"/>
              <a:t>jessa</a:t>
            </a:r>
            <a:r>
              <a:rPr lang="en-GB" dirty="0"/>
              <a:t> = Student('Jessa', 12)</a:t>
            </a:r>
          </a:p>
          <a:p>
            <a:r>
              <a:rPr lang="en-GB" dirty="0"/>
              <a:t># call instance method</a:t>
            </a:r>
          </a:p>
          <a:p>
            <a:r>
              <a:rPr lang="en-GB" dirty="0" err="1"/>
              <a:t>jessa.show</a:t>
            </a:r>
            <a:r>
              <a:rPr lang="en-GB" dirty="0"/>
              <a:t>()</a:t>
            </a:r>
          </a:p>
          <a:p>
            <a:endParaRPr lang="en-GB" dirty="0"/>
          </a:p>
          <a:p>
            <a:r>
              <a:rPr lang="en-GB" dirty="0"/>
              <a:t># call class method</a:t>
            </a:r>
          </a:p>
          <a:p>
            <a:r>
              <a:rPr lang="en-GB" dirty="0" err="1"/>
              <a:t>Student.change_School</a:t>
            </a:r>
            <a:r>
              <a:rPr lang="en-GB" dirty="0"/>
              <a:t>('XYZ School')</a:t>
            </a:r>
          </a:p>
          <a:p>
            <a:endParaRPr lang="en-GB" dirty="0"/>
          </a:p>
          <a:p>
            <a:r>
              <a:rPr lang="en-GB" b="1" dirty="0">
                <a:solidFill>
                  <a:srgbClr val="FF0000"/>
                </a:solidFill>
              </a:rPr>
              <a:t>Output:</a:t>
            </a:r>
          </a:p>
          <a:p>
            <a:endParaRPr lang="en-GB" dirty="0"/>
          </a:p>
          <a:p>
            <a:r>
              <a:rPr lang="en-GB" dirty="0"/>
              <a:t>Student: Jessa 12</a:t>
            </a:r>
          </a:p>
          <a:p>
            <a:r>
              <a:rPr lang="en-GB" dirty="0"/>
              <a:t>School: ABC School</a:t>
            </a:r>
          </a:p>
          <a:p>
            <a:r>
              <a:rPr lang="en-GB" dirty="0"/>
              <a:t>Previous School name: ABC School</a:t>
            </a:r>
          </a:p>
          <a:p>
            <a:r>
              <a:rPr lang="en-GB" dirty="0"/>
              <a:t>School name changed to XYZ School</a:t>
            </a:r>
          </a:p>
        </p:txBody>
      </p:sp>
    </p:spTree>
    <p:extLst>
      <p:ext uri="{BB962C8B-B14F-4D97-AF65-F5344CB8AC3E}">
        <p14:creationId xmlns:p14="http://schemas.microsoft.com/office/powerpoint/2010/main" val="3083880398"/>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D74D41-3BEA-8A1A-CC10-6EA60B086C26}"/>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B6AE6322-CF44-6347-3DB9-540529A4ED7A}"/>
              </a:ext>
            </a:extLst>
          </p:cNvPr>
          <p:cNvSpPr txBox="1"/>
          <p:nvPr/>
        </p:nvSpPr>
        <p:spPr>
          <a:xfrm>
            <a:off x="220625" y="141421"/>
            <a:ext cx="11645310" cy="6463308"/>
          </a:xfrm>
          <a:prstGeom prst="rect">
            <a:avLst/>
          </a:prstGeom>
          <a:noFill/>
        </p:spPr>
        <p:txBody>
          <a:bodyPr wrap="square">
            <a:spAutoFit/>
          </a:bodyPr>
          <a:lstStyle/>
          <a:p>
            <a:r>
              <a:rPr lang="en-GB" b="1" dirty="0">
                <a:solidFill>
                  <a:srgbClr val="FF0000"/>
                </a:solidFill>
              </a:rPr>
              <a:t>Class Bound and Instance Bound</a:t>
            </a:r>
          </a:p>
          <a:p>
            <a:r>
              <a:rPr lang="en-GB" dirty="0"/>
              <a:t>An instance method is bound to the object, so we can access them using the object of the class.</a:t>
            </a:r>
          </a:p>
          <a:p>
            <a:r>
              <a:rPr lang="en-GB" dirty="0"/>
              <a:t>Class methods and static methods are bound to the class. So we should access them using the class name.</a:t>
            </a:r>
          </a:p>
          <a:p>
            <a:r>
              <a:rPr lang="en-GB" b="1" dirty="0">
                <a:solidFill>
                  <a:srgbClr val="FF0000"/>
                </a:solidFill>
              </a:rPr>
              <a:t>Example:</a:t>
            </a:r>
          </a:p>
          <a:p>
            <a:endParaRPr lang="en-GB" dirty="0"/>
          </a:p>
          <a:p>
            <a:r>
              <a:rPr lang="en-GB" dirty="0"/>
              <a:t>class Student:</a:t>
            </a:r>
          </a:p>
          <a:p>
            <a:r>
              <a:rPr lang="en-GB" dirty="0"/>
              <a:t>    def __</a:t>
            </a:r>
            <a:r>
              <a:rPr lang="en-GB" dirty="0" err="1"/>
              <a:t>init</a:t>
            </a:r>
            <a:r>
              <a:rPr lang="en-GB" dirty="0"/>
              <a:t>__(self, </a:t>
            </a:r>
            <a:r>
              <a:rPr lang="en-GB" dirty="0" err="1"/>
              <a:t>roll_no</a:t>
            </a:r>
            <a:r>
              <a:rPr lang="en-GB" dirty="0"/>
              <a:t>): </a:t>
            </a:r>
            <a:r>
              <a:rPr lang="en-GB" dirty="0" err="1"/>
              <a:t>self.roll_no</a:t>
            </a:r>
            <a:r>
              <a:rPr lang="en-GB" dirty="0"/>
              <a:t> = </a:t>
            </a:r>
            <a:r>
              <a:rPr lang="en-GB" dirty="0" err="1"/>
              <a:t>roll_no</a:t>
            </a:r>
            <a:endParaRPr lang="en-GB" dirty="0"/>
          </a:p>
          <a:p>
            <a:endParaRPr lang="en-GB" dirty="0"/>
          </a:p>
          <a:p>
            <a:r>
              <a:rPr lang="en-GB" dirty="0"/>
              <a:t>    # instance method</a:t>
            </a:r>
          </a:p>
          <a:p>
            <a:r>
              <a:rPr lang="en-GB" dirty="0"/>
              <a:t>    def show(self):</a:t>
            </a:r>
          </a:p>
          <a:p>
            <a:r>
              <a:rPr lang="en-GB" dirty="0"/>
              <a:t>        print('In Instance method')</a:t>
            </a:r>
          </a:p>
          <a:p>
            <a:endParaRPr lang="en-GB" dirty="0"/>
          </a:p>
          <a:p>
            <a:r>
              <a:rPr lang="en-GB" dirty="0"/>
              <a:t>    @classmethod</a:t>
            </a:r>
          </a:p>
          <a:p>
            <a:r>
              <a:rPr lang="en-GB" dirty="0"/>
              <a:t>    def </a:t>
            </a:r>
            <a:r>
              <a:rPr lang="en-GB" dirty="0" err="1"/>
              <a:t>change_school</a:t>
            </a:r>
            <a:r>
              <a:rPr lang="en-GB" dirty="0"/>
              <a:t>(</a:t>
            </a:r>
            <a:r>
              <a:rPr lang="en-GB" dirty="0" err="1"/>
              <a:t>cls</a:t>
            </a:r>
            <a:r>
              <a:rPr lang="en-GB" dirty="0"/>
              <a:t>, name):</a:t>
            </a:r>
          </a:p>
          <a:p>
            <a:r>
              <a:rPr lang="en-GB" dirty="0"/>
              <a:t>        print('In class method')</a:t>
            </a:r>
          </a:p>
          <a:p>
            <a:endParaRPr lang="en-GB" dirty="0"/>
          </a:p>
          <a:p>
            <a:r>
              <a:rPr lang="en-GB" dirty="0"/>
              <a:t>    @staticmethod</a:t>
            </a:r>
          </a:p>
          <a:p>
            <a:r>
              <a:rPr lang="en-GB" dirty="0"/>
              <a:t>    def </a:t>
            </a:r>
            <a:r>
              <a:rPr lang="en-GB" dirty="0" err="1"/>
              <a:t>find_notes</a:t>
            </a:r>
            <a:r>
              <a:rPr lang="en-GB" dirty="0"/>
              <a:t>(</a:t>
            </a:r>
            <a:r>
              <a:rPr lang="en-GB" dirty="0" err="1"/>
              <a:t>subject_name</a:t>
            </a:r>
            <a:r>
              <a:rPr lang="en-GB" dirty="0"/>
              <a:t>):</a:t>
            </a:r>
          </a:p>
          <a:p>
            <a:r>
              <a:rPr lang="en-GB" dirty="0"/>
              <a:t>        print('In Static method')</a:t>
            </a:r>
          </a:p>
          <a:p>
            <a:endParaRPr lang="en-GB" dirty="0"/>
          </a:p>
          <a:p>
            <a:r>
              <a:rPr lang="en-GB" dirty="0"/>
              <a:t># create two objects</a:t>
            </a:r>
          </a:p>
          <a:p>
            <a:r>
              <a:rPr lang="en-GB" dirty="0" err="1"/>
              <a:t>jessa</a:t>
            </a:r>
            <a:r>
              <a:rPr lang="en-GB" dirty="0"/>
              <a:t> = Student(12)</a:t>
            </a:r>
          </a:p>
          <a:p>
            <a:endParaRPr lang="en-GB" dirty="0"/>
          </a:p>
        </p:txBody>
      </p:sp>
      <p:sp>
        <p:nvSpPr>
          <p:cNvPr id="5" name="TextBox 4">
            <a:extLst>
              <a:ext uri="{FF2B5EF4-FFF2-40B4-BE49-F238E27FC236}">
                <a16:creationId xmlns:a16="http://schemas.microsoft.com/office/drawing/2014/main" id="{807DDEE4-C1CA-B795-9DB9-BA5B6C7E708C}"/>
              </a:ext>
            </a:extLst>
          </p:cNvPr>
          <p:cNvSpPr txBox="1"/>
          <p:nvPr/>
        </p:nvSpPr>
        <p:spPr>
          <a:xfrm>
            <a:off x="5720316" y="1796373"/>
            <a:ext cx="5361468" cy="2308324"/>
          </a:xfrm>
          <a:prstGeom prst="rect">
            <a:avLst/>
          </a:prstGeom>
          <a:noFill/>
        </p:spPr>
        <p:txBody>
          <a:bodyPr wrap="square">
            <a:spAutoFit/>
          </a:bodyPr>
          <a:lstStyle/>
          <a:p>
            <a:r>
              <a:rPr lang="en-GB" dirty="0"/>
              <a:t># instance method bound to object</a:t>
            </a:r>
          </a:p>
          <a:p>
            <a:r>
              <a:rPr lang="en-GB" dirty="0"/>
              <a:t>print(</a:t>
            </a:r>
            <a:r>
              <a:rPr lang="en-GB" dirty="0" err="1"/>
              <a:t>jessa.show</a:t>
            </a:r>
            <a:r>
              <a:rPr lang="en-GB" dirty="0"/>
              <a:t>)</a:t>
            </a:r>
          </a:p>
          <a:p>
            <a:endParaRPr lang="en-GB" dirty="0"/>
          </a:p>
          <a:p>
            <a:r>
              <a:rPr lang="en-GB" dirty="0"/>
              <a:t># class method bound to class</a:t>
            </a:r>
          </a:p>
          <a:p>
            <a:r>
              <a:rPr lang="en-GB" dirty="0"/>
              <a:t>print(</a:t>
            </a:r>
            <a:r>
              <a:rPr lang="en-GB" dirty="0" err="1"/>
              <a:t>jessa.change_school</a:t>
            </a:r>
            <a:r>
              <a:rPr lang="en-GB" dirty="0"/>
              <a:t>)</a:t>
            </a:r>
          </a:p>
          <a:p>
            <a:endParaRPr lang="en-GB" dirty="0"/>
          </a:p>
          <a:p>
            <a:r>
              <a:rPr lang="en-GB" dirty="0"/>
              <a:t># static method bound to class</a:t>
            </a:r>
          </a:p>
          <a:p>
            <a:r>
              <a:rPr lang="en-GB" dirty="0"/>
              <a:t>print(</a:t>
            </a:r>
            <a:r>
              <a:rPr lang="en-GB" dirty="0" err="1"/>
              <a:t>jessa.find_notes</a:t>
            </a:r>
            <a:r>
              <a:rPr lang="en-GB" dirty="0"/>
              <a:t>)</a:t>
            </a:r>
          </a:p>
        </p:txBody>
      </p:sp>
    </p:spTree>
    <p:extLst>
      <p:ext uri="{BB962C8B-B14F-4D97-AF65-F5344CB8AC3E}">
        <p14:creationId xmlns:p14="http://schemas.microsoft.com/office/powerpoint/2010/main" val="1924128467"/>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E60BEA-EAEE-3AB6-A9F5-3033BB375F3C}"/>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0D4369E7-A580-629F-4111-882B60CF0544}"/>
              </a:ext>
            </a:extLst>
          </p:cNvPr>
          <p:cNvSpPr txBox="1"/>
          <p:nvPr/>
        </p:nvSpPr>
        <p:spPr>
          <a:xfrm>
            <a:off x="148856" y="335845"/>
            <a:ext cx="11674549" cy="5909310"/>
          </a:xfrm>
          <a:prstGeom prst="rect">
            <a:avLst/>
          </a:prstGeom>
          <a:noFill/>
        </p:spPr>
        <p:txBody>
          <a:bodyPr wrap="square">
            <a:spAutoFit/>
          </a:bodyPr>
          <a:lstStyle/>
          <a:p>
            <a:r>
              <a:rPr lang="en-GB" b="1" dirty="0">
                <a:solidFill>
                  <a:srgbClr val="FF0000"/>
                </a:solidFill>
              </a:rPr>
              <a:t>In Python, a separate copy of the instance methods will be created for every object.</a:t>
            </a:r>
          </a:p>
          <a:p>
            <a:endParaRPr lang="en-GB" dirty="0"/>
          </a:p>
          <a:p>
            <a:r>
              <a:rPr lang="en-GB" dirty="0"/>
              <a:t>Suppose you create five Student objects, then Python has to create five copies of the show() method (separate for each object). So it will consume more memory. On the other hand, the static method has only one copy per class.</a:t>
            </a:r>
          </a:p>
          <a:p>
            <a:endParaRPr lang="en-GB" dirty="0"/>
          </a:p>
          <a:p>
            <a:r>
              <a:rPr lang="en-GB" b="1" dirty="0">
                <a:solidFill>
                  <a:srgbClr val="FF0000"/>
                </a:solidFill>
              </a:rPr>
              <a:t>Example:</a:t>
            </a:r>
          </a:p>
          <a:p>
            <a:endParaRPr lang="en-GB" dirty="0"/>
          </a:p>
          <a:p>
            <a:r>
              <a:rPr lang="en-GB" dirty="0"/>
              <a:t># create two objects</a:t>
            </a:r>
          </a:p>
          <a:p>
            <a:r>
              <a:rPr lang="en-GB" dirty="0" err="1"/>
              <a:t>jessa</a:t>
            </a:r>
            <a:r>
              <a:rPr lang="en-GB" dirty="0"/>
              <a:t> = Student(12)</a:t>
            </a:r>
          </a:p>
          <a:p>
            <a:r>
              <a:rPr lang="en-GB" dirty="0" err="1"/>
              <a:t>kelly</a:t>
            </a:r>
            <a:r>
              <a:rPr lang="en-GB" dirty="0"/>
              <a:t> = Student(25)</a:t>
            </a:r>
          </a:p>
          <a:p>
            <a:endParaRPr lang="en-GB" dirty="0"/>
          </a:p>
          <a:p>
            <a:r>
              <a:rPr lang="en-GB" dirty="0"/>
              <a:t># False because two separate copies</a:t>
            </a:r>
          </a:p>
          <a:p>
            <a:r>
              <a:rPr lang="en-GB" dirty="0"/>
              <a:t>print(</a:t>
            </a:r>
            <a:r>
              <a:rPr lang="en-GB" dirty="0" err="1"/>
              <a:t>jessa.show</a:t>
            </a:r>
            <a:r>
              <a:rPr lang="en-GB" dirty="0"/>
              <a:t> is </a:t>
            </a:r>
            <a:r>
              <a:rPr lang="en-GB" dirty="0" err="1"/>
              <a:t>kelly.show</a:t>
            </a:r>
            <a:r>
              <a:rPr lang="en-GB" dirty="0"/>
              <a:t>)</a:t>
            </a:r>
          </a:p>
          <a:p>
            <a:endParaRPr lang="en-GB" dirty="0"/>
          </a:p>
          <a:p>
            <a:r>
              <a:rPr lang="en-GB" dirty="0"/>
              <a:t># True objects share same copies of static methods</a:t>
            </a:r>
          </a:p>
          <a:p>
            <a:r>
              <a:rPr lang="en-GB" dirty="0"/>
              <a:t>print(</a:t>
            </a:r>
            <a:r>
              <a:rPr lang="en-GB" dirty="0" err="1"/>
              <a:t>jessa.find_notes</a:t>
            </a:r>
            <a:r>
              <a:rPr lang="en-GB" dirty="0"/>
              <a:t> is </a:t>
            </a:r>
            <a:r>
              <a:rPr lang="en-GB" dirty="0" err="1"/>
              <a:t>kelly.find_notes</a:t>
            </a:r>
            <a:r>
              <a:rPr lang="en-GB" dirty="0"/>
              <a:t>)</a:t>
            </a:r>
          </a:p>
          <a:p>
            <a:endParaRPr lang="en-GB" dirty="0"/>
          </a:p>
          <a:p>
            <a:r>
              <a:rPr lang="en-GB" dirty="0"/>
              <a:t>Jessa 20 ABC School</a:t>
            </a:r>
          </a:p>
          <a:p>
            <a:r>
              <a:rPr lang="en-GB" dirty="0"/>
              <a:t>Jessa 20 XYZ School</a:t>
            </a:r>
          </a:p>
          <a:p>
            <a:r>
              <a:rPr lang="en-GB" dirty="0"/>
              <a:t>&lt;bound method </a:t>
            </a:r>
            <a:r>
              <a:rPr lang="en-GB" dirty="0" err="1"/>
              <a:t>Student.change_School</a:t>
            </a:r>
            <a:r>
              <a:rPr lang="en-GB" dirty="0"/>
              <a:t> of &lt;class '__</a:t>
            </a:r>
            <a:r>
              <a:rPr lang="en-GB" dirty="0" err="1"/>
              <a:t>main__.Student</a:t>
            </a:r>
            <a:r>
              <a:rPr lang="en-GB" dirty="0"/>
              <a:t>'&gt;&gt;</a:t>
            </a:r>
          </a:p>
          <a:p>
            <a:r>
              <a:rPr lang="en-GB" dirty="0"/>
              <a:t>As you can see in the output, the </a:t>
            </a:r>
            <a:r>
              <a:rPr lang="en-GB" dirty="0" err="1"/>
              <a:t>change_School</a:t>
            </a:r>
            <a:r>
              <a:rPr lang="en-GB" dirty="0"/>
              <a:t>() method is bound to the class.</a:t>
            </a:r>
          </a:p>
        </p:txBody>
      </p:sp>
    </p:spTree>
    <p:extLst>
      <p:ext uri="{BB962C8B-B14F-4D97-AF65-F5344CB8AC3E}">
        <p14:creationId xmlns:p14="http://schemas.microsoft.com/office/powerpoint/2010/main" val="1239215783"/>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8DB9CD9-59B1-4D73-BC4C-98796A48EF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874A6A9-41FF-4E33-AFA8-F9F81436A5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gradFill flip="none" rotWithShape="1">
            <a:gsLst>
              <a:gs pos="16000">
                <a:schemeClr val="accent6">
                  <a:alpha val="20000"/>
                </a:schemeClr>
              </a:gs>
              <a:gs pos="85000">
                <a:schemeClr val="accent1">
                  <a:alpha val="4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721D730E-1F97-4071-B143-B05E6D2599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03402" y="3985"/>
            <a:ext cx="9772765" cy="6858000"/>
            <a:chOff x="1303402" y="3985"/>
            <a:chExt cx="9772765" cy="6858000"/>
          </a:xfrm>
        </p:grpSpPr>
        <p:sp>
          <p:nvSpPr>
            <p:cNvPr id="14" name="Freeform: Shape 13">
              <a:extLst>
                <a:ext uri="{FF2B5EF4-FFF2-40B4-BE49-F238E27FC236}">
                  <a16:creationId xmlns:a16="http://schemas.microsoft.com/office/drawing/2014/main" id="{B3849C6A-9EE5-4604-8EAE-DD4796B79D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60551" y="3985"/>
              <a:ext cx="9313016" cy="6858000"/>
            </a:xfrm>
            <a:custGeom>
              <a:avLst/>
              <a:gdLst>
                <a:gd name="connsiteX0" fmla="*/ 6993556 w 9313016"/>
                <a:gd name="connsiteY0" fmla="*/ 0 h 6858000"/>
                <a:gd name="connsiteX1" fmla="*/ 7358516 w 9313016"/>
                <a:gd name="connsiteY1" fmla="*/ 0 h 6858000"/>
                <a:gd name="connsiteX2" fmla="*/ 7475006 w 9313016"/>
                <a:gd name="connsiteY2" fmla="*/ 82722 h 6858000"/>
                <a:gd name="connsiteX3" fmla="*/ 7816357 w 9313016"/>
                <a:gd name="connsiteY3" fmla="*/ 358482 h 6858000"/>
                <a:gd name="connsiteX4" fmla="*/ 8421752 w 9313016"/>
                <a:gd name="connsiteY4" fmla="*/ 995405 h 6858000"/>
                <a:gd name="connsiteX5" fmla="*/ 8897059 w 9313016"/>
                <a:gd name="connsiteY5" fmla="*/ 1737211 h 6858000"/>
                <a:gd name="connsiteX6" fmla="*/ 9206633 w 9313016"/>
                <a:gd name="connsiteY6" fmla="*/ 2564460 h 6858000"/>
                <a:gd name="connsiteX7" fmla="*/ 9286787 w 9313016"/>
                <a:gd name="connsiteY7" fmla="*/ 3000164 h 6858000"/>
                <a:gd name="connsiteX8" fmla="*/ 9312914 w 9313016"/>
                <a:gd name="connsiteY8" fmla="*/ 3442493 h 6858000"/>
                <a:gd name="connsiteX9" fmla="*/ 9190562 w 9313016"/>
                <a:gd name="connsiteY9" fmla="*/ 4316686 h 6858000"/>
                <a:gd name="connsiteX10" fmla="*/ 9043416 w 9313016"/>
                <a:gd name="connsiteY10" fmla="*/ 4734917 h 6858000"/>
                <a:gd name="connsiteX11" fmla="*/ 8809657 w 9313016"/>
                <a:gd name="connsiteY11" fmla="*/ 5128718 h 6858000"/>
                <a:gd name="connsiteX12" fmla="*/ 8645997 w 9313016"/>
                <a:gd name="connsiteY12" fmla="*/ 5297441 h 6858000"/>
                <a:gd name="connsiteX13" fmla="*/ 8457787 w 9313016"/>
                <a:gd name="connsiteY13" fmla="*/ 5433763 h 6858000"/>
                <a:gd name="connsiteX14" fmla="*/ 8260803 w 9313016"/>
                <a:gd name="connsiteY14" fmla="*/ 5541237 h 6858000"/>
                <a:gd name="connsiteX15" fmla="*/ 8066136 w 9313016"/>
                <a:gd name="connsiteY15" fmla="*/ 5635704 h 6858000"/>
                <a:gd name="connsiteX16" fmla="*/ 7698638 w 9313016"/>
                <a:gd name="connsiteY16" fmla="*/ 5837163 h 6858000"/>
                <a:gd name="connsiteX17" fmla="*/ 7370135 w 9313016"/>
                <a:gd name="connsiteY17" fmla="*/ 6090081 h 6858000"/>
                <a:gd name="connsiteX18" fmla="*/ 7218897 w 9313016"/>
                <a:gd name="connsiteY18" fmla="*/ 6235860 h 6858000"/>
                <a:gd name="connsiteX19" fmla="*/ 7070665 w 9313016"/>
                <a:gd name="connsiteY19" fmla="*/ 6387205 h 6858000"/>
                <a:gd name="connsiteX20" fmla="*/ 6779035 w 9313016"/>
                <a:gd name="connsiteY20" fmla="*/ 6697100 h 6858000"/>
                <a:gd name="connsiteX21" fmla="*/ 6631837 w 9313016"/>
                <a:gd name="connsiteY21" fmla="*/ 6852239 h 6858000"/>
                <a:gd name="connsiteX22" fmla="*/ 6626221 w 9313016"/>
                <a:gd name="connsiteY22" fmla="*/ 6858000 h 6858000"/>
                <a:gd name="connsiteX23" fmla="*/ 6424725 w 9313016"/>
                <a:gd name="connsiteY23" fmla="*/ 6858000 h 6858000"/>
                <a:gd name="connsiteX24" fmla="*/ 6527382 w 9313016"/>
                <a:gd name="connsiteY24" fmla="*/ 6756333 h 6858000"/>
                <a:gd name="connsiteX25" fmla="*/ 6674233 w 9313016"/>
                <a:gd name="connsiteY25" fmla="*/ 6603450 h 6858000"/>
                <a:gd name="connsiteX26" fmla="*/ 6965813 w 9313016"/>
                <a:gd name="connsiteY26" fmla="*/ 6292932 h 6858000"/>
                <a:gd name="connsiteX27" fmla="*/ 7112961 w 9313016"/>
                <a:gd name="connsiteY27" fmla="*/ 6137505 h 6858000"/>
                <a:gd name="connsiteX28" fmla="*/ 7264790 w 9313016"/>
                <a:gd name="connsiteY28" fmla="*/ 5983710 h 6858000"/>
                <a:gd name="connsiteX29" fmla="*/ 7974595 w 9313016"/>
                <a:gd name="connsiteY29" fmla="*/ 5470773 h 6858000"/>
                <a:gd name="connsiteX30" fmla="*/ 8331591 w 9313016"/>
                <a:gd name="connsiteY30" fmla="*/ 5254048 h 6858000"/>
                <a:gd name="connsiteX31" fmla="*/ 8599807 w 9313016"/>
                <a:gd name="connsiteY31" fmla="*/ 4980010 h 6858000"/>
                <a:gd name="connsiteX32" fmla="*/ 8766474 w 9313016"/>
                <a:gd name="connsiteY32" fmla="*/ 4631524 h 6858000"/>
                <a:gd name="connsiteX33" fmla="*/ 8865755 w 9313016"/>
                <a:gd name="connsiteY33" fmla="*/ 4244445 h 6858000"/>
                <a:gd name="connsiteX34" fmla="*/ 8882911 w 9313016"/>
                <a:gd name="connsiteY34" fmla="*/ 4145659 h 6858000"/>
                <a:gd name="connsiteX35" fmla="*/ 8897403 w 9313016"/>
                <a:gd name="connsiteY35" fmla="*/ 4046633 h 6858000"/>
                <a:gd name="connsiteX36" fmla="*/ 8908298 w 9313016"/>
                <a:gd name="connsiteY36" fmla="*/ 3947271 h 6858000"/>
                <a:gd name="connsiteX37" fmla="*/ 8916184 w 9313016"/>
                <a:gd name="connsiteY37" fmla="*/ 3847765 h 6858000"/>
                <a:gd name="connsiteX38" fmla="*/ 8920670 w 9313016"/>
                <a:gd name="connsiteY38" fmla="*/ 3449597 h 6858000"/>
                <a:gd name="connsiteX39" fmla="*/ 8914607 w 9313016"/>
                <a:gd name="connsiteY39" fmla="*/ 3350283 h 6858000"/>
                <a:gd name="connsiteX40" fmla="*/ 8905340 w 9313016"/>
                <a:gd name="connsiteY40" fmla="*/ 3251209 h 6858000"/>
                <a:gd name="connsiteX41" fmla="*/ 8893854 w 9313016"/>
                <a:gd name="connsiteY41" fmla="*/ 3152376 h 6858000"/>
                <a:gd name="connsiteX42" fmla="*/ 8879706 w 9313016"/>
                <a:gd name="connsiteY42" fmla="*/ 3053878 h 6858000"/>
                <a:gd name="connsiteX43" fmla="*/ 8797531 w 9313016"/>
                <a:gd name="connsiteY43" fmla="*/ 2663966 h 6858000"/>
                <a:gd name="connsiteX44" fmla="*/ 8520442 w 9313016"/>
                <a:gd name="connsiteY44" fmla="*/ 1911983 h 6858000"/>
                <a:gd name="connsiteX45" fmla="*/ 8332626 w 9313016"/>
                <a:gd name="connsiteY45" fmla="*/ 1553608 h 6858000"/>
                <a:gd name="connsiteX46" fmla="*/ 8116317 w 9313016"/>
                <a:gd name="connsiteY46" fmla="*/ 1208529 h 6858000"/>
                <a:gd name="connsiteX47" fmla="*/ 7873293 w 9313016"/>
                <a:gd name="connsiteY47" fmla="*/ 878284 h 6858000"/>
                <a:gd name="connsiteX48" fmla="*/ 7604337 w 9313016"/>
                <a:gd name="connsiteY48" fmla="*/ 565125 h 6858000"/>
                <a:gd name="connsiteX49" fmla="*/ 7311128 w 9313016"/>
                <a:gd name="connsiteY49" fmla="*/ 270591 h 6858000"/>
                <a:gd name="connsiteX50" fmla="*/ 1752019 w 9313016"/>
                <a:gd name="connsiteY50" fmla="*/ 0 h 6858000"/>
                <a:gd name="connsiteX51" fmla="*/ 2155804 w 9313016"/>
                <a:gd name="connsiteY51" fmla="*/ 0 h 6858000"/>
                <a:gd name="connsiteX52" fmla="*/ 2103975 w 9313016"/>
                <a:gd name="connsiteY52" fmla="*/ 40789 h 6858000"/>
                <a:gd name="connsiteX53" fmla="*/ 1656310 w 9313016"/>
                <a:gd name="connsiteY53" fmla="*/ 470035 h 6858000"/>
                <a:gd name="connsiteX54" fmla="*/ 806013 w 9313016"/>
                <a:gd name="connsiteY54" fmla="*/ 1841133 h 6858000"/>
                <a:gd name="connsiteX55" fmla="*/ 580685 w 9313016"/>
                <a:gd name="connsiteY55" fmla="*/ 2606364 h 6858000"/>
                <a:gd name="connsiteX56" fmla="*/ 503489 w 9313016"/>
                <a:gd name="connsiteY56" fmla="*/ 3397276 h 6858000"/>
                <a:gd name="connsiteX57" fmla="*/ 570135 w 9313016"/>
                <a:gd name="connsiteY57" fmla="*/ 4188235 h 6858000"/>
                <a:gd name="connsiteX58" fmla="*/ 783387 w 9313016"/>
                <a:gd name="connsiteY58" fmla="*/ 4953850 h 6858000"/>
                <a:gd name="connsiteX59" fmla="*/ 1628014 w 9313016"/>
                <a:gd name="connsiteY59" fmla="*/ 6308245 h 6858000"/>
                <a:gd name="connsiteX60" fmla="*/ 2235998 w 9313016"/>
                <a:gd name="connsiteY60" fmla="*/ 6844829 h 6858000"/>
                <a:gd name="connsiteX61" fmla="*/ 2255028 w 9313016"/>
                <a:gd name="connsiteY61" fmla="*/ 6858000 h 6858000"/>
                <a:gd name="connsiteX62" fmla="*/ 1578787 w 9313016"/>
                <a:gd name="connsiteY62" fmla="*/ 6858000 h 6858000"/>
                <a:gd name="connsiteX63" fmla="*/ 1465153 w 9313016"/>
                <a:gd name="connsiteY63" fmla="*/ 6759050 h 6858000"/>
                <a:gd name="connsiteX64" fmla="*/ 1303650 w 9313016"/>
                <a:gd name="connsiteY64" fmla="*/ 6604267 h 6858000"/>
                <a:gd name="connsiteX65" fmla="*/ 323708 w 9313016"/>
                <a:gd name="connsiteY65" fmla="*/ 5126365 h 6858000"/>
                <a:gd name="connsiteX66" fmla="*/ 872 w 9313016"/>
                <a:gd name="connsiteY66" fmla="*/ 3391228 h 6858000"/>
                <a:gd name="connsiteX67" fmla="*/ 105428 w 9313016"/>
                <a:gd name="connsiteY67" fmla="*/ 2511899 h 6858000"/>
                <a:gd name="connsiteX68" fmla="*/ 384933 w 9313016"/>
                <a:gd name="connsiteY68" fmla="*/ 1670971 h 6858000"/>
                <a:gd name="connsiteX69" fmla="*/ 1433593 w 9313016"/>
                <a:gd name="connsiteY69" fmla="*/ 256095 h 6858000"/>
                <a:gd name="connsiteX70" fmla="*/ 1602664 w 9313016"/>
                <a:gd name="connsiteY70" fmla="*/ 1137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9313016" h="6858000">
                  <a:moveTo>
                    <a:pt x="6993556" y="0"/>
                  </a:moveTo>
                  <a:lnTo>
                    <a:pt x="7358516" y="0"/>
                  </a:lnTo>
                  <a:lnTo>
                    <a:pt x="7475006" y="82722"/>
                  </a:lnTo>
                  <a:cubicBezTo>
                    <a:pt x="7592423" y="169778"/>
                    <a:pt x="7706366" y="261748"/>
                    <a:pt x="7816357" y="358482"/>
                  </a:cubicBezTo>
                  <a:cubicBezTo>
                    <a:pt x="8036559" y="551589"/>
                    <a:pt x="8239655" y="764905"/>
                    <a:pt x="8421752" y="995405"/>
                  </a:cubicBezTo>
                  <a:cubicBezTo>
                    <a:pt x="8604736" y="1225282"/>
                    <a:pt x="8763567" y="1474646"/>
                    <a:pt x="8897059" y="1737211"/>
                  </a:cubicBezTo>
                  <a:cubicBezTo>
                    <a:pt x="9029909" y="2000162"/>
                    <a:pt x="9134317" y="2277990"/>
                    <a:pt x="9206633" y="2564460"/>
                  </a:cubicBezTo>
                  <a:cubicBezTo>
                    <a:pt x="9242322" y="2707791"/>
                    <a:pt x="9269041" y="2853474"/>
                    <a:pt x="9286787" y="3000164"/>
                  </a:cubicBezTo>
                  <a:cubicBezTo>
                    <a:pt x="9304977" y="3146856"/>
                    <a:pt x="9314097" y="3294698"/>
                    <a:pt x="9312914" y="3442493"/>
                  </a:cubicBezTo>
                  <a:cubicBezTo>
                    <a:pt x="9309906" y="3737987"/>
                    <a:pt x="9270717" y="4033288"/>
                    <a:pt x="9190562" y="4316686"/>
                  </a:cubicBezTo>
                  <a:cubicBezTo>
                    <a:pt x="9150486" y="4458240"/>
                    <a:pt x="9103951" y="4597587"/>
                    <a:pt x="9043416" y="4734917"/>
                  </a:cubicBezTo>
                  <a:cubicBezTo>
                    <a:pt x="8982980" y="4871817"/>
                    <a:pt x="8908740" y="5007131"/>
                    <a:pt x="8809657" y="5128718"/>
                  </a:cubicBezTo>
                  <a:cubicBezTo>
                    <a:pt x="8760312" y="5189247"/>
                    <a:pt x="8706137" y="5246945"/>
                    <a:pt x="8645997" y="5297441"/>
                  </a:cubicBezTo>
                  <a:cubicBezTo>
                    <a:pt x="8586252" y="5348274"/>
                    <a:pt x="8522809" y="5393730"/>
                    <a:pt x="8457787" y="5433763"/>
                  </a:cubicBezTo>
                  <a:cubicBezTo>
                    <a:pt x="8392816" y="5474132"/>
                    <a:pt x="8326219" y="5508213"/>
                    <a:pt x="8260803" y="5541237"/>
                  </a:cubicBezTo>
                  <a:cubicBezTo>
                    <a:pt x="8195289" y="5574071"/>
                    <a:pt x="8130023" y="5604838"/>
                    <a:pt x="8066136" y="5635704"/>
                  </a:cubicBezTo>
                  <a:cubicBezTo>
                    <a:pt x="7938313" y="5697433"/>
                    <a:pt x="7815222" y="5762186"/>
                    <a:pt x="7698638" y="5837163"/>
                  </a:cubicBezTo>
                  <a:cubicBezTo>
                    <a:pt x="7582449" y="5912381"/>
                    <a:pt x="7471881" y="5996094"/>
                    <a:pt x="7370135" y="6090081"/>
                  </a:cubicBezTo>
                  <a:cubicBezTo>
                    <a:pt x="7319460" y="6136593"/>
                    <a:pt x="7268881" y="6186082"/>
                    <a:pt x="7218897" y="6235860"/>
                  </a:cubicBezTo>
                  <a:cubicBezTo>
                    <a:pt x="7168763" y="6285493"/>
                    <a:pt x="7119665" y="6336229"/>
                    <a:pt x="7070665" y="6387205"/>
                  </a:cubicBezTo>
                  <a:cubicBezTo>
                    <a:pt x="6972715" y="6489208"/>
                    <a:pt x="6876195" y="6593131"/>
                    <a:pt x="6779035" y="6697100"/>
                  </a:cubicBezTo>
                  <a:cubicBezTo>
                    <a:pt x="6730379" y="6748989"/>
                    <a:pt x="6681528" y="6800878"/>
                    <a:pt x="6631837" y="6852239"/>
                  </a:cubicBezTo>
                  <a:lnTo>
                    <a:pt x="6626221" y="6858000"/>
                  </a:lnTo>
                  <a:lnTo>
                    <a:pt x="6424725" y="6858000"/>
                  </a:lnTo>
                  <a:lnTo>
                    <a:pt x="6527382" y="6756333"/>
                  </a:lnTo>
                  <a:cubicBezTo>
                    <a:pt x="6576726" y="6705932"/>
                    <a:pt x="6625480" y="6654811"/>
                    <a:pt x="6674233" y="6603450"/>
                  </a:cubicBezTo>
                  <a:cubicBezTo>
                    <a:pt x="6771788" y="6500920"/>
                    <a:pt x="6868309" y="6396757"/>
                    <a:pt x="6965813" y="6292932"/>
                  </a:cubicBezTo>
                  <a:lnTo>
                    <a:pt x="7112961" y="6137505"/>
                  </a:lnTo>
                  <a:cubicBezTo>
                    <a:pt x="7162354" y="6085808"/>
                    <a:pt x="7211945" y="6034640"/>
                    <a:pt x="7264790" y="5983710"/>
                  </a:cubicBezTo>
                  <a:cubicBezTo>
                    <a:pt x="7472373" y="5779130"/>
                    <a:pt x="7721610" y="5610648"/>
                    <a:pt x="7974595" y="5470773"/>
                  </a:cubicBezTo>
                  <a:cubicBezTo>
                    <a:pt x="8099903" y="5399395"/>
                    <a:pt x="8224127" y="5332529"/>
                    <a:pt x="8331591" y="5254048"/>
                  </a:cubicBezTo>
                  <a:cubicBezTo>
                    <a:pt x="8439351" y="5176047"/>
                    <a:pt x="8529660" y="5085949"/>
                    <a:pt x="8599807" y="4980010"/>
                  </a:cubicBezTo>
                  <a:cubicBezTo>
                    <a:pt x="8671187" y="4875128"/>
                    <a:pt x="8723982" y="4756086"/>
                    <a:pt x="8766474" y="4631524"/>
                  </a:cubicBezTo>
                  <a:cubicBezTo>
                    <a:pt x="8808968" y="4507010"/>
                    <a:pt x="8840615" y="4375872"/>
                    <a:pt x="8865755" y="4244445"/>
                  </a:cubicBezTo>
                  <a:cubicBezTo>
                    <a:pt x="8871375" y="4211468"/>
                    <a:pt x="8878129" y="4178731"/>
                    <a:pt x="8882911" y="4145659"/>
                  </a:cubicBezTo>
                  <a:lnTo>
                    <a:pt x="8897403" y="4046633"/>
                  </a:lnTo>
                  <a:lnTo>
                    <a:pt x="8908298" y="3947271"/>
                  </a:lnTo>
                  <a:cubicBezTo>
                    <a:pt x="8912389" y="3914247"/>
                    <a:pt x="8913425" y="3880886"/>
                    <a:pt x="8916184" y="3847765"/>
                  </a:cubicBezTo>
                  <a:cubicBezTo>
                    <a:pt x="8925797" y="3715091"/>
                    <a:pt x="8925945" y="3582127"/>
                    <a:pt x="8920670" y="3449597"/>
                  </a:cubicBezTo>
                  <a:lnTo>
                    <a:pt x="8914607" y="3350283"/>
                  </a:lnTo>
                  <a:cubicBezTo>
                    <a:pt x="8911995" y="3317211"/>
                    <a:pt x="8908348" y="3284233"/>
                    <a:pt x="8905340" y="3251209"/>
                  </a:cubicBezTo>
                  <a:cubicBezTo>
                    <a:pt x="8902628" y="3218185"/>
                    <a:pt x="8897551" y="3185305"/>
                    <a:pt x="8893854" y="3152376"/>
                  </a:cubicBezTo>
                  <a:cubicBezTo>
                    <a:pt x="8890305" y="3119399"/>
                    <a:pt x="8884932" y="3086662"/>
                    <a:pt x="8879706" y="3053878"/>
                  </a:cubicBezTo>
                  <a:cubicBezTo>
                    <a:pt x="8858707" y="2922835"/>
                    <a:pt x="8831249" y="2792705"/>
                    <a:pt x="8797531" y="2663966"/>
                  </a:cubicBezTo>
                  <a:cubicBezTo>
                    <a:pt x="8728616" y="2406777"/>
                    <a:pt x="8635497" y="2155109"/>
                    <a:pt x="8520442" y="1911983"/>
                  </a:cubicBezTo>
                  <a:cubicBezTo>
                    <a:pt x="8462667" y="1790541"/>
                    <a:pt x="8400112" y="1670923"/>
                    <a:pt x="8332626" y="1553608"/>
                  </a:cubicBezTo>
                  <a:cubicBezTo>
                    <a:pt x="8265683" y="1436006"/>
                    <a:pt x="8192973" y="1321188"/>
                    <a:pt x="8116317" y="1208529"/>
                  </a:cubicBezTo>
                  <a:cubicBezTo>
                    <a:pt x="8039811" y="1095776"/>
                    <a:pt x="7958079" y="986094"/>
                    <a:pt x="7873293" y="878284"/>
                  </a:cubicBezTo>
                  <a:cubicBezTo>
                    <a:pt x="7787814" y="771002"/>
                    <a:pt x="7697999" y="666551"/>
                    <a:pt x="7604337" y="565125"/>
                  </a:cubicBezTo>
                  <a:cubicBezTo>
                    <a:pt x="7510479" y="463891"/>
                    <a:pt x="7413367" y="364818"/>
                    <a:pt x="7311128" y="270591"/>
                  </a:cubicBezTo>
                  <a:close/>
                  <a:moveTo>
                    <a:pt x="1752019" y="0"/>
                  </a:moveTo>
                  <a:lnTo>
                    <a:pt x="2155804" y="0"/>
                  </a:lnTo>
                  <a:lnTo>
                    <a:pt x="2103975" y="40789"/>
                  </a:lnTo>
                  <a:cubicBezTo>
                    <a:pt x="1943592" y="173585"/>
                    <a:pt x="1793955" y="317500"/>
                    <a:pt x="1656310" y="470035"/>
                  </a:cubicBezTo>
                  <a:cubicBezTo>
                    <a:pt x="1288172" y="876939"/>
                    <a:pt x="1002998" y="1344708"/>
                    <a:pt x="806013" y="1841133"/>
                  </a:cubicBezTo>
                  <a:cubicBezTo>
                    <a:pt x="707818" y="2089538"/>
                    <a:pt x="630868" y="2345480"/>
                    <a:pt x="580685" y="2606364"/>
                  </a:cubicBezTo>
                  <a:cubicBezTo>
                    <a:pt x="530749" y="2867250"/>
                    <a:pt x="504868" y="3132119"/>
                    <a:pt x="503489" y="3397276"/>
                  </a:cubicBezTo>
                  <a:cubicBezTo>
                    <a:pt x="501467" y="3662434"/>
                    <a:pt x="524093" y="3927351"/>
                    <a:pt x="570135" y="4188235"/>
                  </a:cubicBezTo>
                  <a:cubicBezTo>
                    <a:pt x="615734" y="4449264"/>
                    <a:pt x="688642" y="4705493"/>
                    <a:pt x="783387" y="4953850"/>
                  </a:cubicBezTo>
                  <a:cubicBezTo>
                    <a:pt x="974357" y="5449796"/>
                    <a:pt x="1259630" y="5913773"/>
                    <a:pt x="1628014" y="6308245"/>
                  </a:cubicBezTo>
                  <a:cubicBezTo>
                    <a:pt x="1812182" y="6505481"/>
                    <a:pt x="2016215" y="6685052"/>
                    <a:pt x="2235998" y="6844829"/>
                  </a:cubicBezTo>
                  <a:lnTo>
                    <a:pt x="2255028" y="6858000"/>
                  </a:lnTo>
                  <a:lnTo>
                    <a:pt x="1578787" y="6858000"/>
                  </a:lnTo>
                  <a:lnTo>
                    <a:pt x="1465153" y="6759050"/>
                  </a:lnTo>
                  <a:cubicBezTo>
                    <a:pt x="1410086" y="6708726"/>
                    <a:pt x="1356236" y="6657104"/>
                    <a:pt x="1303650" y="6604267"/>
                  </a:cubicBezTo>
                  <a:cubicBezTo>
                    <a:pt x="883506" y="6181043"/>
                    <a:pt x="548150" y="5676072"/>
                    <a:pt x="323708" y="5126365"/>
                  </a:cubicBezTo>
                  <a:cubicBezTo>
                    <a:pt x="97737" y="4577139"/>
                    <a:pt x="-10958" y="3981927"/>
                    <a:pt x="872" y="3391228"/>
                  </a:cubicBezTo>
                  <a:cubicBezTo>
                    <a:pt x="5951" y="3095783"/>
                    <a:pt x="40506" y="2800528"/>
                    <a:pt x="105428" y="2511899"/>
                  </a:cubicBezTo>
                  <a:cubicBezTo>
                    <a:pt x="170104" y="2223317"/>
                    <a:pt x="262089" y="1940399"/>
                    <a:pt x="384933" y="1670971"/>
                  </a:cubicBezTo>
                  <a:cubicBezTo>
                    <a:pt x="629092" y="1131344"/>
                    <a:pt x="991955" y="646919"/>
                    <a:pt x="1433593" y="256095"/>
                  </a:cubicBezTo>
                  <a:cubicBezTo>
                    <a:pt x="1488791" y="207206"/>
                    <a:pt x="1545179" y="159733"/>
                    <a:pt x="1602664" y="113704"/>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 name="Freeform: Shape 14">
              <a:extLst>
                <a:ext uri="{FF2B5EF4-FFF2-40B4-BE49-F238E27FC236}">
                  <a16:creationId xmlns:a16="http://schemas.microsoft.com/office/drawing/2014/main" id="{308677BE-069B-4A4D-8732-E26B6EF567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59468" y="3985"/>
              <a:ext cx="9065550" cy="6858000"/>
            </a:xfrm>
            <a:custGeom>
              <a:avLst/>
              <a:gdLst>
                <a:gd name="connsiteX0" fmla="*/ 1839951 w 9065550"/>
                <a:gd name="connsiteY0" fmla="*/ 0 h 6858000"/>
                <a:gd name="connsiteX1" fmla="*/ 6979427 w 9065550"/>
                <a:gd name="connsiteY1" fmla="*/ 0 h 6858000"/>
                <a:gd name="connsiteX2" fmla="*/ 6989586 w 9065550"/>
                <a:gd name="connsiteY2" fmla="*/ 6825 h 6858000"/>
                <a:gd name="connsiteX3" fmla="*/ 8932062 w 9065550"/>
                <a:gd name="connsiteY3" fmla="*/ 4580835 h 6858000"/>
                <a:gd name="connsiteX4" fmla="*/ 7166294 w 9065550"/>
                <a:gd name="connsiteY4" fmla="*/ 6259703 h 6858000"/>
                <a:gd name="connsiteX5" fmla="*/ 6868878 w 9065550"/>
                <a:gd name="connsiteY5" fmla="*/ 6564765 h 6858000"/>
                <a:gd name="connsiteX6" fmla="*/ 6591881 w 9065550"/>
                <a:gd name="connsiteY6" fmla="*/ 6858000 h 6858000"/>
                <a:gd name="connsiteX7" fmla="*/ 5184648 w 9065550"/>
                <a:gd name="connsiteY7" fmla="*/ 6858000 h 6858000"/>
                <a:gd name="connsiteX8" fmla="*/ 5244877 w 9065550"/>
                <a:gd name="connsiteY8" fmla="*/ 6817615 h 6858000"/>
                <a:gd name="connsiteX9" fmla="*/ 6033853 w 9065550"/>
                <a:gd name="connsiteY9" fmla="*/ 6069135 h 6858000"/>
                <a:gd name="connsiteX10" fmla="*/ 6480248 w 9065550"/>
                <a:gd name="connsiteY10" fmla="*/ 5607082 h 6858000"/>
                <a:gd name="connsiteX11" fmla="*/ 7551502 w 9065550"/>
                <a:gd name="connsiteY11" fmla="*/ 4859004 h 6858000"/>
                <a:gd name="connsiteX12" fmla="*/ 7844227 w 9065550"/>
                <a:gd name="connsiteY12" fmla="*/ 4683074 h 6858000"/>
                <a:gd name="connsiteX13" fmla="*/ 8005810 w 9065550"/>
                <a:gd name="connsiteY13" fmla="*/ 4330239 h 6858000"/>
                <a:gd name="connsiteX14" fmla="*/ 8016191 w 9065550"/>
                <a:gd name="connsiteY14" fmla="*/ 2956574 h 6858000"/>
                <a:gd name="connsiteX15" fmla="*/ 7346424 w 9065550"/>
                <a:gd name="connsiteY15" fmla="*/ 1636739 h 6858000"/>
                <a:gd name="connsiteX16" fmla="*/ 5995751 w 9065550"/>
                <a:gd name="connsiteY16" fmla="*/ 493319 h 6858000"/>
                <a:gd name="connsiteX17" fmla="*/ 4494836 w 9065550"/>
                <a:gd name="connsiteY17" fmla="*/ 75383 h 6858000"/>
                <a:gd name="connsiteX18" fmla="*/ 2002499 w 9065550"/>
                <a:gd name="connsiteY18" fmla="*/ 1094261 h 6858000"/>
                <a:gd name="connsiteX19" fmla="*/ 1241306 w 9065550"/>
                <a:gd name="connsiteY19" fmla="*/ 2206935 h 6858000"/>
                <a:gd name="connsiteX20" fmla="*/ 961736 w 9065550"/>
                <a:gd name="connsiteY20" fmla="*/ 3573719 h 6858000"/>
                <a:gd name="connsiteX21" fmla="*/ 1193878 w 9065550"/>
                <a:gd name="connsiteY21" fmla="*/ 4824208 h 6858000"/>
                <a:gd name="connsiteX22" fmla="*/ 1832096 w 9065550"/>
                <a:gd name="connsiteY22" fmla="*/ 5873050 h 6858000"/>
                <a:gd name="connsiteX23" fmla="*/ 3010752 w 9065550"/>
                <a:gd name="connsiteY23" fmla="*/ 6749475 h 6858000"/>
                <a:gd name="connsiteX24" fmla="*/ 3187037 w 9065550"/>
                <a:gd name="connsiteY24" fmla="*/ 6824756 h 6858000"/>
                <a:gd name="connsiteX25" fmla="*/ 3278211 w 9065550"/>
                <a:gd name="connsiteY25" fmla="*/ 6858000 h 6858000"/>
                <a:gd name="connsiteX26" fmla="*/ 1480830 w 9065550"/>
                <a:gd name="connsiteY26" fmla="*/ 6858000 h 6858000"/>
                <a:gd name="connsiteX27" fmla="*/ 1427607 w 9065550"/>
                <a:gd name="connsiteY27" fmla="*/ 6811515 h 6858000"/>
                <a:gd name="connsiteX28" fmla="*/ 1100739 w 9065550"/>
                <a:gd name="connsiteY28" fmla="*/ 6477651 h 6858000"/>
                <a:gd name="connsiteX29" fmla="*/ 0 w 9065550"/>
                <a:gd name="connsiteY29" fmla="*/ 3573620 h 6858000"/>
                <a:gd name="connsiteX30" fmla="*/ 1805513 w 9065550"/>
                <a:gd name="connsiteY30"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065550" h="6858000">
                  <a:moveTo>
                    <a:pt x="1839951" y="0"/>
                  </a:moveTo>
                  <a:lnTo>
                    <a:pt x="6979427" y="0"/>
                  </a:lnTo>
                  <a:lnTo>
                    <a:pt x="6989586" y="6825"/>
                  </a:lnTo>
                  <a:cubicBezTo>
                    <a:pt x="8438828" y="1031353"/>
                    <a:pt x="9439169" y="2823601"/>
                    <a:pt x="8932062" y="4580835"/>
                  </a:cubicBezTo>
                  <a:cubicBezTo>
                    <a:pt x="8592517" y="5757293"/>
                    <a:pt x="7979652" y="5458140"/>
                    <a:pt x="7166294" y="6259703"/>
                  </a:cubicBezTo>
                  <a:cubicBezTo>
                    <a:pt x="7064618" y="6359905"/>
                    <a:pt x="6966014" y="6462297"/>
                    <a:pt x="6868878" y="6564765"/>
                  </a:cubicBezTo>
                  <a:lnTo>
                    <a:pt x="6591881" y="6858000"/>
                  </a:lnTo>
                  <a:lnTo>
                    <a:pt x="5184648" y="6858000"/>
                  </a:lnTo>
                  <a:lnTo>
                    <a:pt x="5244877" y="6817615"/>
                  </a:lnTo>
                  <a:cubicBezTo>
                    <a:pt x="5481027" y="6649287"/>
                    <a:pt x="5723665" y="6398593"/>
                    <a:pt x="6033853" y="6069135"/>
                  </a:cubicBezTo>
                  <a:cubicBezTo>
                    <a:pt x="6175680" y="5918484"/>
                    <a:pt x="6322395" y="5762660"/>
                    <a:pt x="6480248" y="5607082"/>
                  </a:cubicBezTo>
                  <a:cubicBezTo>
                    <a:pt x="6893276" y="5200077"/>
                    <a:pt x="7273697" y="5002920"/>
                    <a:pt x="7551502" y="4859004"/>
                  </a:cubicBezTo>
                  <a:cubicBezTo>
                    <a:pt x="7687884" y="4788339"/>
                    <a:pt x="7795540" y="4732559"/>
                    <a:pt x="7844227" y="4683074"/>
                  </a:cubicBezTo>
                  <a:cubicBezTo>
                    <a:pt x="7898759" y="4627636"/>
                    <a:pt x="7956165" y="4502313"/>
                    <a:pt x="8005810" y="4330239"/>
                  </a:cubicBezTo>
                  <a:cubicBezTo>
                    <a:pt x="8132968" y="3889611"/>
                    <a:pt x="8136446" y="3427460"/>
                    <a:pt x="8016191" y="2956574"/>
                  </a:cubicBezTo>
                  <a:cubicBezTo>
                    <a:pt x="7900876" y="2505064"/>
                    <a:pt x="7669287" y="2048671"/>
                    <a:pt x="7346424" y="1636739"/>
                  </a:cubicBezTo>
                  <a:cubicBezTo>
                    <a:pt x="6979764" y="1168830"/>
                    <a:pt x="6512706" y="773489"/>
                    <a:pt x="5995751" y="493319"/>
                  </a:cubicBezTo>
                  <a:cubicBezTo>
                    <a:pt x="5491195" y="219884"/>
                    <a:pt x="4972174" y="75383"/>
                    <a:pt x="4494836" y="75383"/>
                  </a:cubicBezTo>
                  <a:cubicBezTo>
                    <a:pt x="3554318" y="75383"/>
                    <a:pt x="2669191" y="437197"/>
                    <a:pt x="2002499" y="1094261"/>
                  </a:cubicBezTo>
                  <a:cubicBezTo>
                    <a:pt x="1676360" y="1415667"/>
                    <a:pt x="1420225" y="1790023"/>
                    <a:pt x="1241306" y="2206935"/>
                  </a:cubicBezTo>
                  <a:cubicBezTo>
                    <a:pt x="1055782" y="2639169"/>
                    <a:pt x="961736" y="3099027"/>
                    <a:pt x="961736" y="3573719"/>
                  </a:cubicBezTo>
                  <a:cubicBezTo>
                    <a:pt x="961736" y="4005124"/>
                    <a:pt x="1039805" y="4425841"/>
                    <a:pt x="1193878" y="4824208"/>
                  </a:cubicBezTo>
                  <a:cubicBezTo>
                    <a:pt x="1342457" y="5208423"/>
                    <a:pt x="1557214" y="5561306"/>
                    <a:pt x="1832096" y="5873050"/>
                  </a:cubicBezTo>
                  <a:cubicBezTo>
                    <a:pt x="2157126" y="6241599"/>
                    <a:pt x="2564661" y="6544656"/>
                    <a:pt x="3010752" y="6749475"/>
                  </a:cubicBezTo>
                  <a:cubicBezTo>
                    <a:pt x="3069003" y="6776219"/>
                    <a:pt x="3127773" y="6801314"/>
                    <a:pt x="3187037" y="6824756"/>
                  </a:cubicBezTo>
                  <a:lnTo>
                    <a:pt x="3278211" y="6858000"/>
                  </a:lnTo>
                  <a:lnTo>
                    <a:pt x="1480830" y="6858000"/>
                  </a:lnTo>
                  <a:lnTo>
                    <a:pt x="1427607" y="6811515"/>
                  </a:lnTo>
                  <a:cubicBezTo>
                    <a:pt x="1312870" y="6705919"/>
                    <a:pt x="1203751" y="6594470"/>
                    <a:pt x="1100739" y="6477651"/>
                  </a:cubicBezTo>
                  <a:cubicBezTo>
                    <a:pt x="415045" y="5700097"/>
                    <a:pt x="0" y="4684635"/>
                    <a:pt x="0" y="3573620"/>
                  </a:cubicBezTo>
                  <a:cubicBezTo>
                    <a:pt x="0" y="2121118"/>
                    <a:pt x="709459" y="831902"/>
                    <a:pt x="1805513" y="24133"/>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Shape 15">
              <a:extLst>
                <a:ext uri="{FF2B5EF4-FFF2-40B4-BE49-F238E27FC236}">
                  <a16:creationId xmlns:a16="http://schemas.microsoft.com/office/drawing/2014/main" id="{9A9A575B-DD07-4388-963B-0AF3FDDCF3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48217" y="3985"/>
              <a:ext cx="9088051" cy="6858000"/>
            </a:xfrm>
            <a:custGeom>
              <a:avLst/>
              <a:gdLst>
                <a:gd name="connsiteX0" fmla="*/ 5158786 w 9088051"/>
                <a:gd name="connsiteY0" fmla="*/ 0 h 6858000"/>
                <a:gd name="connsiteX1" fmla="*/ 6996771 w 9088051"/>
                <a:gd name="connsiteY1" fmla="*/ 0 h 6858000"/>
                <a:gd name="connsiteX2" fmla="*/ 7006955 w 9088051"/>
                <a:gd name="connsiteY2" fmla="*/ 6825 h 6858000"/>
                <a:gd name="connsiteX3" fmla="*/ 8954230 w 9088051"/>
                <a:gd name="connsiteY3" fmla="*/ 4580835 h 6858000"/>
                <a:gd name="connsiteX4" fmla="*/ 7184080 w 9088051"/>
                <a:gd name="connsiteY4" fmla="*/ 6259703 h 6858000"/>
                <a:gd name="connsiteX5" fmla="*/ 6885926 w 9088051"/>
                <a:gd name="connsiteY5" fmla="*/ 6564765 h 6858000"/>
                <a:gd name="connsiteX6" fmla="*/ 6608241 w 9088051"/>
                <a:gd name="connsiteY6" fmla="*/ 6858000 h 6858000"/>
                <a:gd name="connsiteX7" fmla="*/ 5462870 w 9088051"/>
                <a:gd name="connsiteY7" fmla="*/ 6858000 h 6858000"/>
                <a:gd name="connsiteX8" fmla="*/ 5529056 w 9088051"/>
                <a:gd name="connsiteY8" fmla="*/ 6804645 h 6858000"/>
                <a:gd name="connsiteX9" fmla="*/ 6167613 w 9088051"/>
                <a:gd name="connsiteY9" fmla="*/ 6173667 h 6858000"/>
                <a:gd name="connsiteX10" fmla="*/ 6610973 w 9088051"/>
                <a:gd name="connsiteY10" fmla="*/ 5715860 h 6858000"/>
                <a:gd name="connsiteX11" fmla="*/ 7646083 w 9088051"/>
                <a:gd name="connsiteY11" fmla="*/ 4995842 h 6858000"/>
                <a:gd name="connsiteX12" fmla="*/ 7980054 w 9088051"/>
                <a:gd name="connsiteY12" fmla="*/ 4790095 h 6858000"/>
                <a:gd name="connsiteX13" fmla="*/ 8180437 w 9088051"/>
                <a:gd name="connsiteY13" fmla="*/ 4371964 h 6858000"/>
                <a:gd name="connsiteX14" fmla="*/ 8192058 w 9088051"/>
                <a:gd name="connsiteY14" fmla="*/ 2919242 h 6858000"/>
                <a:gd name="connsiteX15" fmla="*/ 7492638 w 9088051"/>
                <a:gd name="connsiteY15" fmla="*/ 1542845 h 6858000"/>
                <a:gd name="connsiteX16" fmla="*/ 6089097 w 9088051"/>
                <a:gd name="connsiteY16" fmla="*/ 357847 h 6858000"/>
                <a:gd name="connsiteX17" fmla="*/ 5288639 w 9088051"/>
                <a:gd name="connsiteY17" fmla="*/ 31627 h 6858000"/>
                <a:gd name="connsiteX18" fmla="*/ 1844517 w 9088051"/>
                <a:gd name="connsiteY18" fmla="*/ 0 h 6858000"/>
                <a:gd name="connsiteX19" fmla="*/ 3734467 w 9088051"/>
                <a:gd name="connsiteY19" fmla="*/ 0 h 6858000"/>
                <a:gd name="connsiteX20" fmla="*/ 3603618 w 9088051"/>
                <a:gd name="connsiteY20" fmla="*/ 28853 h 6858000"/>
                <a:gd name="connsiteX21" fmla="*/ 1892878 w 9088051"/>
                <a:gd name="connsiteY21" fmla="*/ 985434 h 6858000"/>
                <a:gd name="connsiteX22" fmla="*/ 1096045 w 9088051"/>
                <a:gd name="connsiteY22" fmla="*/ 2147349 h 6858000"/>
                <a:gd name="connsiteX23" fmla="*/ 803453 w 9088051"/>
                <a:gd name="connsiteY23" fmla="*/ 3573669 h 6858000"/>
                <a:gd name="connsiteX24" fmla="*/ 1046377 w 9088051"/>
                <a:gd name="connsiteY24" fmla="*/ 4878573 h 6858000"/>
                <a:gd name="connsiteX25" fmla="*/ 1714473 w 9088051"/>
                <a:gd name="connsiteY25" fmla="*/ 5973776 h 6858000"/>
                <a:gd name="connsiteX26" fmla="*/ 2776083 w 9088051"/>
                <a:gd name="connsiteY26" fmla="*/ 6804641 h 6858000"/>
                <a:gd name="connsiteX27" fmla="*/ 2884836 w 9088051"/>
                <a:gd name="connsiteY27" fmla="*/ 6858000 h 6858000"/>
                <a:gd name="connsiteX28" fmla="*/ 1484505 w 9088051"/>
                <a:gd name="connsiteY28" fmla="*/ 6858000 h 6858000"/>
                <a:gd name="connsiteX29" fmla="*/ 1431151 w 9088051"/>
                <a:gd name="connsiteY29" fmla="*/ 6811515 h 6858000"/>
                <a:gd name="connsiteX30" fmla="*/ 1103471 w 9088051"/>
                <a:gd name="connsiteY30" fmla="*/ 6477651 h 6858000"/>
                <a:gd name="connsiteX31" fmla="*/ 0 w 9088051"/>
                <a:gd name="connsiteY31" fmla="*/ 3573620 h 6858000"/>
                <a:gd name="connsiteX32" fmla="*/ 1809994 w 9088051"/>
                <a:gd name="connsiteY32"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088051" h="6858000">
                  <a:moveTo>
                    <a:pt x="5158786" y="0"/>
                  </a:moveTo>
                  <a:lnTo>
                    <a:pt x="6996771" y="0"/>
                  </a:lnTo>
                  <a:lnTo>
                    <a:pt x="7006955" y="6825"/>
                  </a:lnTo>
                  <a:cubicBezTo>
                    <a:pt x="8459794" y="1031353"/>
                    <a:pt x="9462596" y="2823601"/>
                    <a:pt x="8954230" y="4580835"/>
                  </a:cubicBezTo>
                  <a:cubicBezTo>
                    <a:pt x="8613842" y="5757293"/>
                    <a:pt x="7999457" y="5458140"/>
                    <a:pt x="7184080" y="6259703"/>
                  </a:cubicBezTo>
                  <a:cubicBezTo>
                    <a:pt x="7082152" y="6359905"/>
                    <a:pt x="6983303" y="6462297"/>
                    <a:pt x="6885926" y="6564765"/>
                  </a:cubicBezTo>
                  <a:lnTo>
                    <a:pt x="6608241" y="6858000"/>
                  </a:lnTo>
                  <a:lnTo>
                    <a:pt x="5462870" y="6858000"/>
                  </a:lnTo>
                  <a:lnTo>
                    <a:pt x="5529056" y="6804645"/>
                  </a:lnTo>
                  <a:cubicBezTo>
                    <a:pt x="5740217" y="6626505"/>
                    <a:pt x="5949382" y="6404876"/>
                    <a:pt x="6167613" y="6173667"/>
                  </a:cubicBezTo>
                  <a:cubicBezTo>
                    <a:pt x="6308782" y="6024091"/>
                    <a:pt x="6454799" y="5869390"/>
                    <a:pt x="6610973" y="5715860"/>
                  </a:cubicBezTo>
                  <a:cubicBezTo>
                    <a:pt x="7007847" y="5325741"/>
                    <a:pt x="7376733" y="5135074"/>
                    <a:pt x="7646083" y="4995842"/>
                  </a:cubicBezTo>
                  <a:cubicBezTo>
                    <a:pt x="7816858" y="4907561"/>
                    <a:pt x="7916545" y="4854514"/>
                    <a:pt x="7980054" y="4790095"/>
                  </a:cubicBezTo>
                  <a:cubicBezTo>
                    <a:pt x="8054629" y="4714405"/>
                    <a:pt x="8122031" y="4573758"/>
                    <a:pt x="8180437" y="4371964"/>
                  </a:cubicBezTo>
                  <a:cubicBezTo>
                    <a:pt x="8315441" y="3905228"/>
                    <a:pt x="8319381" y="3416431"/>
                    <a:pt x="8192058" y="2919242"/>
                  </a:cubicBezTo>
                  <a:cubicBezTo>
                    <a:pt x="8071251" y="2447381"/>
                    <a:pt x="7829388" y="1971467"/>
                    <a:pt x="7492638" y="1542845"/>
                  </a:cubicBezTo>
                  <a:cubicBezTo>
                    <a:pt x="7111829" y="1058099"/>
                    <a:pt x="6626484" y="648361"/>
                    <a:pt x="6089097" y="357847"/>
                  </a:cubicBezTo>
                  <a:cubicBezTo>
                    <a:pt x="5824244" y="214687"/>
                    <a:pt x="5554957" y="105262"/>
                    <a:pt x="5288639" y="31627"/>
                  </a:cubicBezTo>
                  <a:close/>
                  <a:moveTo>
                    <a:pt x="1844517" y="0"/>
                  </a:moveTo>
                  <a:lnTo>
                    <a:pt x="3734467" y="0"/>
                  </a:lnTo>
                  <a:lnTo>
                    <a:pt x="3603618" y="28853"/>
                  </a:lnTo>
                  <a:cubicBezTo>
                    <a:pt x="2962049" y="186733"/>
                    <a:pt x="2373277" y="513136"/>
                    <a:pt x="1892878" y="985434"/>
                  </a:cubicBezTo>
                  <a:cubicBezTo>
                    <a:pt x="1551428" y="1321091"/>
                    <a:pt x="1283341" y="1711990"/>
                    <a:pt x="1096045" y="2147349"/>
                  </a:cubicBezTo>
                  <a:cubicBezTo>
                    <a:pt x="901876" y="2598519"/>
                    <a:pt x="803453" y="3078432"/>
                    <a:pt x="803453" y="3573669"/>
                  </a:cubicBezTo>
                  <a:cubicBezTo>
                    <a:pt x="803453" y="4023717"/>
                    <a:pt x="885151" y="4462735"/>
                    <a:pt x="1046377" y="4878573"/>
                  </a:cubicBezTo>
                  <a:cubicBezTo>
                    <a:pt x="1201945" y="5279770"/>
                    <a:pt x="1426681" y="5648221"/>
                    <a:pt x="1714473" y="5973776"/>
                  </a:cubicBezTo>
                  <a:cubicBezTo>
                    <a:pt x="2012357" y="6310732"/>
                    <a:pt x="2376505" y="6595304"/>
                    <a:pt x="2776083" y="6804641"/>
                  </a:cubicBezTo>
                  <a:lnTo>
                    <a:pt x="2884836" y="6858000"/>
                  </a:lnTo>
                  <a:lnTo>
                    <a:pt x="1484505" y="6858000"/>
                  </a:lnTo>
                  <a:lnTo>
                    <a:pt x="1431151" y="6811515"/>
                  </a:lnTo>
                  <a:cubicBezTo>
                    <a:pt x="1316128" y="6705919"/>
                    <a:pt x="1206738" y="6594470"/>
                    <a:pt x="1103471" y="6477651"/>
                  </a:cubicBezTo>
                  <a:cubicBezTo>
                    <a:pt x="416075" y="5700097"/>
                    <a:pt x="0" y="4684635"/>
                    <a:pt x="0" y="3573620"/>
                  </a:cubicBezTo>
                  <a:cubicBezTo>
                    <a:pt x="0" y="2121118"/>
                    <a:pt x="711220" y="831902"/>
                    <a:pt x="1809994" y="24133"/>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Freeform: Shape 16">
              <a:extLst>
                <a:ext uri="{FF2B5EF4-FFF2-40B4-BE49-F238E27FC236}">
                  <a16:creationId xmlns:a16="http://schemas.microsoft.com/office/drawing/2014/main" id="{D55285E4-21EB-4EC1-AB8E-36E881E899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29061" y="3985"/>
              <a:ext cx="9107210" cy="6858000"/>
            </a:xfrm>
            <a:custGeom>
              <a:avLst/>
              <a:gdLst>
                <a:gd name="connsiteX0" fmla="*/ 6184722 w 9107210"/>
                <a:gd name="connsiteY0" fmla="*/ 0 h 6858000"/>
                <a:gd name="connsiteX1" fmla="*/ 6985680 w 9107210"/>
                <a:gd name="connsiteY1" fmla="*/ 0 h 6858000"/>
                <a:gd name="connsiteX2" fmla="*/ 7324323 w 9107210"/>
                <a:gd name="connsiteY2" fmla="*/ 247136 h 6858000"/>
                <a:gd name="connsiteX3" fmla="*/ 7652712 w 9107210"/>
                <a:gd name="connsiteY3" fmla="*/ 528495 h 6858000"/>
                <a:gd name="connsiteX4" fmla="*/ 8236677 w 9107210"/>
                <a:gd name="connsiteY4" fmla="*/ 1166289 h 6858000"/>
                <a:gd name="connsiteX5" fmla="*/ 8704298 w 9107210"/>
                <a:gd name="connsiteY5" fmla="*/ 1897038 h 6858000"/>
                <a:gd name="connsiteX6" fmla="*/ 8885160 w 9107210"/>
                <a:gd name="connsiteY6" fmla="*/ 2294087 h 6858000"/>
                <a:gd name="connsiteX7" fmla="*/ 8924247 w 9107210"/>
                <a:gd name="connsiteY7" fmla="*/ 2396286 h 6858000"/>
                <a:gd name="connsiteX8" fmla="*/ 8960022 w 9107210"/>
                <a:gd name="connsiteY8" fmla="*/ 2499767 h 6858000"/>
                <a:gd name="connsiteX9" fmla="*/ 8991720 w 9107210"/>
                <a:gd name="connsiteY9" fmla="*/ 2604671 h 6858000"/>
                <a:gd name="connsiteX10" fmla="*/ 9019646 w 9107210"/>
                <a:gd name="connsiteY10" fmla="*/ 2710708 h 6858000"/>
                <a:gd name="connsiteX11" fmla="*/ 9105822 w 9107210"/>
                <a:gd name="connsiteY11" fmla="*/ 3582266 h 6858000"/>
                <a:gd name="connsiteX12" fmla="*/ 9057716 w 9107210"/>
                <a:gd name="connsiteY12" fmla="*/ 4017873 h 6858000"/>
                <a:gd name="connsiteX13" fmla="*/ 8945600 w 9107210"/>
                <a:gd name="connsiteY13" fmla="*/ 4439659 h 6858000"/>
                <a:gd name="connsiteX14" fmla="*/ 8796080 w 9107210"/>
                <a:gd name="connsiteY14" fmla="*/ 4847428 h 6858000"/>
                <a:gd name="connsiteX15" fmla="*/ 8702056 w 9107210"/>
                <a:gd name="connsiteY15" fmla="*/ 5050108 h 6858000"/>
                <a:gd name="connsiteX16" fmla="*/ 8581125 w 9107210"/>
                <a:gd name="connsiteY16" fmla="*/ 5247525 h 6858000"/>
                <a:gd name="connsiteX17" fmla="*/ 8426254 w 9107210"/>
                <a:gd name="connsiteY17" fmla="*/ 5429647 h 6858000"/>
                <a:gd name="connsiteX18" fmla="*/ 8337174 w 9107210"/>
                <a:gd name="connsiteY18" fmla="*/ 5510552 h 6858000"/>
                <a:gd name="connsiteX19" fmla="*/ 8243200 w 9107210"/>
                <a:gd name="connsiteY19" fmla="*/ 5582948 h 6858000"/>
                <a:gd name="connsiteX20" fmla="*/ 7868330 w 9107210"/>
                <a:gd name="connsiteY20" fmla="*/ 5811104 h 6858000"/>
                <a:gd name="connsiteX21" fmla="*/ 7538916 w 9107210"/>
                <a:gd name="connsiteY21" fmla="*/ 6018899 h 6858000"/>
                <a:gd name="connsiteX22" fmla="*/ 7391280 w 9107210"/>
                <a:gd name="connsiteY22" fmla="*/ 6134132 h 6858000"/>
                <a:gd name="connsiteX23" fmla="*/ 7252511 w 9107210"/>
                <a:gd name="connsiteY23" fmla="*/ 6259105 h 6858000"/>
                <a:gd name="connsiteX24" fmla="*/ 7185601 w 9107210"/>
                <a:gd name="connsiteY24" fmla="*/ 6325894 h 6858000"/>
                <a:gd name="connsiteX25" fmla="*/ 7116651 w 9107210"/>
                <a:gd name="connsiteY25" fmla="*/ 6397010 h 6858000"/>
                <a:gd name="connsiteX26" fmla="*/ 6978545 w 9107210"/>
                <a:gd name="connsiteY26" fmla="*/ 6541607 h 6858000"/>
                <a:gd name="connsiteX27" fmla="*/ 6693009 w 9107210"/>
                <a:gd name="connsiteY27" fmla="*/ 6832716 h 6858000"/>
                <a:gd name="connsiteX28" fmla="*/ 6667488 w 9107210"/>
                <a:gd name="connsiteY28" fmla="*/ 6858000 h 6858000"/>
                <a:gd name="connsiteX29" fmla="*/ 6056793 w 9107210"/>
                <a:gd name="connsiteY29" fmla="*/ 6858000 h 6858000"/>
                <a:gd name="connsiteX30" fmla="*/ 6077345 w 9107210"/>
                <a:gd name="connsiteY30" fmla="*/ 6835420 h 6858000"/>
                <a:gd name="connsiteX31" fmla="*/ 6208519 w 9107210"/>
                <a:gd name="connsiteY31" fmla="*/ 6683989 h 6858000"/>
                <a:gd name="connsiteX32" fmla="*/ 6340001 w 9107210"/>
                <a:gd name="connsiteY32" fmla="*/ 6529852 h 6858000"/>
                <a:gd name="connsiteX33" fmla="*/ 6611419 w 9107210"/>
                <a:gd name="connsiteY33" fmla="*/ 6219317 h 6858000"/>
                <a:gd name="connsiteX34" fmla="*/ 6757678 w 9107210"/>
                <a:gd name="connsiteY34" fmla="*/ 6068228 h 6858000"/>
                <a:gd name="connsiteX35" fmla="*/ 6833713 w 9107210"/>
                <a:gd name="connsiteY35" fmla="*/ 5994061 h 6858000"/>
                <a:gd name="connsiteX36" fmla="*/ 6915148 w 9107210"/>
                <a:gd name="connsiteY36" fmla="*/ 5918812 h 6858000"/>
                <a:gd name="connsiteX37" fmla="*/ 7276311 w 9107210"/>
                <a:gd name="connsiteY37" fmla="*/ 5650229 h 6858000"/>
                <a:gd name="connsiteX38" fmla="*/ 7664942 w 9107210"/>
                <a:gd name="connsiteY38" fmla="*/ 5445681 h 6858000"/>
                <a:gd name="connsiteX39" fmla="*/ 7848505 w 9107210"/>
                <a:gd name="connsiteY39" fmla="*/ 5358333 h 6858000"/>
                <a:gd name="connsiteX40" fmla="*/ 8011785 w 9107210"/>
                <a:gd name="connsiteY40" fmla="*/ 5267788 h 6858000"/>
                <a:gd name="connsiteX41" fmla="*/ 8260273 w 9107210"/>
                <a:gd name="connsiteY41" fmla="*/ 5034370 h 6858000"/>
                <a:gd name="connsiteX42" fmla="*/ 8417589 w 9107210"/>
                <a:gd name="connsiteY42" fmla="*/ 4714488 h 6858000"/>
                <a:gd name="connsiteX43" fmla="*/ 8495000 w 9107210"/>
                <a:gd name="connsiteY43" fmla="*/ 4346409 h 6858000"/>
                <a:gd name="connsiteX44" fmla="*/ 8508556 w 9107210"/>
                <a:gd name="connsiteY44" fmla="*/ 3971101 h 6858000"/>
                <a:gd name="connsiteX45" fmla="*/ 8483330 w 9107210"/>
                <a:gd name="connsiteY45" fmla="*/ 3600710 h 6858000"/>
                <a:gd name="connsiteX46" fmla="*/ 8425336 w 9107210"/>
                <a:gd name="connsiteY46" fmla="*/ 3236121 h 6858000"/>
                <a:gd name="connsiteX47" fmla="*/ 8334575 w 9107210"/>
                <a:gd name="connsiteY47" fmla="*/ 2877977 h 6858000"/>
                <a:gd name="connsiteX48" fmla="*/ 8087513 w 9107210"/>
                <a:gd name="connsiteY48" fmla="*/ 2174622 h 6858000"/>
                <a:gd name="connsiteX49" fmla="*/ 7723650 w 9107210"/>
                <a:gd name="connsiteY49" fmla="*/ 1507613 h 6858000"/>
                <a:gd name="connsiteX50" fmla="*/ 7501815 w 9107210"/>
                <a:gd name="connsiteY50" fmla="*/ 1192947 h 6858000"/>
                <a:gd name="connsiteX51" fmla="*/ 7254399 w 9107210"/>
                <a:gd name="connsiteY51" fmla="*/ 894361 h 6858000"/>
                <a:gd name="connsiteX52" fmla="*/ 6689339 w 9107210"/>
                <a:gd name="connsiteY52" fmla="*/ 354046 h 6858000"/>
                <a:gd name="connsiteX53" fmla="*/ 6206651 w 9107210"/>
                <a:gd name="connsiteY53" fmla="*/ 12626 h 6858000"/>
                <a:gd name="connsiteX54" fmla="*/ 1827105 w 9107210"/>
                <a:gd name="connsiteY54" fmla="*/ 0 h 6858000"/>
                <a:gd name="connsiteX55" fmla="*/ 2807607 w 9107210"/>
                <a:gd name="connsiteY55" fmla="*/ 0 h 6858000"/>
                <a:gd name="connsiteX56" fmla="*/ 2667958 w 9107210"/>
                <a:gd name="connsiteY56" fmla="*/ 88235 h 6858000"/>
                <a:gd name="connsiteX57" fmla="*/ 2354723 w 9107210"/>
                <a:gd name="connsiteY57" fmla="*/ 314947 h 6858000"/>
                <a:gd name="connsiteX58" fmla="*/ 2059963 w 9107210"/>
                <a:gd name="connsiteY58" fmla="*/ 561545 h 6858000"/>
                <a:gd name="connsiteX59" fmla="*/ 1780798 w 9107210"/>
                <a:gd name="connsiteY59" fmla="*/ 824425 h 6858000"/>
                <a:gd name="connsiteX60" fmla="*/ 954714 w 9107210"/>
                <a:gd name="connsiteY60" fmla="*/ 2094309 h 6858000"/>
                <a:gd name="connsiteX61" fmla="*/ 732676 w 9107210"/>
                <a:gd name="connsiteY61" fmla="*/ 2813646 h 6858000"/>
                <a:gd name="connsiteX62" fmla="*/ 673867 w 9107210"/>
                <a:gd name="connsiteY62" fmla="*/ 3183989 h 6858000"/>
                <a:gd name="connsiteX63" fmla="*/ 647621 w 9107210"/>
                <a:gd name="connsiteY63" fmla="*/ 3557281 h 6858000"/>
                <a:gd name="connsiteX64" fmla="*/ 653381 w 9107210"/>
                <a:gd name="connsiteY64" fmla="*/ 3931214 h 6858000"/>
                <a:gd name="connsiteX65" fmla="*/ 690428 w 9107210"/>
                <a:gd name="connsiteY65" fmla="*/ 4303719 h 6858000"/>
                <a:gd name="connsiteX66" fmla="*/ 871801 w 9107210"/>
                <a:gd name="connsiteY66" fmla="*/ 5033041 h 6858000"/>
                <a:gd name="connsiteX67" fmla="*/ 1197749 w 9107210"/>
                <a:gd name="connsiteY67" fmla="*/ 5718494 h 6858000"/>
                <a:gd name="connsiteX68" fmla="*/ 1411480 w 9107210"/>
                <a:gd name="connsiteY68" fmla="*/ 6036703 h 6858000"/>
                <a:gd name="connsiteX69" fmla="*/ 1530170 w 9107210"/>
                <a:gd name="connsiteY69" fmla="*/ 6188430 h 6858000"/>
                <a:gd name="connsiteX70" fmla="*/ 1657165 w 9107210"/>
                <a:gd name="connsiteY70" fmla="*/ 6335385 h 6858000"/>
                <a:gd name="connsiteX71" fmla="*/ 1931343 w 9107210"/>
                <a:gd name="connsiteY71" fmla="*/ 6612896 h 6858000"/>
                <a:gd name="connsiteX72" fmla="*/ 2220133 w 9107210"/>
                <a:gd name="connsiteY72" fmla="*/ 6858000 h 6858000"/>
                <a:gd name="connsiteX73" fmla="*/ 1539862 w 9107210"/>
                <a:gd name="connsiteY73" fmla="*/ 6858000 h 6858000"/>
                <a:gd name="connsiteX74" fmla="*/ 1307111 w 9107210"/>
                <a:gd name="connsiteY74" fmla="*/ 6648873 h 6858000"/>
                <a:gd name="connsiteX75" fmla="*/ 750258 w 9107210"/>
                <a:gd name="connsiteY75" fmla="*/ 5987570 h 6858000"/>
                <a:gd name="connsiteX76" fmla="*/ 335382 w 9107210"/>
                <a:gd name="connsiteY76" fmla="*/ 5229279 h 6858000"/>
                <a:gd name="connsiteX77" fmla="*/ 79351 w 9107210"/>
                <a:gd name="connsiteY77" fmla="*/ 4403854 h 6858000"/>
                <a:gd name="connsiteX78" fmla="*/ 16007 w 9107210"/>
                <a:gd name="connsiteY78" fmla="*/ 3975723 h 6858000"/>
                <a:gd name="connsiteX79" fmla="*/ 871 w 9107210"/>
                <a:gd name="connsiteY79" fmla="*/ 3543362 h 6858000"/>
                <a:gd name="connsiteX80" fmla="*/ 32519 w 9107210"/>
                <a:gd name="connsiteY80" fmla="*/ 3112085 h 6858000"/>
                <a:gd name="connsiteX81" fmla="*/ 108502 w 9107210"/>
                <a:gd name="connsiteY81" fmla="*/ 2686511 h 6858000"/>
                <a:gd name="connsiteX82" fmla="*/ 378239 w 9107210"/>
                <a:gd name="connsiteY82" fmla="*/ 1865955 h 6858000"/>
                <a:gd name="connsiteX83" fmla="*/ 1343701 w 9107210"/>
                <a:gd name="connsiteY83" fmla="*/ 431508 h 6858000"/>
                <a:gd name="connsiteX84" fmla="*/ 1661853 w 9107210"/>
                <a:gd name="connsiteY84" fmla="*/ 1302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9107210" h="6858000">
                  <a:moveTo>
                    <a:pt x="6184722" y="0"/>
                  </a:moveTo>
                  <a:lnTo>
                    <a:pt x="6985680" y="0"/>
                  </a:lnTo>
                  <a:lnTo>
                    <a:pt x="7324323" y="247136"/>
                  </a:lnTo>
                  <a:cubicBezTo>
                    <a:pt x="7437502" y="336500"/>
                    <a:pt x="7547171" y="430254"/>
                    <a:pt x="7652712" y="528495"/>
                  </a:cubicBezTo>
                  <a:cubicBezTo>
                    <a:pt x="7863743" y="724929"/>
                    <a:pt x="8060097" y="937593"/>
                    <a:pt x="8236677" y="1166289"/>
                  </a:cubicBezTo>
                  <a:cubicBezTo>
                    <a:pt x="8413818" y="1394594"/>
                    <a:pt x="8570168" y="1639471"/>
                    <a:pt x="8704298" y="1897038"/>
                  </a:cubicBezTo>
                  <a:cubicBezTo>
                    <a:pt x="8770803" y="2026141"/>
                    <a:pt x="8830836" y="2158786"/>
                    <a:pt x="8885160" y="2294087"/>
                  </a:cubicBezTo>
                  <a:cubicBezTo>
                    <a:pt x="8898360" y="2328071"/>
                    <a:pt x="8912169" y="2361810"/>
                    <a:pt x="8924247" y="2396286"/>
                  </a:cubicBezTo>
                  <a:lnTo>
                    <a:pt x="8960022" y="2499767"/>
                  </a:lnTo>
                  <a:lnTo>
                    <a:pt x="8991720" y="2604671"/>
                  </a:lnTo>
                  <a:cubicBezTo>
                    <a:pt x="9002116" y="2639690"/>
                    <a:pt x="9010474" y="2675346"/>
                    <a:pt x="9019646" y="2710708"/>
                  </a:cubicBezTo>
                  <a:cubicBezTo>
                    <a:pt x="9089055" y="2995079"/>
                    <a:pt x="9113620" y="3289927"/>
                    <a:pt x="9105822" y="3582266"/>
                  </a:cubicBezTo>
                  <a:cubicBezTo>
                    <a:pt x="9101796" y="3728484"/>
                    <a:pt x="9085744" y="3874458"/>
                    <a:pt x="9057716" y="4017873"/>
                  </a:cubicBezTo>
                  <a:cubicBezTo>
                    <a:pt x="9029534" y="4161336"/>
                    <a:pt x="8990497" y="4302046"/>
                    <a:pt x="8945600" y="4439659"/>
                  </a:cubicBezTo>
                  <a:cubicBezTo>
                    <a:pt x="8900857" y="4577566"/>
                    <a:pt x="8852901" y="4711784"/>
                    <a:pt x="8796080" y="4847428"/>
                  </a:cubicBezTo>
                  <a:cubicBezTo>
                    <a:pt x="8767695" y="4915152"/>
                    <a:pt x="8737016" y="4982926"/>
                    <a:pt x="8702056" y="5050108"/>
                  </a:cubicBezTo>
                  <a:cubicBezTo>
                    <a:pt x="8666485" y="5116997"/>
                    <a:pt x="8627347" y="5183687"/>
                    <a:pt x="8581125" y="5247525"/>
                  </a:cubicBezTo>
                  <a:cubicBezTo>
                    <a:pt x="8535565" y="5311660"/>
                    <a:pt x="8483534" y="5373185"/>
                    <a:pt x="8426254" y="5429647"/>
                  </a:cubicBezTo>
                  <a:cubicBezTo>
                    <a:pt x="8397512" y="5457779"/>
                    <a:pt x="8367801" y="5484879"/>
                    <a:pt x="8337174" y="5510552"/>
                  </a:cubicBezTo>
                  <a:cubicBezTo>
                    <a:pt x="8306444" y="5536077"/>
                    <a:pt x="8274899" y="5560029"/>
                    <a:pt x="8243200" y="5582948"/>
                  </a:cubicBezTo>
                  <a:cubicBezTo>
                    <a:pt x="8115543" y="5674574"/>
                    <a:pt x="7986203" y="5743233"/>
                    <a:pt x="7868330" y="5811104"/>
                  </a:cubicBezTo>
                  <a:cubicBezTo>
                    <a:pt x="7749844" y="5878385"/>
                    <a:pt x="7640685" y="5945126"/>
                    <a:pt x="7538916" y="6018899"/>
                  </a:cubicBezTo>
                  <a:cubicBezTo>
                    <a:pt x="7487749" y="6055392"/>
                    <a:pt x="7438777" y="6093950"/>
                    <a:pt x="7391280" y="6134132"/>
                  </a:cubicBezTo>
                  <a:cubicBezTo>
                    <a:pt x="7343427" y="6173921"/>
                    <a:pt x="7297511" y="6215922"/>
                    <a:pt x="7252511" y="6259105"/>
                  </a:cubicBezTo>
                  <a:cubicBezTo>
                    <a:pt x="7229784" y="6280990"/>
                    <a:pt x="7208635" y="6302433"/>
                    <a:pt x="7185601" y="6325894"/>
                  </a:cubicBezTo>
                  <a:lnTo>
                    <a:pt x="7116651" y="6397010"/>
                  </a:lnTo>
                  <a:lnTo>
                    <a:pt x="6978545" y="6541607"/>
                  </a:lnTo>
                  <a:cubicBezTo>
                    <a:pt x="6885693" y="6638397"/>
                    <a:pt x="6789885" y="6734943"/>
                    <a:pt x="6693009" y="6832716"/>
                  </a:cubicBezTo>
                  <a:lnTo>
                    <a:pt x="6667488" y="6858000"/>
                  </a:lnTo>
                  <a:lnTo>
                    <a:pt x="6056793" y="6858000"/>
                  </a:lnTo>
                  <a:lnTo>
                    <a:pt x="6077345" y="6835420"/>
                  </a:lnTo>
                  <a:cubicBezTo>
                    <a:pt x="6121427" y="6785747"/>
                    <a:pt x="6164948" y="6735090"/>
                    <a:pt x="6208519" y="6683989"/>
                  </a:cubicBezTo>
                  <a:lnTo>
                    <a:pt x="6340001" y="6529852"/>
                  </a:lnTo>
                  <a:cubicBezTo>
                    <a:pt x="6428315" y="6426667"/>
                    <a:pt x="6516733" y="6321417"/>
                    <a:pt x="6611419" y="6219317"/>
                  </a:cubicBezTo>
                  <a:cubicBezTo>
                    <a:pt x="6658864" y="6168363"/>
                    <a:pt x="6707584" y="6117950"/>
                    <a:pt x="6757678" y="6068228"/>
                  </a:cubicBezTo>
                  <a:lnTo>
                    <a:pt x="6833713" y="5994061"/>
                  </a:lnTo>
                  <a:cubicBezTo>
                    <a:pt x="6859346" y="5969422"/>
                    <a:pt x="6887579" y="5943404"/>
                    <a:pt x="6915148" y="5918812"/>
                  </a:cubicBezTo>
                  <a:cubicBezTo>
                    <a:pt x="7026295" y="5819219"/>
                    <a:pt x="7148602" y="5729117"/>
                    <a:pt x="7276311" y="5650229"/>
                  </a:cubicBezTo>
                  <a:cubicBezTo>
                    <a:pt x="7403918" y="5571046"/>
                    <a:pt x="7537794" y="5505190"/>
                    <a:pt x="7664942" y="5445681"/>
                  </a:cubicBezTo>
                  <a:cubicBezTo>
                    <a:pt x="7728491" y="5416024"/>
                    <a:pt x="7790410" y="5387449"/>
                    <a:pt x="7848505" y="5358333"/>
                  </a:cubicBezTo>
                  <a:cubicBezTo>
                    <a:pt x="7906805" y="5329315"/>
                    <a:pt x="7961843" y="5300101"/>
                    <a:pt x="8011785" y="5267788"/>
                  </a:cubicBezTo>
                  <a:cubicBezTo>
                    <a:pt x="8112281" y="5203950"/>
                    <a:pt x="8193615" y="5128111"/>
                    <a:pt x="8260273" y="5034370"/>
                  </a:cubicBezTo>
                  <a:cubicBezTo>
                    <a:pt x="8326370" y="4940776"/>
                    <a:pt x="8378657" y="4831640"/>
                    <a:pt x="8417589" y="4714488"/>
                  </a:cubicBezTo>
                  <a:cubicBezTo>
                    <a:pt x="8456372" y="4597485"/>
                    <a:pt x="8481140" y="4471332"/>
                    <a:pt x="8495000" y="4346409"/>
                  </a:cubicBezTo>
                  <a:cubicBezTo>
                    <a:pt x="8508404" y="4221044"/>
                    <a:pt x="8511359" y="4095482"/>
                    <a:pt x="8508556" y="3971101"/>
                  </a:cubicBezTo>
                  <a:cubicBezTo>
                    <a:pt x="8504530" y="3846571"/>
                    <a:pt x="8495663" y="3723222"/>
                    <a:pt x="8483330" y="3600710"/>
                  </a:cubicBezTo>
                  <a:cubicBezTo>
                    <a:pt x="8470793" y="3478148"/>
                    <a:pt x="8451888" y="3356421"/>
                    <a:pt x="8425336" y="3236121"/>
                  </a:cubicBezTo>
                  <a:cubicBezTo>
                    <a:pt x="8399091" y="3115774"/>
                    <a:pt x="8367801" y="2996655"/>
                    <a:pt x="8334575" y="2877977"/>
                  </a:cubicBezTo>
                  <a:cubicBezTo>
                    <a:pt x="8268222" y="2640772"/>
                    <a:pt x="8190100" y="2404057"/>
                    <a:pt x="8087513" y="2174622"/>
                  </a:cubicBezTo>
                  <a:cubicBezTo>
                    <a:pt x="7985081" y="1945237"/>
                    <a:pt x="7863233" y="1721900"/>
                    <a:pt x="7723650" y="1507613"/>
                  </a:cubicBezTo>
                  <a:cubicBezTo>
                    <a:pt x="7653527" y="1400692"/>
                    <a:pt x="7579684" y="1295589"/>
                    <a:pt x="7501815" y="1192947"/>
                  </a:cubicBezTo>
                  <a:cubicBezTo>
                    <a:pt x="7423844" y="1090353"/>
                    <a:pt x="7340778" y="991103"/>
                    <a:pt x="7254399" y="894361"/>
                  </a:cubicBezTo>
                  <a:cubicBezTo>
                    <a:pt x="7082047" y="700485"/>
                    <a:pt x="6893083" y="519052"/>
                    <a:pt x="6689339" y="354046"/>
                  </a:cubicBezTo>
                  <a:cubicBezTo>
                    <a:pt x="6536914" y="229775"/>
                    <a:pt x="6375602" y="115325"/>
                    <a:pt x="6206651" y="12626"/>
                  </a:cubicBezTo>
                  <a:close/>
                  <a:moveTo>
                    <a:pt x="1827105" y="0"/>
                  </a:moveTo>
                  <a:lnTo>
                    <a:pt x="2807607" y="0"/>
                  </a:lnTo>
                  <a:lnTo>
                    <a:pt x="2667958" y="88235"/>
                  </a:lnTo>
                  <a:cubicBezTo>
                    <a:pt x="2560098" y="159777"/>
                    <a:pt x="2455754" y="235690"/>
                    <a:pt x="2354723" y="314947"/>
                  </a:cubicBezTo>
                  <a:cubicBezTo>
                    <a:pt x="2253464" y="394030"/>
                    <a:pt x="2156943" y="478181"/>
                    <a:pt x="2059963" y="561545"/>
                  </a:cubicBezTo>
                  <a:cubicBezTo>
                    <a:pt x="1962831" y="644811"/>
                    <a:pt x="1868297" y="731322"/>
                    <a:pt x="1780798" y="824425"/>
                  </a:cubicBezTo>
                  <a:cubicBezTo>
                    <a:pt x="1429010" y="1195013"/>
                    <a:pt x="1148011" y="1628455"/>
                    <a:pt x="954714" y="2094309"/>
                  </a:cubicBezTo>
                  <a:cubicBezTo>
                    <a:pt x="857938" y="2327186"/>
                    <a:pt x="783229" y="2568326"/>
                    <a:pt x="732676" y="2813646"/>
                  </a:cubicBezTo>
                  <a:cubicBezTo>
                    <a:pt x="707552" y="2936307"/>
                    <a:pt x="688085" y="3059952"/>
                    <a:pt x="673867" y="3183989"/>
                  </a:cubicBezTo>
                  <a:cubicBezTo>
                    <a:pt x="660056" y="3308075"/>
                    <a:pt x="651341" y="3432605"/>
                    <a:pt x="647621" y="3557281"/>
                  </a:cubicBezTo>
                  <a:cubicBezTo>
                    <a:pt x="644411" y="3681958"/>
                    <a:pt x="645329" y="3806733"/>
                    <a:pt x="653381" y="3931214"/>
                  </a:cubicBezTo>
                  <a:cubicBezTo>
                    <a:pt x="659852" y="4055792"/>
                    <a:pt x="672949" y="4179977"/>
                    <a:pt x="690428" y="4303719"/>
                  </a:cubicBezTo>
                  <a:cubicBezTo>
                    <a:pt x="726408" y="4551057"/>
                    <a:pt x="786440" y="4795835"/>
                    <a:pt x="871801" y="5033041"/>
                  </a:cubicBezTo>
                  <a:cubicBezTo>
                    <a:pt x="957007" y="5270247"/>
                    <a:pt x="1065962" y="5500322"/>
                    <a:pt x="1197749" y="5718494"/>
                  </a:cubicBezTo>
                  <a:cubicBezTo>
                    <a:pt x="1263846" y="5827433"/>
                    <a:pt x="1334937" y="5933813"/>
                    <a:pt x="1411480" y="6036703"/>
                  </a:cubicBezTo>
                  <a:cubicBezTo>
                    <a:pt x="1449548" y="6088295"/>
                    <a:pt x="1489451" y="6138609"/>
                    <a:pt x="1530170" y="6188430"/>
                  </a:cubicBezTo>
                  <a:cubicBezTo>
                    <a:pt x="1571447" y="6238055"/>
                    <a:pt x="1613644" y="6287336"/>
                    <a:pt x="1657165" y="6335385"/>
                  </a:cubicBezTo>
                  <a:cubicBezTo>
                    <a:pt x="1744079" y="6431708"/>
                    <a:pt x="1835644" y="6524282"/>
                    <a:pt x="1931343" y="6612896"/>
                  </a:cubicBezTo>
                  <a:lnTo>
                    <a:pt x="2220133" y="6858000"/>
                  </a:lnTo>
                  <a:lnTo>
                    <a:pt x="1539862" y="6858000"/>
                  </a:lnTo>
                  <a:lnTo>
                    <a:pt x="1307111" y="6648873"/>
                  </a:lnTo>
                  <a:cubicBezTo>
                    <a:pt x="1101839" y="6448063"/>
                    <a:pt x="913180" y="6225465"/>
                    <a:pt x="750258" y="5987570"/>
                  </a:cubicBezTo>
                  <a:cubicBezTo>
                    <a:pt x="587232" y="5749281"/>
                    <a:pt x="448261" y="5494813"/>
                    <a:pt x="335382" y="5229279"/>
                  </a:cubicBezTo>
                  <a:cubicBezTo>
                    <a:pt x="222298" y="4963793"/>
                    <a:pt x="137040" y="4686652"/>
                    <a:pt x="79351" y="4403854"/>
                  </a:cubicBezTo>
                  <a:cubicBezTo>
                    <a:pt x="50150" y="4262456"/>
                    <a:pt x="29767" y="4119385"/>
                    <a:pt x="16007" y="3975723"/>
                  </a:cubicBezTo>
                  <a:cubicBezTo>
                    <a:pt x="3930" y="3831964"/>
                    <a:pt x="-2441" y="3687614"/>
                    <a:pt x="871" y="3543362"/>
                  </a:cubicBezTo>
                  <a:cubicBezTo>
                    <a:pt x="3522" y="3399160"/>
                    <a:pt x="14172" y="3255105"/>
                    <a:pt x="32519" y="3112085"/>
                  </a:cubicBezTo>
                  <a:cubicBezTo>
                    <a:pt x="50508" y="2969014"/>
                    <a:pt x="76090" y="2826925"/>
                    <a:pt x="108502" y="2686511"/>
                  </a:cubicBezTo>
                  <a:cubicBezTo>
                    <a:pt x="173019" y="2405533"/>
                    <a:pt x="263474" y="2130703"/>
                    <a:pt x="378239" y="1865955"/>
                  </a:cubicBezTo>
                  <a:cubicBezTo>
                    <a:pt x="607922" y="1336607"/>
                    <a:pt x="935706" y="848228"/>
                    <a:pt x="1343701" y="431508"/>
                  </a:cubicBezTo>
                  <a:cubicBezTo>
                    <a:pt x="1446133" y="327783"/>
                    <a:pt x="1550910" y="225926"/>
                    <a:pt x="1661853" y="130268"/>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Freeform: Shape 17">
              <a:extLst>
                <a:ext uri="{FF2B5EF4-FFF2-40B4-BE49-F238E27FC236}">
                  <a16:creationId xmlns:a16="http://schemas.microsoft.com/office/drawing/2014/main" id="{6A0C77B5-3FAA-4D4F-9555-89D7516088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3402" y="3985"/>
              <a:ext cx="9767847" cy="6858000"/>
            </a:xfrm>
            <a:custGeom>
              <a:avLst/>
              <a:gdLst>
                <a:gd name="connsiteX0" fmla="*/ 7145704 w 9767847"/>
                <a:gd name="connsiteY0" fmla="*/ 0 h 6858000"/>
                <a:gd name="connsiteX1" fmla="*/ 7875738 w 9767847"/>
                <a:gd name="connsiteY1" fmla="*/ 0 h 6858000"/>
                <a:gd name="connsiteX2" fmla="*/ 7990553 w 9767847"/>
                <a:gd name="connsiteY2" fmla="*/ 85415 h 6858000"/>
                <a:gd name="connsiteX3" fmla="*/ 9767847 w 9767847"/>
                <a:gd name="connsiteY3" fmla="*/ 3653129 h 6858000"/>
                <a:gd name="connsiteX4" fmla="*/ 8652597 w 9767847"/>
                <a:gd name="connsiteY4" fmla="*/ 6594103 h 6858000"/>
                <a:gd name="connsiteX5" fmla="*/ 8399240 w 9767847"/>
                <a:gd name="connsiteY5" fmla="*/ 6858000 h 6858000"/>
                <a:gd name="connsiteX6" fmla="*/ 6766926 w 9767847"/>
                <a:gd name="connsiteY6" fmla="*/ 6858000 h 6858000"/>
                <a:gd name="connsiteX7" fmla="*/ 6804586 w 9767847"/>
                <a:gd name="connsiteY7" fmla="*/ 6821201 h 6858000"/>
                <a:gd name="connsiteX8" fmla="*/ 6881735 w 9767847"/>
                <a:gd name="connsiteY8" fmla="*/ 6745295 h 6858000"/>
                <a:gd name="connsiteX9" fmla="*/ 6958883 w 9767847"/>
                <a:gd name="connsiteY9" fmla="*/ 6668920 h 6858000"/>
                <a:gd name="connsiteX10" fmla="*/ 7267925 w 9767847"/>
                <a:gd name="connsiteY10" fmla="*/ 6359792 h 6858000"/>
                <a:gd name="connsiteX11" fmla="*/ 7424360 w 9767847"/>
                <a:gd name="connsiteY11" fmla="*/ 6204783 h 6858000"/>
                <a:gd name="connsiteX12" fmla="*/ 7504938 w 9767847"/>
                <a:gd name="connsiteY12" fmla="*/ 6126806 h 6858000"/>
                <a:gd name="connsiteX13" fmla="*/ 7546396 w 9767847"/>
                <a:gd name="connsiteY13" fmla="*/ 6087795 h 6858000"/>
                <a:gd name="connsiteX14" fmla="*/ 7588002 w 9767847"/>
                <a:gd name="connsiteY14" fmla="*/ 6049630 h 6858000"/>
                <a:gd name="connsiteX15" fmla="*/ 7631000 w 9767847"/>
                <a:gd name="connsiteY15" fmla="*/ 6010807 h 6858000"/>
                <a:gd name="connsiteX16" fmla="*/ 7675440 w 9767847"/>
                <a:gd name="connsiteY16" fmla="*/ 5972407 h 6858000"/>
                <a:gd name="connsiteX17" fmla="*/ 7720626 w 9767847"/>
                <a:gd name="connsiteY17" fmla="*/ 5934949 h 6858000"/>
                <a:gd name="connsiteX18" fmla="*/ 7766458 w 9767847"/>
                <a:gd name="connsiteY18" fmla="*/ 5898432 h 6858000"/>
                <a:gd name="connsiteX19" fmla="*/ 7955254 w 9767847"/>
                <a:gd name="connsiteY19" fmla="*/ 5760926 h 6858000"/>
                <a:gd name="connsiteX20" fmla="*/ 8352678 w 9767847"/>
                <a:gd name="connsiteY20" fmla="*/ 5521728 h 6858000"/>
                <a:gd name="connsiteX21" fmla="*/ 8451350 w 9767847"/>
                <a:gd name="connsiteY21" fmla="*/ 5469352 h 6858000"/>
                <a:gd name="connsiteX22" fmla="*/ 8548532 w 9767847"/>
                <a:gd name="connsiteY22" fmla="*/ 5417493 h 6858000"/>
                <a:gd name="connsiteX23" fmla="*/ 8729473 w 9767847"/>
                <a:gd name="connsiteY23" fmla="*/ 5314059 h 6858000"/>
                <a:gd name="connsiteX24" fmla="*/ 8770781 w 9767847"/>
                <a:gd name="connsiteY24" fmla="*/ 5287330 h 6858000"/>
                <a:gd name="connsiteX25" fmla="*/ 8790964 w 9767847"/>
                <a:gd name="connsiteY25" fmla="*/ 5273590 h 6858000"/>
                <a:gd name="connsiteX26" fmla="*/ 8810499 w 9767847"/>
                <a:gd name="connsiteY26" fmla="*/ 5259801 h 6858000"/>
                <a:gd name="connsiteX27" fmla="*/ 8883571 w 9767847"/>
                <a:gd name="connsiteY27" fmla="*/ 5202577 h 6858000"/>
                <a:gd name="connsiteX28" fmla="*/ 9006651 w 9767847"/>
                <a:gd name="connsiteY28" fmla="*/ 5074625 h 6858000"/>
                <a:gd name="connsiteX29" fmla="*/ 9033494 w 9767847"/>
                <a:gd name="connsiteY29" fmla="*/ 5038203 h 6858000"/>
                <a:gd name="connsiteX30" fmla="*/ 9040305 w 9767847"/>
                <a:gd name="connsiteY30" fmla="*/ 5028649 h 6858000"/>
                <a:gd name="connsiteX31" fmla="*/ 9046568 w 9767847"/>
                <a:gd name="connsiteY31" fmla="*/ 5019379 h 6858000"/>
                <a:gd name="connsiteX32" fmla="*/ 9058846 w 9767847"/>
                <a:gd name="connsiteY32" fmla="*/ 5000743 h 6858000"/>
                <a:gd name="connsiteX33" fmla="*/ 9104529 w 9767847"/>
                <a:gd name="connsiteY33" fmla="*/ 4922203 h 6858000"/>
                <a:gd name="connsiteX34" fmla="*/ 9181081 w 9767847"/>
                <a:gd name="connsiteY34" fmla="*/ 4748792 h 6858000"/>
                <a:gd name="connsiteX35" fmla="*/ 9240731 w 9767847"/>
                <a:gd name="connsiteY35" fmla="*/ 4561970 h 6858000"/>
                <a:gd name="connsiteX36" fmla="*/ 9265388 w 9767847"/>
                <a:gd name="connsiteY36" fmla="*/ 4465171 h 6858000"/>
                <a:gd name="connsiteX37" fmla="*/ 9276571 w 9767847"/>
                <a:gd name="connsiteY37" fmla="*/ 4416041 h 6858000"/>
                <a:gd name="connsiteX38" fmla="*/ 9281841 w 9767847"/>
                <a:gd name="connsiteY38" fmla="*/ 4391477 h 6858000"/>
                <a:gd name="connsiteX39" fmla="*/ 9286513 w 9767847"/>
                <a:gd name="connsiteY39" fmla="*/ 4368936 h 6858000"/>
                <a:gd name="connsiteX40" fmla="*/ 9296754 w 9767847"/>
                <a:gd name="connsiteY40" fmla="*/ 4316136 h 6858000"/>
                <a:gd name="connsiteX41" fmla="*/ 9301029 w 9767847"/>
                <a:gd name="connsiteY41" fmla="*/ 4293172 h 6858000"/>
                <a:gd name="connsiteX42" fmla="*/ 9302818 w 9767847"/>
                <a:gd name="connsiteY42" fmla="*/ 4282679 h 6858000"/>
                <a:gd name="connsiteX43" fmla="*/ 9304658 w 9767847"/>
                <a:gd name="connsiteY43" fmla="*/ 4270914 h 6858000"/>
                <a:gd name="connsiteX44" fmla="*/ 9312810 w 9767847"/>
                <a:gd name="connsiteY44" fmla="*/ 4220043 h 6858000"/>
                <a:gd name="connsiteX45" fmla="*/ 9316887 w 9767847"/>
                <a:gd name="connsiteY45" fmla="*/ 4194584 h 6858000"/>
                <a:gd name="connsiteX46" fmla="*/ 9318923 w 9767847"/>
                <a:gd name="connsiteY46" fmla="*/ 4181878 h 6858000"/>
                <a:gd name="connsiteX47" fmla="*/ 9320515 w 9767847"/>
                <a:gd name="connsiteY47" fmla="*/ 4168984 h 6858000"/>
                <a:gd name="connsiteX48" fmla="*/ 9332445 w 9767847"/>
                <a:gd name="connsiteY48" fmla="*/ 4069079 h 6858000"/>
                <a:gd name="connsiteX49" fmla="*/ 9336173 w 9767847"/>
                <a:gd name="connsiteY49" fmla="*/ 4022774 h 6858000"/>
                <a:gd name="connsiteX50" fmla="*/ 9340199 w 9767847"/>
                <a:gd name="connsiteY50" fmla="*/ 3969269 h 6858000"/>
                <a:gd name="connsiteX51" fmla="*/ 9347557 w 9767847"/>
                <a:gd name="connsiteY51" fmla="*/ 3770070 h 6858000"/>
                <a:gd name="connsiteX52" fmla="*/ 9346364 w 9767847"/>
                <a:gd name="connsiteY52" fmla="*/ 3669036 h 6858000"/>
                <a:gd name="connsiteX53" fmla="*/ 9344921 w 9767847"/>
                <a:gd name="connsiteY53" fmla="*/ 3619341 h 6858000"/>
                <a:gd name="connsiteX54" fmla="*/ 9344524 w 9767847"/>
                <a:gd name="connsiteY54" fmla="*/ 3607624 h 6858000"/>
                <a:gd name="connsiteX55" fmla="*/ 9343728 w 9767847"/>
                <a:gd name="connsiteY55" fmla="*/ 3594872 h 6858000"/>
                <a:gd name="connsiteX56" fmla="*/ 9342188 w 9767847"/>
                <a:gd name="connsiteY56" fmla="*/ 3569366 h 6858000"/>
                <a:gd name="connsiteX57" fmla="*/ 9339056 w 9767847"/>
                <a:gd name="connsiteY57" fmla="*/ 3518354 h 6858000"/>
                <a:gd name="connsiteX58" fmla="*/ 9334334 w 9767847"/>
                <a:gd name="connsiteY58" fmla="*/ 3467155 h 6858000"/>
                <a:gd name="connsiteX59" fmla="*/ 9329363 w 9767847"/>
                <a:gd name="connsiteY59" fmla="*/ 3415908 h 6858000"/>
                <a:gd name="connsiteX60" fmla="*/ 9328319 w 9767847"/>
                <a:gd name="connsiteY60" fmla="*/ 3404755 h 6858000"/>
                <a:gd name="connsiteX61" fmla="*/ 9327177 w 9767847"/>
                <a:gd name="connsiteY61" fmla="*/ 3394214 h 6858000"/>
                <a:gd name="connsiteX62" fmla="*/ 9324293 w 9767847"/>
                <a:gd name="connsiteY62" fmla="*/ 3370872 h 6858000"/>
                <a:gd name="connsiteX63" fmla="*/ 9320763 w 9767847"/>
                <a:gd name="connsiteY63" fmla="*/ 3344427 h 6858000"/>
                <a:gd name="connsiteX64" fmla="*/ 9317184 w 9767847"/>
                <a:gd name="connsiteY64" fmla="*/ 3315343 h 6858000"/>
                <a:gd name="connsiteX65" fmla="*/ 9311021 w 9767847"/>
                <a:gd name="connsiteY65" fmla="*/ 3270309 h 6858000"/>
                <a:gd name="connsiteX66" fmla="*/ 9302719 w 9767847"/>
                <a:gd name="connsiteY66" fmla="*/ 3219815 h 6858000"/>
                <a:gd name="connsiteX67" fmla="*/ 9293970 w 9767847"/>
                <a:gd name="connsiteY67" fmla="*/ 3169887 h 6858000"/>
                <a:gd name="connsiteX68" fmla="*/ 9252065 w 9767847"/>
                <a:gd name="connsiteY68" fmla="*/ 2971205 h 6858000"/>
                <a:gd name="connsiteX69" fmla="*/ 9227211 w 9767847"/>
                <a:gd name="connsiteY69" fmla="*/ 2872571 h 6858000"/>
                <a:gd name="connsiteX70" fmla="*/ 9220699 w 9767847"/>
                <a:gd name="connsiteY70" fmla="*/ 2848524 h 6858000"/>
                <a:gd name="connsiteX71" fmla="*/ 9213740 w 9767847"/>
                <a:gd name="connsiteY71" fmla="*/ 2824289 h 6858000"/>
                <a:gd name="connsiteX72" fmla="*/ 9199374 w 9767847"/>
                <a:gd name="connsiteY72" fmla="*/ 2775536 h 6858000"/>
                <a:gd name="connsiteX73" fmla="*/ 9061829 w 9767847"/>
                <a:gd name="connsiteY73" fmla="*/ 2389515 h 6858000"/>
                <a:gd name="connsiteX74" fmla="*/ 8978865 w 9767847"/>
                <a:gd name="connsiteY74" fmla="*/ 2200953 h 6858000"/>
                <a:gd name="connsiteX75" fmla="*/ 8956694 w 9767847"/>
                <a:gd name="connsiteY75" fmla="*/ 2154317 h 6858000"/>
                <a:gd name="connsiteX76" fmla="*/ 8934176 w 9767847"/>
                <a:gd name="connsiteY76" fmla="*/ 2108012 h 6858000"/>
                <a:gd name="connsiteX77" fmla="*/ 8887151 w 9767847"/>
                <a:gd name="connsiteY77" fmla="*/ 2015448 h 6858000"/>
                <a:gd name="connsiteX78" fmla="*/ 8787533 w 9767847"/>
                <a:gd name="connsiteY78" fmla="*/ 1832625 h 6858000"/>
                <a:gd name="connsiteX79" fmla="*/ 8761485 w 9767847"/>
                <a:gd name="connsiteY79" fmla="*/ 1787496 h 6858000"/>
                <a:gd name="connsiteX80" fmla="*/ 8734791 w 9767847"/>
                <a:gd name="connsiteY80" fmla="*/ 1741991 h 6858000"/>
                <a:gd name="connsiteX81" fmla="*/ 8680808 w 9767847"/>
                <a:gd name="connsiteY81" fmla="*/ 1652910 h 6858000"/>
                <a:gd name="connsiteX82" fmla="*/ 8567024 w 9767847"/>
                <a:gd name="connsiteY82" fmla="*/ 1477004 h 6858000"/>
                <a:gd name="connsiteX83" fmla="*/ 8537446 w 9767847"/>
                <a:gd name="connsiteY83" fmla="*/ 1433428 h 6858000"/>
                <a:gd name="connsiteX84" fmla="*/ 8507423 w 9767847"/>
                <a:gd name="connsiteY84" fmla="*/ 1389994 h 6858000"/>
                <a:gd name="connsiteX85" fmla="*/ 8446529 w 9767847"/>
                <a:gd name="connsiteY85" fmla="*/ 1304393 h 6858000"/>
                <a:gd name="connsiteX86" fmla="*/ 8319224 w 9767847"/>
                <a:gd name="connsiteY86" fmla="*/ 1135124 h 6858000"/>
                <a:gd name="connsiteX87" fmla="*/ 8286366 w 9767847"/>
                <a:gd name="connsiteY87" fmla="*/ 1093148 h 6858000"/>
                <a:gd name="connsiteX88" fmla="*/ 8270161 w 9767847"/>
                <a:gd name="connsiteY88" fmla="*/ 1072538 h 6858000"/>
                <a:gd name="connsiteX89" fmla="*/ 8253856 w 9767847"/>
                <a:gd name="connsiteY89" fmla="*/ 1052254 h 6858000"/>
                <a:gd name="connsiteX90" fmla="*/ 8186352 w 9767847"/>
                <a:gd name="connsiteY90" fmla="*/ 970373 h 6858000"/>
                <a:gd name="connsiteX91" fmla="*/ 8046768 w 9767847"/>
                <a:gd name="connsiteY91" fmla="*/ 809527 h 6858000"/>
                <a:gd name="connsiteX92" fmla="*/ 8010927 w 9767847"/>
                <a:gd name="connsiteY92" fmla="*/ 769951 h 6858000"/>
                <a:gd name="connsiteX93" fmla="*/ 7974788 w 9767847"/>
                <a:gd name="connsiteY93" fmla="*/ 730751 h 6858000"/>
                <a:gd name="connsiteX94" fmla="*/ 7901070 w 9767847"/>
                <a:gd name="connsiteY94" fmla="*/ 652823 h 6858000"/>
                <a:gd name="connsiteX95" fmla="*/ 7750054 w 9767847"/>
                <a:gd name="connsiteY95" fmla="*/ 501106 h 6858000"/>
                <a:gd name="connsiteX96" fmla="*/ 7592277 w 9767847"/>
                <a:gd name="connsiteY96" fmla="*/ 355319 h 6858000"/>
                <a:gd name="connsiteX97" fmla="*/ 7257734 w 9767847"/>
                <a:gd name="connsiteY97" fmla="*/ 81062 h 6858000"/>
                <a:gd name="connsiteX98" fmla="*/ 1892109 w 9767847"/>
                <a:gd name="connsiteY98" fmla="*/ 0 h 6858000"/>
                <a:gd name="connsiteX99" fmla="*/ 2298402 w 9767847"/>
                <a:gd name="connsiteY99" fmla="*/ 0 h 6858000"/>
                <a:gd name="connsiteX100" fmla="*/ 2135542 w 9767847"/>
                <a:gd name="connsiteY100" fmla="*/ 121879 h 6858000"/>
                <a:gd name="connsiteX101" fmla="*/ 1969576 w 9767847"/>
                <a:gd name="connsiteY101" fmla="*/ 259084 h 6858000"/>
                <a:gd name="connsiteX102" fmla="*/ 1659938 w 9767847"/>
                <a:gd name="connsiteY102" fmla="*/ 553953 h 6858000"/>
                <a:gd name="connsiteX103" fmla="*/ 729383 w 9767847"/>
                <a:gd name="connsiteY103" fmla="*/ 1940578 h 6858000"/>
                <a:gd name="connsiteX104" fmla="*/ 578465 w 9767847"/>
                <a:gd name="connsiteY104" fmla="*/ 2324905 h 6858000"/>
                <a:gd name="connsiteX105" fmla="*/ 465080 w 9767847"/>
                <a:gd name="connsiteY105" fmla="*/ 2718973 h 6858000"/>
                <a:gd name="connsiteX106" fmla="*/ 423820 w 9767847"/>
                <a:gd name="connsiteY106" fmla="*/ 2919535 h 6858000"/>
                <a:gd name="connsiteX107" fmla="*/ 392355 w 9767847"/>
                <a:gd name="connsiteY107" fmla="*/ 3122169 h 6858000"/>
                <a:gd name="connsiteX108" fmla="*/ 358801 w 9767847"/>
                <a:gd name="connsiteY108" fmla="*/ 3531013 h 6858000"/>
                <a:gd name="connsiteX109" fmla="*/ 410350 w 9767847"/>
                <a:gd name="connsiteY109" fmla="*/ 4352324 h 6858000"/>
                <a:gd name="connsiteX110" fmla="*/ 449022 w 9767847"/>
                <a:gd name="connsiteY110" fmla="*/ 4555147 h 6858000"/>
                <a:gd name="connsiteX111" fmla="*/ 498882 w 9767847"/>
                <a:gd name="connsiteY111" fmla="*/ 4756463 h 6858000"/>
                <a:gd name="connsiteX112" fmla="*/ 559775 w 9767847"/>
                <a:gd name="connsiteY112" fmla="*/ 4955755 h 6858000"/>
                <a:gd name="connsiteX113" fmla="*/ 631406 w 9767847"/>
                <a:gd name="connsiteY113" fmla="*/ 5152084 h 6858000"/>
                <a:gd name="connsiteX114" fmla="*/ 1023461 w 9767847"/>
                <a:gd name="connsiteY114" fmla="*/ 5898055 h 6858000"/>
                <a:gd name="connsiteX115" fmla="*/ 1575880 w 9767847"/>
                <a:gd name="connsiteY115" fmla="*/ 6551744 h 6858000"/>
                <a:gd name="connsiteX116" fmla="*/ 1905228 w 9767847"/>
                <a:gd name="connsiteY116" fmla="*/ 6833566 h 6858000"/>
                <a:gd name="connsiteX117" fmla="*/ 1938629 w 9767847"/>
                <a:gd name="connsiteY117" fmla="*/ 6858000 h 6858000"/>
                <a:gd name="connsiteX118" fmla="*/ 1368607 w 9767847"/>
                <a:gd name="connsiteY118" fmla="*/ 6858000 h 6858000"/>
                <a:gd name="connsiteX119" fmla="*/ 1115251 w 9767847"/>
                <a:gd name="connsiteY119" fmla="*/ 6594103 h 6858000"/>
                <a:gd name="connsiteX120" fmla="*/ 0 w 9767847"/>
                <a:gd name="connsiteY120" fmla="*/ 3653129 h 6858000"/>
                <a:gd name="connsiteX121" fmla="*/ 1777294 w 9767847"/>
                <a:gd name="connsiteY121" fmla="*/ 8541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9767847" h="6858000">
                  <a:moveTo>
                    <a:pt x="7145704" y="0"/>
                  </a:moveTo>
                  <a:lnTo>
                    <a:pt x="7875738" y="0"/>
                  </a:lnTo>
                  <a:lnTo>
                    <a:pt x="7990553" y="85415"/>
                  </a:lnTo>
                  <a:cubicBezTo>
                    <a:pt x="9075991" y="933432"/>
                    <a:pt x="9767847" y="2216793"/>
                    <a:pt x="9767847" y="3653129"/>
                  </a:cubicBezTo>
                  <a:cubicBezTo>
                    <a:pt x="9767847" y="4770280"/>
                    <a:pt x="9349317" y="5794890"/>
                    <a:pt x="8652597" y="6594103"/>
                  </a:cubicBezTo>
                  <a:lnTo>
                    <a:pt x="8399240" y="6858000"/>
                  </a:lnTo>
                  <a:lnTo>
                    <a:pt x="6766926" y="6858000"/>
                  </a:lnTo>
                  <a:lnTo>
                    <a:pt x="6804586" y="6821201"/>
                  </a:lnTo>
                  <a:lnTo>
                    <a:pt x="6881735" y="6745295"/>
                  </a:lnTo>
                  <a:cubicBezTo>
                    <a:pt x="6907435" y="6719979"/>
                    <a:pt x="6933134" y="6694896"/>
                    <a:pt x="6958883" y="6668920"/>
                  </a:cubicBezTo>
                  <a:lnTo>
                    <a:pt x="7267925" y="6359792"/>
                  </a:lnTo>
                  <a:lnTo>
                    <a:pt x="7424360" y="6204783"/>
                  </a:lnTo>
                  <a:cubicBezTo>
                    <a:pt x="7450754" y="6178900"/>
                    <a:pt x="7477598" y="6152829"/>
                    <a:pt x="7504938" y="6126806"/>
                  </a:cubicBezTo>
                  <a:lnTo>
                    <a:pt x="7546396" y="6087795"/>
                  </a:lnTo>
                  <a:cubicBezTo>
                    <a:pt x="7560264" y="6074901"/>
                    <a:pt x="7574780" y="6061630"/>
                    <a:pt x="7588002" y="6049630"/>
                  </a:cubicBezTo>
                  <a:lnTo>
                    <a:pt x="7631000" y="6010807"/>
                  </a:lnTo>
                  <a:lnTo>
                    <a:pt x="7675440" y="5972407"/>
                  </a:lnTo>
                  <a:cubicBezTo>
                    <a:pt x="7690404" y="5959796"/>
                    <a:pt x="7705564" y="5947419"/>
                    <a:pt x="7720626" y="5934949"/>
                  </a:cubicBezTo>
                  <a:cubicBezTo>
                    <a:pt x="7735738" y="5922525"/>
                    <a:pt x="7751197" y="5910619"/>
                    <a:pt x="7766458" y="5898432"/>
                  </a:cubicBezTo>
                  <a:cubicBezTo>
                    <a:pt x="7827949" y="5850290"/>
                    <a:pt x="7890979" y="5804597"/>
                    <a:pt x="7955254" y="5760926"/>
                  </a:cubicBezTo>
                  <a:cubicBezTo>
                    <a:pt x="8083800" y="5673632"/>
                    <a:pt x="8216872" y="5594434"/>
                    <a:pt x="8352678" y="5521728"/>
                  </a:cubicBezTo>
                  <a:lnTo>
                    <a:pt x="8451350" y="5469352"/>
                  </a:lnTo>
                  <a:lnTo>
                    <a:pt x="8548532" y="5417493"/>
                  </a:lnTo>
                  <a:cubicBezTo>
                    <a:pt x="8612110" y="5383188"/>
                    <a:pt x="8673251" y="5349306"/>
                    <a:pt x="8729473" y="5314059"/>
                  </a:cubicBezTo>
                  <a:cubicBezTo>
                    <a:pt x="8743591" y="5305213"/>
                    <a:pt x="8757161" y="5296459"/>
                    <a:pt x="8770781" y="5287330"/>
                  </a:cubicBezTo>
                  <a:cubicBezTo>
                    <a:pt x="8777591" y="5282765"/>
                    <a:pt x="8784451" y="5278201"/>
                    <a:pt x="8790964" y="5273590"/>
                  </a:cubicBezTo>
                  <a:cubicBezTo>
                    <a:pt x="8797574" y="5268977"/>
                    <a:pt x="8804235" y="5264412"/>
                    <a:pt x="8810499" y="5259801"/>
                  </a:cubicBezTo>
                  <a:cubicBezTo>
                    <a:pt x="8835999" y="5241401"/>
                    <a:pt x="8860407" y="5222389"/>
                    <a:pt x="8883571" y="5202577"/>
                  </a:cubicBezTo>
                  <a:cubicBezTo>
                    <a:pt x="8929900" y="5162954"/>
                    <a:pt x="8971258" y="5120413"/>
                    <a:pt x="9006651" y="5074625"/>
                  </a:cubicBezTo>
                  <a:cubicBezTo>
                    <a:pt x="9015351" y="5063426"/>
                    <a:pt x="9024398" y="5050955"/>
                    <a:pt x="9033494" y="5038203"/>
                  </a:cubicBezTo>
                  <a:lnTo>
                    <a:pt x="9040305" y="5028649"/>
                  </a:lnTo>
                  <a:lnTo>
                    <a:pt x="9046568" y="5019379"/>
                  </a:lnTo>
                  <a:cubicBezTo>
                    <a:pt x="9050743" y="5013261"/>
                    <a:pt x="9054819" y="5007050"/>
                    <a:pt x="9058846" y="5000743"/>
                  </a:cubicBezTo>
                  <a:cubicBezTo>
                    <a:pt x="9075002" y="4975615"/>
                    <a:pt x="9090212" y="4949403"/>
                    <a:pt x="9104529" y="4922203"/>
                  </a:cubicBezTo>
                  <a:cubicBezTo>
                    <a:pt x="9133211" y="4867850"/>
                    <a:pt x="9158313" y="4809545"/>
                    <a:pt x="9181081" y="4748792"/>
                  </a:cubicBezTo>
                  <a:cubicBezTo>
                    <a:pt x="9203748" y="4688276"/>
                    <a:pt x="9223383" y="4625876"/>
                    <a:pt x="9240731" y="4561970"/>
                  </a:cubicBezTo>
                  <a:cubicBezTo>
                    <a:pt x="9249481" y="4530064"/>
                    <a:pt x="9257682" y="4497782"/>
                    <a:pt x="9265388" y="4465171"/>
                  </a:cubicBezTo>
                  <a:cubicBezTo>
                    <a:pt x="9269215" y="4448842"/>
                    <a:pt x="9272943" y="4432465"/>
                    <a:pt x="9276571" y="4416041"/>
                  </a:cubicBezTo>
                  <a:lnTo>
                    <a:pt x="9281841" y="4391477"/>
                  </a:lnTo>
                  <a:lnTo>
                    <a:pt x="9286513" y="4368936"/>
                  </a:lnTo>
                  <a:lnTo>
                    <a:pt x="9296754" y="4316136"/>
                  </a:lnTo>
                  <a:lnTo>
                    <a:pt x="9301029" y="4293172"/>
                  </a:lnTo>
                  <a:lnTo>
                    <a:pt x="9302818" y="4282679"/>
                  </a:lnTo>
                  <a:lnTo>
                    <a:pt x="9304658" y="4270914"/>
                  </a:lnTo>
                  <a:lnTo>
                    <a:pt x="9312810" y="4220043"/>
                  </a:lnTo>
                  <a:lnTo>
                    <a:pt x="9316887" y="4194584"/>
                  </a:lnTo>
                  <a:lnTo>
                    <a:pt x="9318923" y="4181878"/>
                  </a:lnTo>
                  <a:cubicBezTo>
                    <a:pt x="9319570" y="4177644"/>
                    <a:pt x="9319969" y="4173267"/>
                    <a:pt x="9320515" y="4168984"/>
                  </a:cubicBezTo>
                  <a:lnTo>
                    <a:pt x="9332445" y="4069079"/>
                  </a:lnTo>
                  <a:cubicBezTo>
                    <a:pt x="9333836" y="4056468"/>
                    <a:pt x="9334880" y="4040986"/>
                    <a:pt x="9336173" y="4022774"/>
                  </a:cubicBezTo>
                  <a:lnTo>
                    <a:pt x="9340199" y="3969269"/>
                  </a:lnTo>
                  <a:cubicBezTo>
                    <a:pt x="9345071" y="3903904"/>
                    <a:pt x="9347358" y="3837081"/>
                    <a:pt x="9347557" y="3770070"/>
                  </a:cubicBezTo>
                  <a:cubicBezTo>
                    <a:pt x="9347656" y="3736518"/>
                    <a:pt x="9347209" y="3702871"/>
                    <a:pt x="9346364" y="3669036"/>
                  </a:cubicBezTo>
                  <a:lnTo>
                    <a:pt x="9344921" y="3619341"/>
                  </a:lnTo>
                  <a:lnTo>
                    <a:pt x="9344524" y="3607624"/>
                  </a:lnTo>
                  <a:lnTo>
                    <a:pt x="9343728" y="3594872"/>
                  </a:lnTo>
                  <a:lnTo>
                    <a:pt x="9342188" y="3569366"/>
                  </a:lnTo>
                  <a:lnTo>
                    <a:pt x="9339056" y="3518354"/>
                  </a:lnTo>
                  <a:cubicBezTo>
                    <a:pt x="9337914" y="3501319"/>
                    <a:pt x="9335874" y="3484236"/>
                    <a:pt x="9334334" y="3467155"/>
                  </a:cubicBezTo>
                  <a:lnTo>
                    <a:pt x="9329363" y="3415908"/>
                  </a:lnTo>
                  <a:lnTo>
                    <a:pt x="9328319" y="3404755"/>
                  </a:lnTo>
                  <a:lnTo>
                    <a:pt x="9327177" y="3394214"/>
                  </a:lnTo>
                  <a:lnTo>
                    <a:pt x="9324293" y="3370872"/>
                  </a:lnTo>
                  <a:lnTo>
                    <a:pt x="9320763" y="3344427"/>
                  </a:lnTo>
                  <a:lnTo>
                    <a:pt x="9317184" y="3315343"/>
                  </a:lnTo>
                  <a:cubicBezTo>
                    <a:pt x="9315594" y="3300991"/>
                    <a:pt x="9313506" y="3286404"/>
                    <a:pt x="9311021" y="3270309"/>
                  </a:cubicBezTo>
                  <a:lnTo>
                    <a:pt x="9302719" y="3219815"/>
                  </a:lnTo>
                  <a:cubicBezTo>
                    <a:pt x="9299936" y="3203157"/>
                    <a:pt x="9297003" y="3186498"/>
                    <a:pt x="9293970" y="3169887"/>
                  </a:cubicBezTo>
                  <a:cubicBezTo>
                    <a:pt x="9281891" y="3103393"/>
                    <a:pt x="9267674" y="3037182"/>
                    <a:pt x="9252065" y="2971205"/>
                  </a:cubicBezTo>
                  <a:cubicBezTo>
                    <a:pt x="9244261" y="2938265"/>
                    <a:pt x="9235959" y="2905371"/>
                    <a:pt x="9227211" y="2872571"/>
                  </a:cubicBezTo>
                  <a:lnTo>
                    <a:pt x="9220699" y="2848524"/>
                  </a:lnTo>
                  <a:lnTo>
                    <a:pt x="9213740" y="2824289"/>
                  </a:lnTo>
                  <a:cubicBezTo>
                    <a:pt x="9209216" y="2808147"/>
                    <a:pt x="9204345" y="2791866"/>
                    <a:pt x="9199374" y="2775536"/>
                  </a:cubicBezTo>
                  <a:cubicBezTo>
                    <a:pt x="9159855" y="2645184"/>
                    <a:pt x="9114272" y="2516197"/>
                    <a:pt x="9061829" y="2389515"/>
                  </a:cubicBezTo>
                  <a:cubicBezTo>
                    <a:pt x="9035582" y="2326175"/>
                    <a:pt x="9008043" y="2263258"/>
                    <a:pt x="8978865" y="2200953"/>
                  </a:cubicBezTo>
                  <a:lnTo>
                    <a:pt x="8956694" y="2154317"/>
                  </a:lnTo>
                  <a:lnTo>
                    <a:pt x="8934176" y="2108012"/>
                  </a:lnTo>
                  <a:cubicBezTo>
                    <a:pt x="8918915" y="2077189"/>
                    <a:pt x="8903157" y="2046130"/>
                    <a:pt x="8887151" y="2015448"/>
                  </a:cubicBezTo>
                  <a:cubicBezTo>
                    <a:pt x="8854988" y="1953989"/>
                    <a:pt x="8822082" y="1892908"/>
                    <a:pt x="8787533" y="1832625"/>
                  </a:cubicBezTo>
                  <a:lnTo>
                    <a:pt x="8761485" y="1787496"/>
                  </a:lnTo>
                  <a:lnTo>
                    <a:pt x="8734791" y="1741991"/>
                  </a:lnTo>
                  <a:cubicBezTo>
                    <a:pt x="8717047" y="1711921"/>
                    <a:pt x="8699200" y="1682461"/>
                    <a:pt x="8680808" y="1652910"/>
                  </a:cubicBezTo>
                  <a:cubicBezTo>
                    <a:pt x="8644322" y="1593756"/>
                    <a:pt x="8606194" y="1535216"/>
                    <a:pt x="8567024" y="1477004"/>
                  </a:cubicBezTo>
                  <a:lnTo>
                    <a:pt x="8537446" y="1433428"/>
                  </a:lnTo>
                  <a:lnTo>
                    <a:pt x="8507423" y="1389994"/>
                  </a:lnTo>
                  <a:cubicBezTo>
                    <a:pt x="8487390" y="1361382"/>
                    <a:pt x="8467158" y="1332817"/>
                    <a:pt x="8446529" y="1304393"/>
                  </a:cubicBezTo>
                  <a:cubicBezTo>
                    <a:pt x="8405271" y="1247595"/>
                    <a:pt x="8362718" y="1191218"/>
                    <a:pt x="8319224" y="1135124"/>
                  </a:cubicBezTo>
                  <a:lnTo>
                    <a:pt x="8286366" y="1093148"/>
                  </a:lnTo>
                  <a:lnTo>
                    <a:pt x="8270161" y="1072538"/>
                  </a:lnTo>
                  <a:lnTo>
                    <a:pt x="8253856" y="1052254"/>
                  </a:lnTo>
                  <a:cubicBezTo>
                    <a:pt x="8231636" y="1024773"/>
                    <a:pt x="8209117" y="997479"/>
                    <a:pt x="8186352" y="970373"/>
                  </a:cubicBezTo>
                  <a:cubicBezTo>
                    <a:pt x="8140917" y="916020"/>
                    <a:pt x="8094240" y="862515"/>
                    <a:pt x="8046768" y="809527"/>
                  </a:cubicBezTo>
                  <a:lnTo>
                    <a:pt x="8010927" y="769951"/>
                  </a:lnTo>
                  <a:lnTo>
                    <a:pt x="7974788" y="730751"/>
                  </a:lnTo>
                  <a:cubicBezTo>
                    <a:pt x="7950382" y="704587"/>
                    <a:pt x="7925824" y="678563"/>
                    <a:pt x="7901070" y="652823"/>
                  </a:cubicBezTo>
                  <a:cubicBezTo>
                    <a:pt x="7851510" y="601387"/>
                    <a:pt x="7801404" y="550612"/>
                    <a:pt x="7750054" y="501106"/>
                  </a:cubicBezTo>
                  <a:cubicBezTo>
                    <a:pt x="7698902" y="451742"/>
                    <a:pt x="7645913" y="403036"/>
                    <a:pt x="7592277" y="355319"/>
                  </a:cubicBezTo>
                  <a:cubicBezTo>
                    <a:pt x="7484856" y="259884"/>
                    <a:pt x="7373308" y="168402"/>
                    <a:pt x="7257734" y="81062"/>
                  </a:cubicBezTo>
                  <a:close/>
                  <a:moveTo>
                    <a:pt x="1892109" y="0"/>
                  </a:moveTo>
                  <a:lnTo>
                    <a:pt x="2298402" y="0"/>
                  </a:lnTo>
                  <a:lnTo>
                    <a:pt x="2135542" y="121879"/>
                  </a:lnTo>
                  <a:cubicBezTo>
                    <a:pt x="2078998" y="166378"/>
                    <a:pt x="2023659" y="212143"/>
                    <a:pt x="1969576" y="259084"/>
                  </a:cubicBezTo>
                  <a:cubicBezTo>
                    <a:pt x="1861309" y="352918"/>
                    <a:pt x="1758064" y="451412"/>
                    <a:pt x="1659938" y="553953"/>
                  </a:cubicBezTo>
                  <a:cubicBezTo>
                    <a:pt x="1266987" y="964444"/>
                    <a:pt x="953820" y="1435593"/>
                    <a:pt x="729383" y="1940578"/>
                  </a:cubicBezTo>
                  <a:cubicBezTo>
                    <a:pt x="673260" y="2066459"/>
                    <a:pt x="622855" y="2195070"/>
                    <a:pt x="578465" y="2324905"/>
                  </a:cubicBezTo>
                  <a:cubicBezTo>
                    <a:pt x="534125" y="2454785"/>
                    <a:pt x="496147" y="2586314"/>
                    <a:pt x="465080" y="2718973"/>
                  </a:cubicBezTo>
                  <a:cubicBezTo>
                    <a:pt x="449769" y="2785089"/>
                    <a:pt x="435850" y="2852289"/>
                    <a:pt x="423820" y="2919535"/>
                  </a:cubicBezTo>
                  <a:cubicBezTo>
                    <a:pt x="411840" y="2986829"/>
                    <a:pt x="401054" y="3054358"/>
                    <a:pt x="392355" y="3122169"/>
                  </a:cubicBezTo>
                  <a:cubicBezTo>
                    <a:pt x="374509" y="3257744"/>
                    <a:pt x="363424" y="3393978"/>
                    <a:pt x="358801" y="3531013"/>
                  </a:cubicBezTo>
                  <a:cubicBezTo>
                    <a:pt x="349009" y="3804941"/>
                    <a:pt x="366357" y="4079668"/>
                    <a:pt x="410350" y="4352324"/>
                  </a:cubicBezTo>
                  <a:cubicBezTo>
                    <a:pt x="421286" y="4420230"/>
                    <a:pt x="434209" y="4487758"/>
                    <a:pt x="449022" y="4555147"/>
                  </a:cubicBezTo>
                  <a:cubicBezTo>
                    <a:pt x="463737" y="4622534"/>
                    <a:pt x="480389" y="4689686"/>
                    <a:pt x="498882" y="4756463"/>
                  </a:cubicBezTo>
                  <a:cubicBezTo>
                    <a:pt x="517373" y="4823239"/>
                    <a:pt x="537704" y="4889733"/>
                    <a:pt x="559775" y="4955755"/>
                  </a:cubicBezTo>
                  <a:cubicBezTo>
                    <a:pt x="581946" y="5021873"/>
                    <a:pt x="605358" y="5087473"/>
                    <a:pt x="631406" y="5152084"/>
                  </a:cubicBezTo>
                  <a:cubicBezTo>
                    <a:pt x="734055" y="5411706"/>
                    <a:pt x="865188" y="5662668"/>
                    <a:pt x="1023461" y="5898055"/>
                  </a:cubicBezTo>
                  <a:cubicBezTo>
                    <a:pt x="1181487" y="6133676"/>
                    <a:pt x="1367051" y="6353345"/>
                    <a:pt x="1575880" y="6551744"/>
                  </a:cubicBezTo>
                  <a:cubicBezTo>
                    <a:pt x="1680269" y="6651014"/>
                    <a:pt x="1790338" y="6745037"/>
                    <a:pt x="1905228" y="6833566"/>
                  </a:cubicBezTo>
                  <a:lnTo>
                    <a:pt x="1938629" y="6858000"/>
                  </a:lnTo>
                  <a:lnTo>
                    <a:pt x="1368607" y="6858000"/>
                  </a:lnTo>
                  <a:lnTo>
                    <a:pt x="1115251" y="6594103"/>
                  </a:lnTo>
                  <a:cubicBezTo>
                    <a:pt x="418530" y="5794890"/>
                    <a:pt x="0" y="4770280"/>
                    <a:pt x="0" y="3653129"/>
                  </a:cubicBezTo>
                  <a:cubicBezTo>
                    <a:pt x="0" y="2216793"/>
                    <a:pt x="691856" y="933432"/>
                    <a:pt x="1777294" y="85415"/>
                  </a:cubicBezTo>
                  <a:close/>
                </a:path>
              </a:pathLst>
            </a:custGeom>
            <a:solidFill>
              <a:schemeClr val="bg1">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lt1"/>
                </a:solidFill>
              </a:endParaRPr>
            </a:p>
          </p:txBody>
        </p:sp>
        <p:sp>
          <p:nvSpPr>
            <p:cNvPr id="19" name="Freeform: Shape 18">
              <a:extLst>
                <a:ext uri="{FF2B5EF4-FFF2-40B4-BE49-F238E27FC236}">
                  <a16:creationId xmlns:a16="http://schemas.microsoft.com/office/drawing/2014/main" id="{5F0C96D1-A8B7-4C8E-9997-D823FD1591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18434" y="3985"/>
              <a:ext cx="9747620" cy="6858000"/>
            </a:xfrm>
            <a:custGeom>
              <a:avLst/>
              <a:gdLst>
                <a:gd name="connsiteX0" fmla="*/ 7235453 w 9747620"/>
                <a:gd name="connsiteY0" fmla="*/ 0 h 6858000"/>
                <a:gd name="connsiteX1" fmla="*/ 7548130 w 9747620"/>
                <a:gd name="connsiteY1" fmla="*/ 0 h 6858000"/>
                <a:gd name="connsiteX2" fmla="*/ 7710334 w 9747620"/>
                <a:gd name="connsiteY2" fmla="*/ 111973 h 6858000"/>
                <a:gd name="connsiteX3" fmla="*/ 7889188 w 9747620"/>
                <a:gd name="connsiteY3" fmla="*/ 251542 h 6858000"/>
                <a:gd name="connsiteX4" fmla="*/ 8061828 w 9747620"/>
                <a:gd name="connsiteY4" fmla="*/ 398586 h 6858000"/>
                <a:gd name="connsiteX5" fmla="*/ 8145637 w 9747620"/>
                <a:gd name="connsiteY5" fmla="*/ 474218 h 6858000"/>
                <a:gd name="connsiteX6" fmla="*/ 8187242 w 9747620"/>
                <a:gd name="connsiteY6" fmla="*/ 512753 h 6858000"/>
                <a:gd name="connsiteX7" fmla="*/ 8228402 w 9747620"/>
                <a:gd name="connsiteY7" fmla="*/ 551575 h 6858000"/>
                <a:gd name="connsiteX8" fmla="*/ 8389211 w 9747620"/>
                <a:gd name="connsiteY8" fmla="*/ 710937 h 6858000"/>
                <a:gd name="connsiteX9" fmla="*/ 8467206 w 9747620"/>
                <a:gd name="connsiteY9" fmla="*/ 793088 h 6858000"/>
                <a:gd name="connsiteX10" fmla="*/ 8486791 w 9747620"/>
                <a:gd name="connsiteY10" fmla="*/ 814223 h 6858000"/>
                <a:gd name="connsiteX11" fmla="*/ 8505979 w 9747620"/>
                <a:gd name="connsiteY11" fmla="*/ 835409 h 6858000"/>
                <a:gd name="connsiteX12" fmla="*/ 8543509 w 9747620"/>
                <a:gd name="connsiteY12" fmla="*/ 877346 h 6858000"/>
                <a:gd name="connsiteX13" fmla="*/ 8690549 w 9747620"/>
                <a:gd name="connsiteY13" fmla="*/ 1048978 h 6858000"/>
                <a:gd name="connsiteX14" fmla="*/ 8761732 w 9747620"/>
                <a:gd name="connsiteY14" fmla="*/ 1137502 h 6858000"/>
                <a:gd name="connsiteX15" fmla="*/ 8796379 w 9747620"/>
                <a:gd name="connsiteY15" fmla="*/ 1182077 h 6858000"/>
                <a:gd name="connsiteX16" fmla="*/ 8830678 w 9747620"/>
                <a:gd name="connsiteY16" fmla="*/ 1226986 h 6858000"/>
                <a:gd name="connsiteX17" fmla="*/ 8963353 w 9747620"/>
                <a:gd name="connsiteY17" fmla="*/ 1410936 h 6858000"/>
                <a:gd name="connsiteX18" fmla="*/ 9026483 w 9747620"/>
                <a:gd name="connsiteY18" fmla="*/ 1505499 h 6858000"/>
                <a:gd name="connsiteX19" fmla="*/ 9057004 w 9747620"/>
                <a:gd name="connsiteY19" fmla="*/ 1552613 h 6858000"/>
                <a:gd name="connsiteX20" fmla="*/ 9087278 w 9747620"/>
                <a:gd name="connsiteY20" fmla="*/ 1600542 h 6858000"/>
                <a:gd name="connsiteX21" fmla="*/ 9202851 w 9747620"/>
                <a:gd name="connsiteY21" fmla="*/ 1795515 h 6858000"/>
                <a:gd name="connsiteX22" fmla="*/ 9257332 w 9747620"/>
                <a:gd name="connsiteY22" fmla="*/ 1894920 h 6858000"/>
                <a:gd name="connsiteX23" fmla="*/ 9283778 w 9747620"/>
                <a:gd name="connsiteY23" fmla="*/ 1945436 h 6858000"/>
                <a:gd name="connsiteX24" fmla="*/ 9309428 w 9747620"/>
                <a:gd name="connsiteY24" fmla="*/ 1996193 h 6858000"/>
                <a:gd name="connsiteX25" fmla="*/ 9405714 w 9747620"/>
                <a:gd name="connsiteY25" fmla="*/ 2202191 h 6858000"/>
                <a:gd name="connsiteX26" fmla="*/ 9566524 w 9747620"/>
                <a:gd name="connsiteY26" fmla="*/ 2627653 h 6858000"/>
                <a:gd name="connsiteX27" fmla="*/ 9583573 w 9747620"/>
                <a:gd name="connsiteY27" fmla="*/ 2682195 h 6858000"/>
                <a:gd name="connsiteX28" fmla="*/ 9591974 w 9747620"/>
                <a:gd name="connsiteY28" fmla="*/ 2709707 h 6858000"/>
                <a:gd name="connsiteX29" fmla="*/ 9600027 w 9747620"/>
                <a:gd name="connsiteY29" fmla="*/ 2737650 h 6858000"/>
                <a:gd name="connsiteX30" fmla="*/ 9629803 w 9747620"/>
                <a:gd name="connsiteY30" fmla="*/ 2847694 h 6858000"/>
                <a:gd name="connsiteX31" fmla="*/ 9679909 w 9747620"/>
                <a:gd name="connsiteY31" fmla="*/ 3070131 h 6858000"/>
                <a:gd name="connsiteX32" fmla="*/ 9690498 w 9747620"/>
                <a:gd name="connsiteY32" fmla="*/ 3126159 h 6858000"/>
                <a:gd name="connsiteX33" fmla="*/ 9700390 w 9747620"/>
                <a:gd name="connsiteY33" fmla="*/ 3181805 h 6858000"/>
                <a:gd name="connsiteX34" fmla="*/ 9709685 w 9747620"/>
                <a:gd name="connsiteY34" fmla="*/ 3243392 h 6858000"/>
                <a:gd name="connsiteX35" fmla="*/ 9713016 w 9747620"/>
                <a:gd name="connsiteY35" fmla="*/ 3267597 h 6858000"/>
                <a:gd name="connsiteX36" fmla="*/ 9716844 w 9747620"/>
                <a:gd name="connsiteY36" fmla="*/ 3294437 h 6858000"/>
                <a:gd name="connsiteX37" fmla="*/ 9720820 w 9747620"/>
                <a:gd name="connsiteY37" fmla="*/ 3324488 h 6858000"/>
                <a:gd name="connsiteX38" fmla="*/ 9722709 w 9747620"/>
                <a:gd name="connsiteY38" fmla="*/ 3340737 h 6858000"/>
                <a:gd name="connsiteX39" fmla="*/ 9724301 w 9747620"/>
                <a:gd name="connsiteY39" fmla="*/ 3356361 h 6858000"/>
                <a:gd name="connsiteX40" fmla="*/ 9730166 w 9747620"/>
                <a:gd name="connsiteY40" fmla="*/ 3412197 h 6858000"/>
                <a:gd name="connsiteX41" fmla="*/ 9735783 w 9747620"/>
                <a:gd name="connsiteY41" fmla="*/ 3468083 h 6858000"/>
                <a:gd name="connsiteX42" fmla="*/ 9739760 w 9747620"/>
                <a:gd name="connsiteY42" fmla="*/ 3524399 h 6858000"/>
                <a:gd name="connsiteX43" fmla="*/ 9741748 w 9747620"/>
                <a:gd name="connsiteY43" fmla="*/ 3552580 h 6858000"/>
                <a:gd name="connsiteX44" fmla="*/ 9742742 w 9747620"/>
                <a:gd name="connsiteY44" fmla="*/ 3566672 h 6858000"/>
                <a:gd name="connsiteX45" fmla="*/ 9743488 w 9747620"/>
                <a:gd name="connsiteY45" fmla="*/ 3581865 h 6858000"/>
                <a:gd name="connsiteX46" fmla="*/ 9744731 w 9747620"/>
                <a:gd name="connsiteY46" fmla="*/ 3611341 h 6858000"/>
                <a:gd name="connsiteX47" fmla="*/ 9745725 w 9747620"/>
                <a:gd name="connsiteY47" fmla="*/ 3639715 h 6858000"/>
                <a:gd name="connsiteX48" fmla="*/ 9747613 w 9747620"/>
                <a:gd name="connsiteY48" fmla="*/ 3753786 h 6858000"/>
                <a:gd name="connsiteX49" fmla="*/ 9740405 w 9747620"/>
                <a:gd name="connsiteY49" fmla="*/ 3984609 h 6858000"/>
                <a:gd name="connsiteX50" fmla="*/ 9736329 w 9747620"/>
                <a:gd name="connsiteY50" fmla="*/ 4038434 h 6858000"/>
                <a:gd name="connsiteX51" fmla="*/ 9731408 w 9747620"/>
                <a:gd name="connsiteY51" fmla="*/ 4099446 h 6858000"/>
                <a:gd name="connsiteX52" fmla="*/ 9717987 w 9747620"/>
                <a:gd name="connsiteY52" fmla="*/ 4213325 h 6858000"/>
                <a:gd name="connsiteX53" fmla="*/ 9716297 w 9747620"/>
                <a:gd name="connsiteY53" fmla="*/ 4227129 h 6858000"/>
                <a:gd name="connsiteX54" fmla="*/ 9714110 w 9747620"/>
                <a:gd name="connsiteY54" fmla="*/ 4240981 h 6858000"/>
                <a:gd name="connsiteX55" fmla="*/ 9709785 w 9747620"/>
                <a:gd name="connsiteY55" fmla="*/ 4268731 h 6858000"/>
                <a:gd name="connsiteX56" fmla="*/ 9701086 w 9747620"/>
                <a:gd name="connsiteY56" fmla="*/ 4324185 h 6858000"/>
                <a:gd name="connsiteX57" fmla="*/ 9698699 w 9747620"/>
                <a:gd name="connsiteY57" fmla="*/ 4338994 h 6858000"/>
                <a:gd name="connsiteX58" fmla="*/ 9695966 w 9747620"/>
                <a:gd name="connsiteY58" fmla="*/ 4355050 h 6858000"/>
                <a:gd name="connsiteX59" fmla="*/ 9690299 w 9747620"/>
                <a:gd name="connsiteY59" fmla="*/ 4385054 h 6858000"/>
                <a:gd name="connsiteX60" fmla="*/ 9679909 w 9747620"/>
                <a:gd name="connsiteY60" fmla="*/ 4437919 h 6858000"/>
                <a:gd name="connsiteX61" fmla="*/ 9673647 w 9747620"/>
                <a:gd name="connsiteY61" fmla="*/ 4468162 h 6858000"/>
                <a:gd name="connsiteX62" fmla="*/ 9667532 w 9747620"/>
                <a:gd name="connsiteY62" fmla="*/ 4496296 h 6858000"/>
                <a:gd name="connsiteX63" fmla="*/ 9654658 w 9747620"/>
                <a:gd name="connsiteY63" fmla="*/ 4552277 h 6858000"/>
                <a:gd name="connsiteX64" fmla="*/ 9625876 w 9747620"/>
                <a:gd name="connsiteY64" fmla="*/ 4664478 h 6858000"/>
                <a:gd name="connsiteX65" fmla="*/ 9552803 w 9747620"/>
                <a:gd name="connsiteY65" fmla="*/ 4888737 h 6858000"/>
                <a:gd name="connsiteX66" fmla="*/ 9452639 w 9747620"/>
                <a:gd name="connsiteY66" fmla="*/ 5110934 h 6858000"/>
                <a:gd name="connsiteX67" fmla="*/ 9388017 w 9747620"/>
                <a:gd name="connsiteY67" fmla="*/ 5220020 h 6858000"/>
                <a:gd name="connsiteX68" fmla="*/ 9370073 w 9747620"/>
                <a:gd name="connsiteY68" fmla="*/ 5246811 h 6858000"/>
                <a:gd name="connsiteX69" fmla="*/ 9360926 w 9747620"/>
                <a:gd name="connsiteY69" fmla="*/ 5260040 h 6858000"/>
                <a:gd name="connsiteX70" fmla="*/ 9351829 w 9747620"/>
                <a:gd name="connsiteY70" fmla="*/ 5272646 h 6858000"/>
                <a:gd name="connsiteX71" fmla="*/ 9313305 w 9747620"/>
                <a:gd name="connsiteY71" fmla="*/ 5323881 h 6858000"/>
                <a:gd name="connsiteX72" fmla="*/ 9130375 w 9747620"/>
                <a:gd name="connsiteY72" fmla="*/ 5510802 h 6858000"/>
                <a:gd name="connsiteX73" fmla="*/ 9028422 w 9747620"/>
                <a:gd name="connsiteY73" fmla="*/ 5588878 h 6858000"/>
                <a:gd name="connsiteX74" fmla="*/ 9002424 w 9747620"/>
                <a:gd name="connsiteY74" fmla="*/ 5606707 h 6858000"/>
                <a:gd name="connsiteX75" fmla="*/ 8976525 w 9747620"/>
                <a:gd name="connsiteY75" fmla="*/ 5623866 h 6858000"/>
                <a:gd name="connsiteX76" fmla="*/ 8924181 w 9747620"/>
                <a:gd name="connsiteY76" fmla="*/ 5656793 h 6858000"/>
                <a:gd name="connsiteX77" fmla="*/ 8717291 w 9747620"/>
                <a:gd name="connsiteY77" fmla="*/ 5771582 h 6858000"/>
                <a:gd name="connsiteX78" fmla="*/ 8617129 w 9747620"/>
                <a:gd name="connsiteY78" fmla="*/ 5823105 h 6858000"/>
                <a:gd name="connsiteX79" fmla="*/ 8518207 w 9747620"/>
                <a:gd name="connsiteY79" fmla="*/ 5873671 h 6858000"/>
                <a:gd name="connsiteX80" fmla="*/ 8150558 w 9747620"/>
                <a:gd name="connsiteY80" fmla="*/ 6086761 h 6858000"/>
                <a:gd name="connsiteX81" fmla="*/ 7979410 w 9747620"/>
                <a:gd name="connsiteY81" fmla="*/ 6207158 h 6858000"/>
                <a:gd name="connsiteX82" fmla="*/ 7938300 w 9747620"/>
                <a:gd name="connsiteY82" fmla="*/ 6238887 h 6858000"/>
                <a:gd name="connsiteX83" fmla="*/ 7897936 w 9747620"/>
                <a:gd name="connsiteY83" fmla="*/ 6271286 h 6858000"/>
                <a:gd name="connsiteX84" fmla="*/ 7858367 w 9747620"/>
                <a:gd name="connsiteY84" fmla="*/ 6304357 h 6858000"/>
                <a:gd name="connsiteX85" fmla="*/ 7819048 w 9747620"/>
                <a:gd name="connsiteY85" fmla="*/ 6338770 h 6858000"/>
                <a:gd name="connsiteX86" fmla="*/ 7778882 w 9747620"/>
                <a:gd name="connsiteY86" fmla="*/ 6374477 h 6858000"/>
                <a:gd name="connsiteX87" fmla="*/ 7739563 w 9747620"/>
                <a:gd name="connsiteY87" fmla="*/ 6410328 h 6858000"/>
                <a:gd name="connsiteX88" fmla="*/ 7660824 w 9747620"/>
                <a:gd name="connsiteY88" fmla="*/ 6484138 h 6858000"/>
                <a:gd name="connsiteX89" fmla="*/ 7502302 w 9747620"/>
                <a:gd name="connsiteY89" fmla="*/ 6636360 h 6858000"/>
                <a:gd name="connsiteX90" fmla="*/ 7273394 w 9747620"/>
                <a:gd name="connsiteY90" fmla="*/ 6858000 h 6858000"/>
                <a:gd name="connsiteX91" fmla="*/ 6780690 w 9747620"/>
                <a:gd name="connsiteY91" fmla="*/ 6858000 h 6858000"/>
                <a:gd name="connsiteX92" fmla="*/ 6854939 w 9747620"/>
                <a:gd name="connsiteY92" fmla="*/ 6783597 h 6858000"/>
                <a:gd name="connsiteX93" fmla="*/ 6932087 w 9747620"/>
                <a:gd name="connsiteY93" fmla="*/ 6705809 h 6858000"/>
                <a:gd name="connsiteX94" fmla="*/ 7241130 w 9747620"/>
                <a:gd name="connsiteY94" fmla="*/ 6390965 h 6858000"/>
                <a:gd name="connsiteX95" fmla="*/ 7397564 w 9747620"/>
                <a:gd name="connsiteY95" fmla="*/ 6233087 h 6858000"/>
                <a:gd name="connsiteX96" fmla="*/ 7478142 w 9747620"/>
                <a:gd name="connsiteY96" fmla="*/ 6153670 h 6858000"/>
                <a:gd name="connsiteX97" fmla="*/ 7519600 w 9747620"/>
                <a:gd name="connsiteY97" fmla="*/ 6113937 h 6858000"/>
                <a:gd name="connsiteX98" fmla="*/ 7561207 w 9747620"/>
                <a:gd name="connsiteY98" fmla="*/ 6075067 h 6858000"/>
                <a:gd name="connsiteX99" fmla="*/ 7604204 w 9747620"/>
                <a:gd name="connsiteY99" fmla="*/ 6035526 h 6858000"/>
                <a:gd name="connsiteX100" fmla="*/ 7648644 w 9747620"/>
                <a:gd name="connsiteY100" fmla="*/ 5996416 h 6858000"/>
                <a:gd name="connsiteX101" fmla="*/ 7693830 w 9747620"/>
                <a:gd name="connsiteY101" fmla="*/ 5958264 h 6858000"/>
                <a:gd name="connsiteX102" fmla="*/ 7739662 w 9747620"/>
                <a:gd name="connsiteY102" fmla="*/ 5921073 h 6858000"/>
                <a:gd name="connsiteX103" fmla="*/ 7928458 w 9747620"/>
                <a:gd name="connsiteY103" fmla="*/ 5781025 h 6858000"/>
                <a:gd name="connsiteX104" fmla="*/ 8325882 w 9747620"/>
                <a:gd name="connsiteY104" fmla="*/ 5537450 h 6858000"/>
                <a:gd name="connsiteX105" fmla="*/ 8424555 w 9747620"/>
                <a:gd name="connsiteY105" fmla="*/ 5484106 h 6858000"/>
                <a:gd name="connsiteX106" fmla="*/ 8521737 w 9747620"/>
                <a:gd name="connsiteY106" fmla="*/ 5431289 h 6858000"/>
                <a:gd name="connsiteX107" fmla="*/ 8702677 w 9747620"/>
                <a:gd name="connsiteY107" fmla="*/ 5325942 h 6858000"/>
                <a:gd name="connsiteX108" fmla="*/ 8743986 w 9747620"/>
                <a:gd name="connsiteY108" fmla="*/ 5298717 h 6858000"/>
                <a:gd name="connsiteX109" fmla="*/ 8764167 w 9747620"/>
                <a:gd name="connsiteY109" fmla="*/ 5284723 h 6858000"/>
                <a:gd name="connsiteX110" fmla="*/ 8783704 w 9747620"/>
                <a:gd name="connsiteY110" fmla="*/ 5270679 h 6858000"/>
                <a:gd name="connsiteX111" fmla="*/ 8856776 w 9747620"/>
                <a:gd name="connsiteY111" fmla="*/ 5212399 h 6858000"/>
                <a:gd name="connsiteX112" fmla="*/ 8979856 w 9747620"/>
                <a:gd name="connsiteY112" fmla="*/ 5082081 h 6858000"/>
                <a:gd name="connsiteX113" fmla="*/ 9006699 w 9747620"/>
                <a:gd name="connsiteY113" fmla="*/ 5044984 h 6858000"/>
                <a:gd name="connsiteX114" fmla="*/ 9013509 w 9747620"/>
                <a:gd name="connsiteY114" fmla="*/ 5035254 h 6858000"/>
                <a:gd name="connsiteX115" fmla="*/ 9019773 w 9747620"/>
                <a:gd name="connsiteY115" fmla="*/ 5025812 h 6858000"/>
                <a:gd name="connsiteX116" fmla="*/ 9032050 w 9747620"/>
                <a:gd name="connsiteY116" fmla="*/ 5006833 h 6858000"/>
                <a:gd name="connsiteX117" fmla="*/ 9077733 w 9747620"/>
                <a:gd name="connsiteY117" fmla="*/ 4926839 h 6858000"/>
                <a:gd name="connsiteX118" fmla="*/ 9154285 w 9747620"/>
                <a:gd name="connsiteY118" fmla="*/ 4750223 h 6858000"/>
                <a:gd name="connsiteX119" fmla="*/ 9213936 w 9747620"/>
                <a:gd name="connsiteY119" fmla="*/ 4559945 h 6858000"/>
                <a:gd name="connsiteX120" fmla="*/ 9238592 w 9747620"/>
                <a:gd name="connsiteY120" fmla="*/ 4461357 h 6858000"/>
                <a:gd name="connsiteX121" fmla="*/ 9249776 w 9747620"/>
                <a:gd name="connsiteY121" fmla="*/ 4411319 h 6858000"/>
                <a:gd name="connsiteX122" fmla="*/ 9255046 w 9747620"/>
                <a:gd name="connsiteY122" fmla="*/ 4386299 h 6858000"/>
                <a:gd name="connsiteX123" fmla="*/ 9259718 w 9747620"/>
                <a:gd name="connsiteY123" fmla="*/ 4363342 h 6858000"/>
                <a:gd name="connsiteX124" fmla="*/ 9269959 w 9747620"/>
                <a:gd name="connsiteY124" fmla="*/ 4309566 h 6858000"/>
                <a:gd name="connsiteX125" fmla="*/ 9274233 w 9747620"/>
                <a:gd name="connsiteY125" fmla="*/ 4286176 h 6858000"/>
                <a:gd name="connsiteX126" fmla="*/ 9276022 w 9747620"/>
                <a:gd name="connsiteY126" fmla="*/ 4275489 h 6858000"/>
                <a:gd name="connsiteX127" fmla="*/ 9277861 w 9747620"/>
                <a:gd name="connsiteY127" fmla="*/ 4263506 h 6858000"/>
                <a:gd name="connsiteX128" fmla="*/ 9286014 w 9747620"/>
                <a:gd name="connsiteY128" fmla="*/ 4211696 h 6858000"/>
                <a:gd name="connsiteX129" fmla="*/ 9290092 w 9747620"/>
                <a:gd name="connsiteY129" fmla="*/ 4185767 h 6858000"/>
                <a:gd name="connsiteX130" fmla="*/ 9292128 w 9747620"/>
                <a:gd name="connsiteY130" fmla="*/ 4172826 h 6858000"/>
                <a:gd name="connsiteX131" fmla="*/ 9293720 w 9747620"/>
                <a:gd name="connsiteY131" fmla="*/ 4159693 h 6858000"/>
                <a:gd name="connsiteX132" fmla="*/ 9305650 w 9747620"/>
                <a:gd name="connsiteY132" fmla="*/ 4057941 h 6858000"/>
                <a:gd name="connsiteX133" fmla="*/ 9309378 w 9747620"/>
                <a:gd name="connsiteY133" fmla="*/ 4010779 h 6858000"/>
                <a:gd name="connsiteX134" fmla="*/ 9313454 w 9747620"/>
                <a:gd name="connsiteY134" fmla="*/ 3956428 h 6858000"/>
                <a:gd name="connsiteX135" fmla="*/ 9320811 w 9747620"/>
                <a:gd name="connsiteY135" fmla="*/ 3753546 h 6858000"/>
                <a:gd name="connsiteX136" fmla="*/ 9319617 w 9747620"/>
                <a:gd name="connsiteY136" fmla="*/ 3650643 h 6858000"/>
                <a:gd name="connsiteX137" fmla="*/ 9318176 w 9747620"/>
                <a:gd name="connsiteY137" fmla="*/ 3600030 h 6858000"/>
                <a:gd name="connsiteX138" fmla="*/ 9317778 w 9747620"/>
                <a:gd name="connsiteY138" fmla="*/ 3588096 h 6858000"/>
                <a:gd name="connsiteX139" fmla="*/ 9316983 w 9747620"/>
                <a:gd name="connsiteY139" fmla="*/ 3575107 h 6858000"/>
                <a:gd name="connsiteX140" fmla="*/ 9315443 w 9747620"/>
                <a:gd name="connsiteY140" fmla="*/ 3549130 h 6858000"/>
                <a:gd name="connsiteX141" fmla="*/ 9312311 w 9747620"/>
                <a:gd name="connsiteY141" fmla="*/ 3497176 h 6858000"/>
                <a:gd name="connsiteX142" fmla="*/ 9307587 w 9747620"/>
                <a:gd name="connsiteY142" fmla="*/ 3445029 h 6858000"/>
                <a:gd name="connsiteX143" fmla="*/ 9302618 w 9747620"/>
                <a:gd name="connsiteY143" fmla="*/ 3392835 h 6858000"/>
                <a:gd name="connsiteX144" fmla="*/ 9301574 w 9747620"/>
                <a:gd name="connsiteY144" fmla="*/ 3381476 h 6858000"/>
                <a:gd name="connsiteX145" fmla="*/ 9300430 w 9747620"/>
                <a:gd name="connsiteY145" fmla="*/ 3370740 h 6858000"/>
                <a:gd name="connsiteX146" fmla="*/ 9297547 w 9747620"/>
                <a:gd name="connsiteY146" fmla="*/ 3346966 h 6858000"/>
                <a:gd name="connsiteX147" fmla="*/ 9294017 w 9747620"/>
                <a:gd name="connsiteY147" fmla="*/ 3320030 h 6858000"/>
                <a:gd name="connsiteX148" fmla="*/ 9290439 w 9747620"/>
                <a:gd name="connsiteY148" fmla="*/ 3290410 h 6858000"/>
                <a:gd name="connsiteX149" fmla="*/ 9284275 w 9747620"/>
                <a:gd name="connsiteY149" fmla="*/ 3244544 h 6858000"/>
                <a:gd name="connsiteX150" fmla="*/ 9275974 w 9747620"/>
                <a:gd name="connsiteY150" fmla="*/ 3193116 h 6858000"/>
                <a:gd name="connsiteX151" fmla="*/ 9267224 w 9747620"/>
                <a:gd name="connsiteY151" fmla="*/ 3142264 h 6858000"/>
                <a:gd name="connsiteX152" fmla="*/ 9225320 w 9747620"/>
                <a:gd name="connsiteY152" fmla="*/ 2939909 h 6858000"/>
                <a:gd name="connsiteX153" fmla="*/ 9200466 w 9747620"/>
                <a:gd name="connsiteY153" fmla="*/ 2839449 h 6858000"/>
                <a:gd name="connsiteX154" fmla="*/ 9193953 w 9747620"/>
                <a:gd name="connsiteY154" fmla="*/ 2814958 h 6858000"/>
                <a:gd name="connsiteX155" fmla="*/ 9186993 w 9747620"/>
                <a:gd name="connsiteY155" fmla="*/ 2790276 h 6858000"/>
                <a:gd name="connsiteX156" fmla="*/ 9172628 w 9747620"/>
                <a:gd name="connsiteY156" fmla="*/ 2740621 h 6858000"/>
                <a:gd name="connsiteX157" fmla="*/ 9035082 w 9747620"/>
                <a:gd name="connsiteY157" fmla="*/ 2347463 h 6858000"/>
                <a:gd name="connsiteX158" fmla="*/ 8952118 w 9747620"/>
                <a:gd name="connsiteY158" fmla="*/ 2155413 h 6858000"/>
                <a:gd name="connsiteX159" fmla="*/ 8929948 w 9747620"/>
                <a:gd name="connsiteY159" fmla="*/ 2107915 h 6858000"/>
                <a:gd name="connsiteX160" fmla="*/ 8907429 w 9747620"/>
                <a:gd name="connsiteY160" fmla="*/ 2060753 h 6858000"/>
                <a:gd name="connsiteX161" fmla="*/ 8860404 w 9747620"/>
                <a:gd name="connsiteY161" fmla="*/ 1966478 h 6858000"/>
                <a:gd name="connsiteX162" fmla="*/ 8760788 w 9747620"/>
                <a:gd name="connsiteY162" fmla="*/ 1780274 h 6858000"/>
                <a:gd name="connsiteX163" fmla="*/ 8734740 w 9747620"/>
                <a:gd name="connsiteY163" fmla="*/ 1734311 h 6858000"/>
                <a:gd name="connsiteX164" fmla="*/ 8708046 w 9747620"/>
                <a:gd name="connsiteY164" fmla="*/ 1687963 h 6858000"/>
                <a:gd name="connsiteX165" fmla="*/ 8654062 w 9747620"/>
                <a:gd name="connsiteY165" fmla="*/ 1597234 h 6858000"/>
                <a:gd name="connsiteX166" fmla="*/ 8540278 w 9747620"/>
                <a:gd name="connsiteY166" fmla="*/ 1418077 h 6858000"/>
                <a:gd name="connsiteX167" fmla="*/ 8510701 w 9747620"/>
                <a:gd name="connsiteY167" fmla="*/ 1373695 h 6858000"/>
                <a:gd name="connsiteX168" fmla="*/ 8480676 w 9747620"/>
                <a:gd name="connsiteY168" fmla="*/ 1329457 h 6858000"/>
                <a:gd name="connsiteX169" fmla="*/ 8419782 w 9747620"/>
                <a:gd name="connsiteY169" fmla="*/ 1242275 h 6858000"/>
                <a:gd name="connsiteX170" fmla="*/ 8292478 w 9747620"/>
                <a:gd name="connsiteY170" fmla="*/ 1069875 h 6858000"/>
                <a:gd name="connsiteX171" fmla="*/ 8259620 w 9747620"/>
                <a:gd name="connsiteY171" fmla="*/ 1027123 h 6858000"/>
                <a:gd name="connsiteX172" fmla="*/ 8243416 w 9747620"/>
                <a:gd name="connsiteY172" fmla="*/ 1006130 h 6858000"/>
                <a:gd name="connsiteX173" fmla="*/ 8227110 w 9747620"/>
                <a:gd name="connsiteY173" fmla="*/ 985473 h 6858000"/>
                <a:gd name="connsiteX174" fmla="*/ 8159604 w 9747620"/>
                <a:gd name="connsiteY174" fmla="*/ 902029 h 6858000"/>
                <a:gd name="connsiteX175" fmla="*/ 8020022 w 9747620"/>
                <a:gd name="connsiteY175" fmla="*/ 738209 h 6858000"/>
                <a:gd name="connsiteX176" fmla="*/ 7984182 w 9747620"/>
                <a:gd name="connsiteY176" fmla="*/ 697901 h 6858000"/>
                <a:gd name="connsiteX177" fmla="*/ 7948043 w 9747620"/>
                <a:gd name="connsiteY177" fmla="*/ 657976 h 6858000"/>
                <a:gd name="connsiteX178" fmla="*/ 7874324 w 9747620"/>
                <a:gd name="connsiteY178" fmla="*/ 578607 h 6858000"/>
                <a:gd name="connsiteX179" fmla="*/ 7723308 w 9747620"/>
                <a:gd name="connsiteY179" fmla="*/ 424085 h 6858000"/>
                <a:gd name="connsiteX180" fmla="*/ 7565532 w 9747620"/>
                <a:gd name="connsiteY180" fmla="*/ 275602 h 6858000"/>
                <a:gd name="connsiteX181" fmla="*/ 1832515 w 9747620"/>
                <a:gd name="connsiteY181" fmla="*/ 0 h 6858000"/>
                <a:gd name="connsiteX182" fmla="*/ 2158449 w 9747620"/>
                <a:gd name="connsiteY182" fmla="*/ 0 h 6858000"/>
                <a:gd name="connsiteX183" fmla="*/ 2108797 w 9747620"/>
                <a:gd name="connsiteY183" fmla="*/ 37845 h 6858000"/>
                <a:gd name="connsiteX184" fmla="*/ 1942830 w 9747620"/>
                <a:gd name="connsiteY184" fmla="*/ 177587 h 6858000"/>
                <a:gd name="connsiteX185" fmla="*/ 1633191 w 9747620"/>
                <a:gd name="connsiteY185" fmla="*/ 477909 h 6858000"/>
                <a:gd name="connsiteX186" fmla="*/ 702686 w 9747620"/>
                <a:gd name="connsiteY186" fmla="*/ 1889935 h 6858000"/>
                <a:gd name="connsiteX187" fmla="*/ 551769 w 9747620"/>
                <a:gd name="connsiteY187" fmla="*/ 2281416 h 6858000"/>
                <a:gd name="connsiteX188" fmla="*/ 438383 w 9747620"/>
                <a:gd name="connsiteY188" fmla="*/ 2682772 h 6858000"/>
                <a:gd name="connsiteX189" fmla="*/ 397124 w 9747620"/>
                <a:gd name="connsiteY189" fmla="*/ 2887044 h 6858000"/>
                <a:gd name="connsiteX190" fmla="*/ 365658 w 9747620"/>
                <a:gd name="connsiteY190" fmla="*/ 3093424 h 6858000"/>
                <a:gd name="connsiteX191" fmla="*/ 332105 w 9747620"/>
                <a:gd name="connsiteY191" fmla="*/ 3509828 h 6858000"/>
                <a:gd name="connsiteX192" fmla="*/ 383653 w 9747620"/>
                <a:gd name="connsiteY192" fmla="*/ 4346327 h 6858000"/>
                <a:gd name="connsiteX193" fmla="*/ 422327 w 9747620"/>
                <a:gd name="connsiteY193" fmla="*/ 4552900 h 6858000"/>
                <a:gd name="connsiteX194" fmla="*/ 472184 w 9747620"/>
                <a:gd name="connsiteY194" fmla="*/ 4757939 h 6858000"/>
                <a:gd name="connsiteX195" fmla="*/ 533078 w 9747620"/>
                <a:gd name="connsiteY195" fmla="*/ 4960916 h 6858000"/>
                <a:gd name="connsiteX196" fmla="*/ 604710 w 9747620"/>
                <a:gd name="connsiteY196" fmla="*/ 5160875 h 6858000"/>
                <a:gd name="connsiteX197" fmla="*/ 996766 w 9747620"/>
                <a:gd name="connsiteY197" fmla="*/ 5920640 h 6858000"/>
                <a:gd name="connsiteX198" fmla="*/ 1549183 w 9747620"/>
                <a:gd name="connsiteY198" fmla="*/ 6586417 h 6858000"/>
                <a:gd name="connsiteX199" fmla="*/ 1709890 w 9747620"/>
                <a:gd name="connsiteY199" fmla="*/ 6734063 h 6858000"/>
                <a:gd name="connsiteX200" fmla="*/ 1859761 w 9747620"/>
                <a:gd name="connsiteY200" fmla="*/ 6858000 h 6858000"/>
                <a:gd name="connsiteX201" fmla="*/ 1671798 w 9747620"/>
                <a:gd name="connsiteY201" fmla="*/ 6858000 h 6858000"/>
                <a:gd name="connsiteX202" fmla="*/ 1628044 w 9747620"/>
                <a:gd name="connsiteY202" fmla="*/ 6822717 h 6858000"/>
                <a:gd name="connsiteX203" fmla="*/ 1459756 w 9747620"/>
                <a:gd name="connsiteY203" fmla="*/ 6674223 h 6858000"/>
                <a:gd name="connsiteX204" fmla="*/ 402543 w 9747620"/>
                <a:gd name="connsiteY204" fmla="*/ 5241588 h 6858000"/>
                <a:gd name="connsiteX205" fmla="*/ 311923 w 9747620"/>
                <a:gd name="connsiteY205" fmla="*/ 5036741 h 6858000"/>
                <a:gd name="connsiteX206" fmla="*/ 232140 w 9747620"/>
                <a:gd name="connsiteY206" fmla="*/ 4827483 h 6858000"/>
                <a:gd name="connsiteX207" fmla="*/ 163392 w 9747620"/>
                <a:gd name="connsiteY207" fmla="*/ 4613913 h 6858000"/>
                <a:gd name="connsiteX208" fmla="*/ 106823 w 9747620"/>
                <a:gd name="connsiteY208" fmla="*/ 4396365 h 6858000"/>
                <a:gd name="connsiteX209" fmla="*/ 29326 w 9747620"/>
                <a:gd name="connsiteY209" fmla="*/ 3954702 h 6858000"/>
                <a:gd name="connsiteX210" fmla="*/ 8647 w 9747620"/>
                <a:gd name="connsiteY210" fmla="*/ 3730971 h 6858000"/>
                <a:gd name="connsiteX211" fmla="*/ 2880 w 9747620"/>
                <a:gd name="connsiteY211" fmla="*/ 3618674 h 6858000"/>
                <a:gd name="connsiteX212" fmla="*/ 296 w 9747620"/>
                <a:gd name="connsiteY212" fmla="*/ 3506425 h 6858000"/>
                <a:gd name="connsiteX213" fmla="*/ 20030 w 9747620"/>
                <a:gd name="connsiteY213" fmla="*/ 3056711 h 6858000"/>
                <a:gd name="connsiteX214" fmla="*/ 48664 w 9747620"/>
                <a:gd name="connsiteY214" fmla="*/ 2832980 h 6858000"/>
                <a:gd name="connsiteX215" fmla="*/ 89922 w 9747620"/>
                <a:gd name="connsiteY215" fmla="*/ 2610639 h 6858000"/>
                <a:gd name="connsiteX216" fmla="*/ 211163 w 9747620"/>
                <a:gd name="connsiteY216" fmla="*/ 2174343 h 6858000"/>
                <a:gd name="connsiteX217" fmla="*/ 379129 w 9747620"/>
                <a:gd name="connsiteY217" fmla="*/ 1754393 h 6858000"/>
                <a:gd name="connsiteX218" fmla="*/ 841424 w 9747620"/>
                <a:gd name="connsiteY218" fmla="*/ 976270 h 6858000"/>
                <a:gd name="connsiteX219" fmla="*/ 1130234 w 9747620"/>
                <a:gd name="connsiteY219" fmla="*/ 625768 h 6858000"/>
                <a:gd name="connsiteX220" fmla="*/ 1452897 w 9747620"/>
                <a:gd name="connsiteY220" fmla="*/ 305748 h 6858000"/>
                <a:gd name="connsiteX221" fmla="*/ 1805682 w 9747620"/>
                <a:gd name="connsiteY221" fmla="*/ 1875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Lst>
              <a:rect l="l" t="t" r="r" b="b"/>
              <a:pathLst>
                <a:path w="9747620" h="6858000">
                  <a:moveTo>
                    <a:pt x="7235453" y="0"/>
                  </a:moveTo>
                  <a:lnTo>
                    <a:pt x="7548130" y="0"/>
                  </a:lnTo>
                  <a:lnTo>
                    <a:pt x="7710334" y="111973"/>
                  </a:lnTo>
                  <a:cubicBezTo>
                    <a:pt x="7770781" y="157314"/>
                    <a:pt x="7830282" y="203517"/>
                    <a:pt x="7889188" y="251542"/>
                  </a:cubicBezTo>
                  <a:cubicBezTo>
                    <a:pt x="7947894" y="299470"/>
                    <a:pt x="8005557" y="348453"/>
                    <a:pt x="8061828" y="398586"/>
                  </a:cubicBezTo>
                  <a:cubicBezTo>
                    <a:pt x="8090013" y="423605"/>
                    <a:pt x="8117948" y="448816"/>
                    <a:pt x="8145637" y="474218"/>
                  </a:cubicBezTo>
                  <a:cubicBezTo>
                    <a:pt x="8159506" y="486918"/>
                    <a:pt x="8173375" y="499764"/>
                    <a:pt x="8187242" y="512753"/>
                  </a:cubicBezTo>
                  <a:lnTo>
                    <a:pt x="8228402" y="551575"/>
                  </a:lnTo>
                  <a:cubicBezTo>
                    <a:pt x="8283082" y="603577"/>
                    <a:pt x="8336569" y="656778"/>
                    <a:pt x="8389211" y="710937"/>
                  </a:cubicBezTo>
                  <a:cubicBezTo>
                    <a:pt x="8415458" y="738065"/>
                    <a:pt x="8441455" y="765432"/>
                    <a:pt x="8467206" y="793088"/>
                  </a:cubicBezTo>
                  <a:lnTo>
                    <a:pt x="8486791" y="814223"/>
                  </a:lnTo>
                  <a:lnTo>
                    <a:pt x="8505979" y="835409"/>
                  </a:lnTo>
                  <a:lnTo>
                    <a:pt x="8543509" y="877346"/>
                  </a:lnTo>
                  <a:cubicBezTo>
                    <a:pt x="8593418" y="933423"/>
                    <a:pt x="8642579" y="990601"/>
                    <a:pt x="8690549" y="1048978"/>
                  </a:cubicBezTo>
                  <a:cubicBezTo>
                    <a:pt x="8714558" y="1078168"/>
                    <a:pt x="8738368" y="1107644"/>
                    <a:pt x="8761732" y="1137502"/>
                  </a:cubicBezTo>
                  <a:lnTo>
                    <a:pt x="8796379" y="1182077"/>
                  </a:lnTo>
                  <a:lnTo>
                    <a:pt x="8830678" y="1226986"/>
                  </a:lnTo>
                  <a:cubicBezTo>
                    <a:pt x="8876112" y="1287185"/>
                    <a:pt x="8920304" y="1348532"/>
                    <a:pt x="8963353" y="1410936"/>
                  </a:cubicBezTo>
                  <a:cubicBezTo>
                    <a:pt x="8984727" y="1442137"/>
                    <a:pt x="9005954" y="1473915"/>
                    <a:pt x="9026483" y="1505499"/>
                  </a:cubicBezTo>
                  <a:lnTo>
                    <a:pt x="9057004" y="1552613"/>
                  </a:lnTo>
                  <a:cubicBezTo>
                    <a:pt x="9067245" y="1568525"/>
                    <a:pt x="9077336" y="1584534"/>
                    <a:pt x="9087278" y="1600542"/>
                  </a:cubicBezTo>
                  <a:cubicBezTo>
                    <a:pt x="9127145" y="1664766"/>
                    <a:pt x="9165966" y="1729613"/>
                    <a:pt x="9202851" y="1795515"/>
                  </a:cubicBezTo>
                  <a:cubicBezTo>
                    <a:pt x="9221342" y="1828491"/>
                    <a:pt x="9239437" y="1861417"/>
                    <a:pt x="9257332" y="1894920"/>
                  </a:cubicBezTo>
                  <a:lnTo>
                    <a:pt x="9283778" y="1945436"/>
                  </a:lnTo>
                  <a:lnTo>
                    <a:pt x="9309428" y="1996193"/>
                  </a:lnTo>
                  <a:cubicBezTo>
                    <a:pt x="9343280" y="2064013"/>
                    <a:pt x="9375491" y="2132695"/>
                    <a:pt x="9405714" y="2202191"/>
                  </a:cubicBezTo>
                  <a:cubicBezTo>
                    <a:pt x="9466260" y="2341183"/>
                    <a:pt x="9520493" y="2483053"/>
                    <a:pt x="9566524" y="2627653"/>
                  </a:cubicBezTo>
                  <a:cubicBezTo>
                    <a:pt x="9572289" y="2645675"/>
                    <a:pt x="9578056" y="2663792"/>
                    <a:pt x="9583573" y="2682195"/>
                  </a:cubicBezTo>
                  <a:lnTo>
                    <a:pt x="9591974" y="2709707"/>
                  </a:lnTo>
                  <a:lnTo>
                    <a:pt x="9600027" y="2737650"/>
                  </a:lnTo>
                  <a:cubicBezTo>
                    <a:pt x="9610416" y="2774171"/>
                    <a:pt x="9620358" y="2810884"/>
                    <a:pt x="9629803" y="2847694"/>
                  </a:cubicBezTo>
                  <a:cubicBezTo>
                    <a:pt x="9648692" y="2921312"/>
                    <a:pt x="9665196" y="2995506"/>
                    <a:pt x="9679909" y="3070131"/>
                  </a:cubicBezTo>
                  <a:cubicBezTo>
                    <a:pt x="9683587" y="3088775"/>
                    <a:pt x="9687118" y="3107418"/>
                    <a:pt x="9690498" y="3126159"/>
                  </a:cubicBezTo>
                  <a:lnTo>
                    <a:pt x="9700390" y="3181805"/>
                  </a:lnTo>
                  <a:cubicBezTo>
                    <a:pt x="9703670" y="3201120"/>
                    <a:pt x="9706952" y="3222112"/>
                    <a:pt x="9709685" y="3243392"/>
                  </a:cubicBezTo>
                  <a:lnTo>
                    <a:pt x="9713016" y="3267597"/>
                  </a:lnTo>
                  <a:lnTo>
                    <a:pt x="9716844" y="3294437"/>
                  </a:lnTo>
                  <a:cubicBezTo>
                    <a:pt x="9718186" y="3303926"/>
                    <a:pt x="9719527" y="3313895"/>
                    <a:pt x="9720820" y="3324488"/>
                  </a:cubicBezTo>
                  <a:lnTo>
                    <a:pt x="9722709" y="3340737"/>
                  </a:lnTo>
                  <a:lnTo>
                    <a:pt x="9724301" y="3356361"/>
                  </a:lnTo>
                  <a:lnTo>
                    <a:pt x="9730166" y="3412197"/>
                  </a:lnTo>
                  <a:cubicBezTo>
                    <a:pt x="9732005" y="3430842"/>
                    <a:pt x="9734291" y="3449342"/>
                    <a:pt x="9735783" y="3468083"/>
                  </a:cubicBezTo>
                  <a:lnTo>
                    <a:pt x="9739760" y="3524399"/>
                  </a:lnTo>
                  <a:lnTo>
                    <a:pt x="9741748" y="3552580"/>
                  </a:lnTo>
                  <a:lnTo>
                    <a:pt x="9742742" y="3566672"/>
                  </a:lnTo>
                  <a:lnTo>
                    <a:pt x="9743488" y="3581865"/>
                  </a:lnTo>
                  <a:lnTo>
                    <a:pt x="9744731" y="3611341"/>
                  </a:lnTo>
                  <a:lnTo>
                    <a:pt x="9745725" y="3639715"/>
                  </a:lnTo>
                  <a:cubicBezTo>
                    <a:pt x="9746868" y="3677579"/>
                    <a:pt x="9747514" y="3715587"/>
                    <a:pt x="9747613" y="3753786"/>
                  </a:cubicBezTo>
                  <a:cubicBezTo>
                    <a:pt x="9747763" y="3830232"/>
                    <a:pt x="9745675" y="3906870"/>
                    <a:pt x="9740405" y="3984609"/>
                  </a:cubicBezTo>
                  <a:lnTo>
                    <a:pt x="9736329" y="4038434"/>
                  </a:lnTo>
                  <a:cubicBezTo>
                    <a:pt x="9735087" y="4055976"/>
                    <a:pt x="9733794" y="4076346"/>
                    <a:pt x="9731408" y="4099446"/>
                  </a:cubicBezTo>
                  <a:lnTo>
                    <a:pt x="9717987" y="4213325"/>
                  </a:lnTo>
                  <a:cubicBezTo>
                    <a:pt x="9717441" y="4217926"/>
                    <a:pt x="9716943" y="4222527"/>
                    <a:pt x="9716297" y="4227129"/>
                  </a:cubicBezTo>
                  <a:lnTo>
                    <a:pt x="9714110" y="4240981"/>
                  </a:lnTo>
                  <a:lnTo>
                    <a:pt x="9709785" y="4268731"/>
                  </a:lnTo>
                  <a:lnTo>
                    <a:pt x="9701086" y="4324185"/>
                  </a:lnTo>
                  <a:lnTo>
                    <a:pt x="9698699" y="4338994"/>
                  </a:lnTo>
                  <a:lnTo>
                    <a:pt x="9695966" y="4355050"/>
                  </a:lnTo>
                  <a:cubicBezTo>
                    <a:pt x="9694077" y="4365547"/>
                    <a:pt x="9692188" y="4375516"/>
                    <a:pt x="9690299" y="4385054"/>
                  </a:cubicBezTo>
                  <a:lnTo>
                    <a:pt x="9679909" y="4437919"/>
                  </a:lnTo>
                  <a:cubicBezTo>
                    <a:pt x="9677871" y="4448320"/>
                    <a:pt x="9675735" y="4458097"/>
                    <a:pt x="9673647" y="4468162"/>
                  </a:cubicBezTo>
                  <a:lnTo>
                    <a:pt x="9667532" y="4496296"/>
                  </a:lnTo>
                  <a:cubicBezTo>
                    <a:pt x="9663406" y="4514941"/>
                    <a:pt x="9659081" y="4533585"/>
                    <a:pt x="9654658" y="4552277"/>
                  </a:cubicBezTo>
                  <a:cubicBezTo>
                    <a:pt x="9645760" y="4589613"/>
                    <a:pt x="9636265" y="4627045"/>
                    <a:pt x="9625876" y="4664478"/>
                  </a:cubicBezTo>
                  <a:cubicBezTo>
                    <a:pt x="9605048" y="4739247"/>
                    <a:pt x="9581088" y="4814303"/>
                    <a:pt x="9552803" y="4888737"/>
                  </a:cubicBezTo>
                  <a:cubicBezTo>
                    <a:pt x="9524668" y="4962930"/>
                    <a:pt x="9492109" y="5037459"/>
                    <a:pt x="9452639" y="5110934"/>
                  </a:cubicBezTo>
                  <a:cubicBezTo>
                    <a:pt x="9432905" y="5147695"/>
                    <a:pt x="9411431" y="5184169"/>
                    <a:pt x="9388017" y="5220020"/>
                  </a:cubicBezTo>
                  <a:cubicBezTo>
                    <a:pt x="9382201" y="5228982"/>
                    <a:pt x="9376236" y="5237945"/>
                    <a:pt x="9370073" y="5246811"/>
                  </a:cubicBezTo>
                  <a:lnTo>
                    <a:pt x="9360926" y="5260040"/>
                  </a:lnTo>
                  <a:lnTo>
                    <a:pt x="9351829" y="5272646"/>
                  </a:lnTo>
                  <a:cubicBezTo>
                    <a:pt x="9339700" y="5289468"/>
                    <a:pt x="9327174" y="5306387"/>
                    <a:pt x="9313305" y="5323881"/>
                  </a:cubicBezTo>
                  <a:cubicBezTo>
                    <a:pt x="9258625" y="5393042"/>
                    <a:pt x="9196489" y="5455445"/>
                    <a:pt x="9130375" y="5510802"/>
                  </a:cubicBezTo>
                  <a:cubicBezTo>
                    <a:pt x="9097319" y="5538505"/>
                    <a:pt x="9063268" y="5564530"/>
                    <a:pt x="9028422" y="5588878"/>
                  </a:cubicBezTo>
                  <a:cubicBezTo>
                    <a:pt x="9019723" y="5595109"/>
                    <a:pt x="9011074" y="5600909"/>
                    <a:pt x="9002424" y="5606707"/>
                  </a:cubicBezTo>
                  <a:cubicBezTo>
                    <a:pt x="8993774" y="5612603"/>
                    <a:pt x="8985124" y="5618211"/>
                    <a:pt x="8976525" y="5623866"/>
                  </a:cubicBezTo>
                  <a:cubicBezTo>
                    <a:pt x="8959277" y="5635130"/>
                    <a:pt x="8941629" y="5646201"/>
                    <a:pt x="8924181" y="5656793"/>
                  </a:cubicBezTo>
                  <a:cubicBezTo>
                    <a:pt x="8854291" y="5699259"/>
                    <a:pt x="8784946" y="5736451"/>
                    <a:pt x="8717291" y="5771582"/>
                  </a:cubicBezTo>
                  <a:lnTo>
                    <a:pt x="8617129" y="5823105"/>
                  </a:lnTo>
                  <a:lnTo>
                    <a:pt x="8518207" y="5873671"/>
                  </a:lnTo>
                  <a:cubicBezTo>
                    <a:pt x="8391200" y="5939188"/>
                    <a:pt x="8267922" y="6009788"/>
                    <a:pt x="8150558" y="6086761"/>
                  </a:cubicBezTo>
                  <a:cubicBezTo>
                    <a:pt x="8091901" y="6125248"/>
                    <a:pt x="8034736" y="6165317"/>
                    <a:pt x="7979410" y="6207158"/>
                  </a:cubicBezTo>
                  <a:cubicBezTo>
                    <a:pt x="7965739" y="6217750"/>
                    <a:pt x="7951771" y="6228103"/>
                    <a:pt x="7938300" y="6238887"/>
                  </a:cubicBezTo>
                  <a:lnTo>
                    <a:pt x="7897936" y="6271286"/>
                  </a:lnTo>
                  <a:lnTo>
                    <a:pt x="7858367" y="6304357"/>
                  </a:lnTo>
                  <a:lnTo>
                    <a:pt x="7819048" y="6338770"/>
                  </a:lnTo>
                  <a:cubicBezTo>
                    <a:pt x="7804882" y="6351232"/>
                    <a:pt x="7792105" y="6362591"/>
                    <a:pt x="7778882" y="6374477"/>
                  </a:cubicBezTo>
                  <a:lnTo>
                    <a:pt x="7739563" y="6410328"/>
                  </a:lnTo>
                  <a:cubicBezTo>
                    <a:pt x="7713366" y="6434485"/>
                    <a:pt x="7687168" y="6459120"/>
                    <a:pt x="7660824" y="6484138"/>
                  </a:cubicBezTo>
                  <a:lnTo>
                    <a:pt x="7502302" y="6636360"/>
                  </a:lnTo>
                  <a:lnTo>
                    <a:pt x="7273394" y="6858000"/>
                  </a:lnTo>
                  <a:lnTo>
                    <a:pt x="6780690" y="6858000"/>
                  </a:lnTo>
                  <a:lnTo>
                    <a:pt x="6854939" y="6783597"/>
                  </a:lnTo>
                  <a:cubicBezTo>
                    <a:pt x="6880688" y="6757810"/>
                    <a:pt x="6906338" y="6732265"/>
                    <a:pt x="6932087" y="6705809"/>
                  </a:cubicBezTo>
                  <a:lnTo>
                    <a:pt x="7241130" y="6390965"/>
                  </a:lnTo>
                  <a:lnTo>
                    <a:pt x="7397564" y="6233087"/>
                  </a:lnTo>
                  <a:cubicBezTo>
                    <a:pt x="7424009" y="6206679"/>
                    <a:pt x="7450802" y="6180175"/>
                    <a:pt x="7478142" y="6153670"/>
                  </a:cubicBezTo>
                  <a:lnTo>
                    <a:pt x="7519600" y="6113937"/>
                  </a:lnTo>
                  <a:cubicBezTo>
                    <a:pt x="7533469" y="6100805"/>
                    <a:pt x="7547934" y="6087288"/>
                    <a:pt x="7561207" y="6075067"/>
                  </a:cubicBezTo>
                  <a:lnTo>
                    <a:pt x="7604204" y="6035526"/>
                  </a:lnTo>
                  <a:lnTo>
                    <a:pt x="7648644" y="5996416"/>
                  </a:lnTo>
                  <a:cubicBezTo>
                    <a:pt x="7663608" y="5983570"/>
                    <a:pt x="7678768" y="5971013"/>
                    <a:pt x="7693830" y="5958264"/>
                  </a:cubicBezTo>
                  <a:cubicBezTo>
                    <a:pt x="7708942" y="5945611"/>
                    <a:pt x="7724352" y="5933485"/>
                    <a:pt x="7739662" y="5921073"/>
                  </a:cubicBezTo>
                  <a:cubicBezTo>
                    <a:pt x="7801154" y="5872088"/>
                    <a:pt x="7864234" y="5825502"/>
                    <a:pt x="7928458" y="5781025"/>
                  </a:cubicBezTo>
                  <a:cubicBezTo>
                    <a:pt x="8057005" y="5692164"/>
                    <a:pt x="8190077" y="5611500"/>
                    <a:pt x="8325882" y="5537450"/>
                  </a:cubicBezTo>
                  <a:lnTo>
                    <a:pt x="8424555" y="5484106"/>
                  </a:lnTo>
                  <a:lnTo>
                    <a:pt x="8521737" y="5431289"/>
                  </a:lnTo>
                  <a:cubicBezTo>
                    <a:pt x="8585315" y="5396349"/>
                    <a:pt x="8646456" y="5361840"/>
                    <a:pt x="8702677" y="5325942"/>
                  </a:cubicBezTo>
                  <a:cubicBezTo>
                    <a:pt x="8716795" y="5316931"/>
                    <a:pt x="8730365" y="5308017"/>
                    <a:pt x="8743986" y="5298717"/>
                  </a:cubicBezTo>
                  <a:cubicBezTo>
                    <a:pt x="8750747" y="5294069"/>
                    <a:pt x="8757606" y="5289420"/>
                    <a:pt x="8764167" y="5284723"/>
                  </a:cubicBezTo>
                  <a:cubicBezTo>
                    <a:pt x="8770778" y="5280074"/>
                    <a:pt x="8777440" y="5275377"/>
                    <a:pt x="8783704" y="5270679"/>
                  </a:cubicBezTo>
                  <a:cubicBezTo>
                    <a:pt x="8809155" y="5251987"/>
                    <a:pt x="8833611" y="5232577"/>
                    <a:pt x="8856776" y="5212399"/>
                  </a:cubicBezTo>
                  <a:cubicBezTo>
                    <a:pt x="8903104" y="5172043"/>
                    <a:pt x="8944463" y="5128668"/>
                    <a:pt x="8979856" y="5082081"/>
                  </a:cubicBezTo>
                  <a:cubicBezTo>
                    <a:pt x="8988555" y="5070722"/>
                    <a:pt x="8997602" y="5057973"/>
                    <a:pt x="9006699" y="5044984"/>
                  </a:cubicBezTo>
                  <a:lnTo>
                    <a:pt x="9013509" y="5035254"/>
                  </a:lnTo>
                  <a:lnTo>
                    <a:pt x="9019773" y="5025812"/>
                  </a:lnTo>
                  <a:cubicBezTo>
                    <a:pt x="9023997" y="5019629"/>
                    <a:pt x="9028073" y="5013254"/>
                    <a:pt x="9032050" y="5006833"/>
                  </a:cubicBezTo>
                  <a:cubicBezTo>
                    <a:pt x="9048206" y="4981238"/>
                    <a:pt x="9063417" y="4954542"/>
                    <a:pt x="9077733" y="4926839"/>
                  </a:cubicBezTo>
                  <a:cubicBezTo>
                    <a:pt x="9106415" y="4871434"/>
                    <a:pt x="9131469" y="4812050"/>
                    <a:pt x="9154285" y="4750223"/>
                  </a:cubicBezTo>
                  <a:cubicBezTo>
                    <a:pt x="9176904" y="4688586"/>
                    <a:pt x="9196537" y="4625032"/>
                    <a:pt x="9213936" y="4559945"/>
                  </a:cubicBezTo>
                  <a:cubicBezTo>
                    <a:pt x="9222635" y="4527402"/>
                    <a:pt x="9230887" y="4494523"/>
                    <a:pt x="9238592" y="4461357"/>
                  </a:cubicBezTo>
                  <a:cubicBezTo>
                    <a:pt x="9242419" y="4444773"/>
                    <a:pt x="9246147" y="4428094"/>
                    <a:pt x="9249776" y="4411319"/>
                  </a:cubicBezTo>
                  <a:lnTo>
                    <a:pt x="9255046" y="4386299"/>
                  </a:lnTo>
                  <a:lnTo>
                    <a:pt x="9259718" y="4363342"/>
                  </a:lnTo>
                  <a:lnTo>
                    <a:pt x="9269959" y="4309566"/>
                  </a:lnTo>
                  <a:lnTo>
                    <a:pt x="9274233" y="4286176"/>
                  </a:lnTo>
                  <a:lnTo>
                    <a:pt x="9276022" y="4275489"/>
                  </a:lnTo>
                  <a:lnTo>
                    <a:pt x="9277861" y="4263506"/>
                  </a:lnTo>
                  <a:lnTo>
                    <a:pt x="9286014" y="4211696"/>
                  </a:lnTo>
                  <a:lnTo>
                    <a:pt x="9290092" y="4185767"/>
                  </a:lnTo>
                  <a:lnTo>
                    <a:pt x="9292128" y="4172826"/>
                  </a:lnTo>
                  <a:cubicBezTo>
                    <a:pt x="9292774" y="4168464"/>
                    <a:pt x="9293173" y="4164055"/>
                    <a:pt x="9293720" y="4159693"/>
                  </a:cubicBezTo>
                  <a:lnTo>
                    <a:pt x="9305650" y="4057941"/>
                  </a:lnTo>
                  <a:cubicBezTo>
                    <a:pt x="9306991" y="4045048"/>
                    <a:pt x="9308085" y="4029328"/>
                    <a:pt x="9309378" y="4010779"/>
                  </a:cubicBezTo>
                  <a:lnTo>
                    <a:pt x="9313454" y="3956428"/>
                  </a:lnTo>
                  <a:cubicBezTo>
                    <a:pt x="9318326" y="3889806"/>
                    <a:pt x="9320611" y="3821796"/>
                    <a:pt x="9320811" y="3753546"/>
                  </a:cubicBezTo>
                  <a:cubicBezTo>
                    <a:pt x="9320910" y="3719373"/>
                    <a:pt x="9320513" y="3685056"/>
                    <a:pt x="9319617" y="3650643"/>
                  </a:cubicBezTo>
                  <a:lnTo>
                    <a:pt x="9318176" y="3600030"/>
                  </a:lnTo>
                  <a:lnTo>
                    <a:pt x="9317778" y="3588096"/>
                  </a:lnTo>
                  <a:lnTo>
                    <a:pt x="9316983" y="3575107"/>
                  </a:lnTo>
                  <a:lnTo>
                    <a:pt x="9315443" y="3549130"/>
                  </a:lnTo>
                  <a:lnTo>
                    <a:pt x="9312311" y="3497176"/>
                  </a:lnTo>
                  <a:cubicBezTo>
                    <a:pt x="9311118" y="3479825"/>
                    <a:pt x="9309129" y="3462427"/>
                    <a:pt x="9307587" y="3445029"/>
                  </a:cubicBezTo>
                  <a:lnTo>
                    <a:pt x="9302618" y="3392835"/>
                  </a:lnTo>
                  <a:lnTo>
                    <a:pt x="9301574" y="3381476"/>
                  </a:lnTo>
                  <a:lnTo>
                    <a:pt x="9300430" y="3370740"/>
                  </a:lnTo>
                  <a:lnTo>
                    <a:pt x="9297547" y="3346966"/>
                  </a:lnTo>
                  <a:lnTo>
                    <a:pt x="9294017" y="3320030"/>
                  </a:lnTo>
                  <a:lnTo>
                    <a:pt x="9290439" y="3290410"/>
                  </a:lnTo>
                  <a:cubicBezTo>
                    <a:pt x="9288849" y="3275745"/>
                    <a:pt x="9286761" y="3260934"/>
                    <a:pt x="9284275" y="3244544"/>
                  </a:cubicBezTo>
                  <a:lnTo>
                    <a:pt x="9275974" y="3193116"/>
                  </a:lnTo>
                  <a:cubicBezTo>
                    <a:pt x="9273189" y="3176197"/>
                    <a:pt x="9270256" y="3159230"/>
                    <a:pt x="9267224" y="3142264"/>
                  </a:cubicBezTo>
                  <a:cubicBezTo>
                    <a:pt x="9255146" y="3074493"/>
                    <a:pt x="9240929" y="3007057"/>
                    <a:pt x="9225320" y="2939909"/>
                  </a:cubicBezTo>
                  <a:cubicBezTo>
                    <a:pt x="9217465" y="2906311"/>
                    <a:pt x="9209214" y="2872809"/>
                    <a:pt x="9200466" y="2839449"/>
                  </a:cubicBezTo>
                  <a:lnTo>
                    <a:pt x="9193953" y="2814958"/>
                  </a:lnTo>
                  <a:lnTo>
                    <a:pt x="9186993" y="2790276"/>
                  </a:lnTo>
                  <a:cubicBezTo>
                    <a:pt x="9182471" y="2773836"/>
                    <a:pt x="9177599" y="2757252"/>
                    <a:pt x="9172628" y="2740621"/>
                  </a:cubicBezTo>
                  <a:cubicBezTo>
                    <a:pt x="9133110" y="2607859"/>
                    <a:pt x="9087527" y="2476533"/>
                    <a:pt x="9035082" y="2347463"/>
                  </a:cubicBezTo>
                  <a:cubicBezTo>
                    <a:pt x="9008836" y="2282951"/>
                    <a:pt x="8981298" y="2218870"/>
                    <a:pt x="8952118" y="2155413"/>
                  </a:cubicBezTo>
                  <a:lnTo>
                    <a:pt x="8929948" y="2107915"/>
                  </a:lnTo>
                  <a:lnTo>
                    <a:pt x="8907429" y="2060753"/>
                  </a:lnTo>
                  <a:cubicBezTo>
                    <a:pt x="8892170" y="2029408"/>
                    <a:pt x="8876411" y="1997726"/>
                    <a:pt x="8860404" y="1966478"/>
                  </a:cubicBezTo>
                  <a:cubicBezTo>
                    <a:pt x="8828243" y="1903931"/>
                    <a:pt x="8795336" y="1841670"/>
                    <a:pt x="8760788" y="1780274"/>
                  </a:cubicBezTo>
                  <a:lnTo>
                    <a:pt x="8734740" y="1734311"/>
                  </a:lnTo>
                  <a:lnTo>
                    <a:pt x="8708046" y="1687963"/>
                  </a:lnTo>
                  <a:cubicBezTo>
                    <a:pt x="8690300" y="1657337"/>
                    <a:pt x="8672455" y="1627334"/>
                    <a:pt x="8654062" y="1597234"/>
                  </a:cubicBezTo>
                  <a:cubicBezTo>
                    <a:pt x="8617575" y="1536988"/>
                    <a:pt x="8579398" y="1477365"/>
                    <a:pt x="8540278" y="1418077"/>
                  </a:cubicBezTo>
                  <a:lnTo>
                    <a:pt x="8510701" y="1373695"/>
                  </a:lnTo>
                  <a:lnTo>
                    <a:pt x="8480676" y="1329457"/>
                  </a:lnTo>
                  <a:cubicBezTo>
                    <a:pt x="8460643" y="1300269"/>
                    <a:pt x="8440411" y="1271224"/>
                    <a:pt x="8419782" y="1242275"/>
                  </a:cubicBezTo>
                  <a:cubicBezTo>
                    <a:pt x="8378476" y="1184425"/>
                    <a:pt x="8335923" y="1127006"/>
                    <a:pt x="8292478" y="1069875"/>
                  </a:cubicBezTo>
                  <a:lnTo>
                    <a:pt x="8259620" y="1027123"/>
                  </a:lnTo>
                  <a:lnTo>
                    <a:pt x="8243416" y="1006130"/>
                  </a:lnTo>
                  <a:lnTo>
                    <a:pt x="8227110" y="985473"/>
                  </a:lnTo>
                  <a:cubicBezTo>
                    <a:pt x="8204890" y="957483"/>
                    <a:pt x="8182422" y="929684"/>
                    <a:pt x="8159604" y="902029"/>
                  </a:cubicBezTo>
                  <a:cubicBezTo>
                    <a:pt x="8114170" y="846671"/>
                    <a:pt x="8067494" y="792177"/>
                    <a:pt x="8020022" y="738209"/>
                  </a:cubicBezTo>
                  <a:lnTo>
                    <a:pt x="7984182" y="697901"/>
                  </a:lnTo>
                  <a:lnTo>
                    <a:pt x="7948043" y="657976"/>
                  </a:lnTo>
                  <a:cubicBezTo>
                    <a:pt x="7923636" y="631328"/>
                    <a:pt x="7899079" y="604823"/>
                    <a:pt x="7874324" y="578607"/>
                  </a:cubicBezTo>
                  <a:cubicBezTo>
                    <a:pt x="7824714" y="526221"/>
                    <a:pt x="7774608" y="474458"/>
                    <a:pt x="7723308" y="424085"/>
                  </a:cubicBezTo>
                  <a:cubicBezTo>
                    <a:pt x="7672157" y="373808"/>
                    <a:pt x="7619168" y="324153"/>
                    <a:pt x="7565532" y="275602"/>
                  </a:cubicBezTo>
                  <a:close/>
                  <a:moveTo>
                    <a:pt x="1832515" y="0"/>
                  </a:moveTo>
                  <a:lnTo>
                    <a:pt x="2158449" y="0"/>
                  </a:lnTo>
                  <a:lnTo>
                    <a:pt x="2108797" y="37845"/>
                  </a:lnTo>
                  <a:cubicBezTo>
                    <a:pt x="2052253" y="83168"/>
                    <a:pt x="1996914" y="129778"/>
                    <a:pt x="1942830" y="177587"/>
                  </a:cubicBezTo>
                  <a:cubicBezTo>
                    <a:pt x="1834563" y="273109"/>
                    <a:pt x="1731317" y="373472"/>
                    <a:pt x="1633191" y="477909"/>
                  </a:cubicBezTo>
                  <a:cubicBezTo>
                    <a:pt x="1240290" y="896038"/>
                    <a:pt x="927123" y="1375900"/>
                    <a:pt x="702686" y="1889935"/>
                  </a:cubicBezTo>
                  <a:cubicBezTo>
                    <a:pt x="646565" y="2018192"/>
                    <a:pt x="596210" y="2149182"/>
                    <a:pt x="551769" y="2281416"/>
                  </a:cubicBezTo>
                  <a:cubicBezTo>
                    <a:pt x="507429" y="2413700"/>
                    <a:pt x="469451" y="2547613"/>
                    <a:pt x="438383" y="2682772"/>
                  </a:cubicBezTo>
                  <a:cubicBezTo>
                    <a:pt x="423122" y="2750111"/>
                    <a:pt x="409203" y="2818553"/>
                    <a:pt x="397124" y="2887044"/>
                  </a:cubicBezTo>
                  <a:cubicBezTo>
                    <a:pt x="385144" y="2955581"/>
                    <a:pt x="374357" y="3024359"/>
                    <a:pt x="365658" y="3093424"/>
                  </a:cubicBezTo>
                  <a:cubicBezTo>
                    <a:pt x="347813" y="3231506"/>
                    <a:pt x="336727" y="3370260"/>
                    <a:pt x="332105" y="3509828"/>
                  </a:cubicBezTo>
                  <a:cubicBezTo>
                    <a:pt x="322311" y="3788822"/>
                    <a:pt x="339660" y="4068628"/>
                    <a:pt x="383653" y="4346327"/>
                  </a:cubicBezTo>
                  <a:cubicBezTo>
                    <a:pt x="394539" y="4415489"/>
                    <a:pt x="407464" y="4484267"/>
                    <a:pt x="422327" y="4552900"/>
                  </a:cubicBezTo>
                  <a:cubicBezTo>
                    <a:pt x="437041" y="4621534"/>
                    <a:pt x="453693" y="4689881"/>
                    <a:pt x="472184" y="4757939"/>
                  </a:cubicBezTo>
                  <a:cubicBezTo>
                    <a:pt x="490677" y="4825949"/>
                    <a:pt x="511007" y="4893673"/>
                    <a:pt x="533078" y="4960916"/>
                  </a:cubicBezTo>
                  <a:cubicBezTo>
                    <a:pt x="555249" y="5028208"/>
                    <a:pt x="578662" y="5095022"/>
                    <a:pt x="604710" y="5160875"/>
                  </a:cubicBezTo>
                  <a:cubicBezTo>
                    <a:pt x="707358" y="5425298"/>
                    <a:pt x="838443" y="5680902"/>
                    <a:pt x="996766" y="5920640"/>
                  </a:cubicBezTo>
                  <a:cubicBezTo>
                    <a:pt x="1154790" y="6160571"/>
                    <a:pt x="1340404" y="6384350"/>
                    <a:pt x="1549183" y="6586417"/>
                  </a:cubicBezTo>
                  <a:cubicBezTo>
                    <a:pt x="1601365" y="6636982"/>
                    <a:pt x="1654970" y="6686208"/>
                    <a:pt x="1709890" y="6734063"/>
                  </a:cubicBezTo>
                  <a:lnTo>
                    <a:pt x="1859761" y="6858000"/>
                  </a:lnTo>
                  <a:lnTo>
                    <a:pt x="1671798" y="6858000"/>
                  </a:lnTo>
                  <a:lnTo>
                    <a:pt x="1628044" y="6822717"/>
                  </a:lnTo>
                  <a:cubicBezTo>
                    <a:pt x="1570828" y="6774460"/>
                    <a:pt x="1514710" y="6724955"/>
                    <a:pt x="1459756" y="6674223"/>
                  </a:cubicBezTo>
                  <a:cubicBezTo>
                    <a:pt x="1019931" y="6268363"/>
                    <a:pt x="658296" y="5781216"/>
                    <a:pt x="402543" y="5241588"/>
                  </a:cubicBezTo>
                  <a:cubicBezTo>
                    <a:pt x="370231" y="5174103"/>
                    <a:pt x="340306" y="5105661"/>
                    <a:pt x="311923" y="5036741"/>
                  </a:cubicBezTo>
                  <a:cubicBezTo>
                    <a:pt x="283539" y="4967771"/>
                    <a:pt x="256895" y="4897986"/>
                    <a:pt x="232140" y="4827483"/>
                  </a:cubicBezTo>
                  <a:cubicBezTo>
                    <a:pt x="207334" y="4756981"/>
                    <a:pt x="184368" y="4685758"/>
                    <a:pt x="163392" y="4613913"/>
                  </a:cubicBezTo>
                  <a:cubicBezTo>
                    <a:pt x="142514" y="4542020"/>
                    <a:pt x="123624" y="4469360"/>
                    <a:pt x="106823" y="4396365"/>
                  </a:cubicBezTo>
                  <a:cubicBezTo>
                    <a:pt x="73120" y="4250902"/>
                    <a:pt x="47371" y="4103281"/>
                    <a:pt x="29326" y="3954702"/>
                  </a:cubicBezTo>
                  <a:cubicBezTo>
                    <a:pt x="20478" y="3880365"/>
                    <a:pt x="13320" y="3805789"/>
                    <a:pt x="8647" y="3730971"/>
                  </a:cubicBezTo>
                  <a:cubicBezTo>
                    <a:pt x="6311" y="3693587"/>
                    <a:pt x="4322" y="3656106"/>
                    <a:pt x="2880" y="3618674"/>
                  </a:cubicBezTo>
                  <a:cubicBezTo>
                    <a:pt x="1539" y="3581146"/>
                    <a:pt x="694" y="3543809"/>
                    <a:pt x="296" y="3506425"/>
                  </a:cubicBezTo>
                  <a:cubicBezTo>
                    <a:pt x="-1543" y="3356649"/>
                    <a:pt x="5217" y="3206200"/>
                    <a:pt x="20030" y="3056711"/>
                  </a:cubicBezTo>
                  <a:cubicBezTo>
                    <a:pt x="27686" y="2981942"/>
                    <a:pt x="36931" y="2907317"/>
                    <a:pt x="48664" y="2832980"/>
                  </a:cubicBezTo>
                  <a:cubicBezTo>
                    <a:pt x="60395" y="2758642"/>
                    <a:pt x="73716" y="2684784"/>
                    <a:pt x="89922" y="2610639"/>
                  </a:cubicBezTo>
                  <a:cubicBezTo>
                    <a:pt x="121736" y="2462826"/>
                    <a:pt x="162645" y="2317220"/>
                    <a:pt x="211163" y="2174343"/>
                  </a:cubicBezTo>
                  <a:cubicBezTo>
                    <a:pt x="259778" y="2031468"/>
                    <a:pt x="315601" y="1891517"/>
                    <a:pt x="379129" y="1754393"/>
                  </a:cubicBezTo>
                  <a:cubicBezTo>
                    <a:pt x="505540" y="1480433"/>
                    <a:pt x="660930" y="1219318"/>
                    <a:pt x="841424" y="976270"/>
                  </a:cubicBezTo>
                  <a:cubicBezTo>
                    <a:pt x="931498" y="854627"/>
                    <a:pt x="1028182" y="737777"/>
                    <a:pt x="1130234" y="625768"/>
                  </a:cubicBezTo>
                  <a:cubicBezTo>
                    <a:pt x="1232486" y="513855"/>
                    <a:pt x="1340157" y="407117"/>
                    <a:pt x="1452897" y="305748"/>
                  </a:cubicBezTo>
                  <a:cubicBezTo>
                    <a:pt x="1565736" y="204380"/>
                    <a:pt x="1683596" y="108665"/>
                    <a:pt x="1805682" y="18752"/>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Freeform: Shape 19">
              <a:extLst>
                <a:ext uri="{FF2B5EF4-FFF2-40B4-BE49-F238E27FC236}">
                  <a16:creationId xmlns:a16="http://schemas.microsoft.com/office/drawing/2014/main" id="{DA46556D-445B-4CD0-87A0-02A30BD1B1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8320" y="3985"/>
              <a:ext cx="9767847" cy="6858000"/>
            </a:xfrm>
            <a:custGeom>
              <a:avLst/>
              <a:gdLst>
                <a:gd name="connsiteX0" fmla="*/ 7151367 w 9767847"/>
                <a:gd name="connsiteY0" fmla="*/ 0 h 6858000"/>
                <a:gd name="connsiteX1" fmla="*/ 7881247 w 9767847"/>
                <a:gd name="connsiteY1" fmla="*/ 0 h 6858000"/>
                <a:gd name="connsiteX2" fmla="*/ 7990553 w 9767847"/>
                <a:gd name="connsiteY2" fmla="*/ 81317 h 6858000"/>
                <a:gd name="connsiteX3" fmla="*/ 9767847 w 9767847"/>
                <a:gd name="connsiteY3" fmla="*/ 3649031 h 6858000"/>
                <a:gd name="connsiteX4" fmla="*/ 8652597 w 9767847"/>
                <a:gd name="connsiteY4" fmla="*/ 6590005 h 6858000"/>
                <a:gd name="connsiteX5" fmla="*/ 8395306 w 9767847"/>
                <a:gd name="connsiteY5" fmla="*/ 6858000 h 6858000"/>
                <a:gd name="connsiteX6" fmla="*/ 6762603 w 9767847"/>
                <a:gd name="connsiteY6" fmla="*/ 6858000 h 6858000"/>
                <a:gd name="connsiteX7" fmla="*/ 6765962 w 9767847"/>
                <a:gd name="connsiteY7" fmla="*/ 6854844 h 6858000"/>
                <a:gd name="connsiteX8" fmla="*/ 6804586 w 9767847"/>
                <a:gd name="connsiteY8" fmla="*/ 6817103 h 6858000"/>
                <a:gd name="connsiteX9" fmla="*/ 6881735 w 9767847"/>
                <a:gd name="connsiteY9" fmla="*/ 6741197 h 6858000"/>
                <a:gd name="connsiteX10" fmla="*/ 6958883 w 9767847"/>
                <a:gd name="connsiteY10" fmla="*/ 6664822 h 6858000"/>
                <a:gd name="connsiteX11" fmla="*/ 7267925 w 9767847"/>
                <a:gd name="connsiteY11" fmla="*/ 6355694 h 6858000"/>
                <a:gd name="connsiteX12" fmla="*/ 7424360 w 9767847"/>
                <a:gd name="connsiteY12" fmla="*/ 6200685 h 6858000"/>
                <a:gd name="connsiteX13" fmla="*/ 7504938 w 9767847"/>
                <a:gd name="connsiteY13" fmla="*/ 6122708 h 6858000"/>
                <a:gd name="connsiteX14" fmla="*/ 7546396 w 9767847"/>
                <a:gd name="connsiteY14" fmla="*/ 6083697 h 6858000"/>
                <a:gd name="connsiteX15" fmla="*/ 7588002 w 9767847"/>
                <a:gd name="connsiteY15" fmla="*/ 6045532 h 6858000"/>
                <a:gd name="connsiteX16" fmla="*/ 7631000 w 9767847"/>
                <a:gd name="connsiteY16" fmla="*/ 6006709 h 6858000"/>
                <a:gd name="connsiteX17" fmla="*/ 7675440 w 9767847"/>
                <a:gd name="connsiteY17" fmla="*/ 5968309 h 6858000"/>
                <a:gd name="connsiteX18" fmla="*/ 7720626 w 9767847"/>
                <a:gd name="connsiteY18" fmla="*/ 5930851 h 6858000"/>
                <a:gd name="connsiteX19" fmla="*/ 7766458 w 9767847"/>
                <a:gd name="connsiteY19" fmla="*/ 5894334 h 6858000"/>
                <a:gd name="connsiteX20" fmla="*/ 7955254 w 9767847"/>
                <a:gd name="connsiteY20" fmla="*/ 5756828 h 6858000"/>
                <a:gd name="connsiteX21" fmla="*/ 8352678 w 9767847"/>
                <a:gd name="connsiteY21" fmla="*/ 5517630 h 6858000"/>
                <a:gd name="connsiteX22" fmla="*/ 8451350 w 9767847"/>
                <a:gd name="connsiteY22" fmla="*/ 5465254 h 6858000"/>
                <a:gd name="connsiteX23" fmla="*/ 8548532 w 9767847"/>
                <a:gd name="connsiteY23" fmla="*/ 5413395 h 6858000"/>
                <a:gd name="connsiteX24" fmla="*/ 8729473 w 9767847"/>
                <a:gd name="connsiteY24" fmla="*/ 5309961 h 6858000"/>
                <a:gd name="connsiteX25" fmla="*/ 8770781 w 9767847"/>
                <a:gd name="connsiteY25" fmla="*/ 5283232 h 6858000"/>
                <a:gd name="connsiteX26" fmla="*/ 8790964 w 9767847"/>
                <a:gd name="connsiteY26" fmla="*/ 5269492 h 6858000"/>
                <a:gd name="connsiteX27" fmla="*/ 8810499 w 9767847"/>
                <a:gd name="connsiteY27" fmla="*/ 5255703 h 6858000"/>
                <a:gd name="connsiteX28" fmla="*/ 8883571 w 9767847"/>
                <a:gd name="connsiteY28" fmla="*/ 5198479 h 6858000"/>
                <a:gd name="connsiteX29" fmla="*/ 9006651 w 9767847"/>
                <a:gd name="connsiteY29" fmla="*/ 5070527 h 6858000"/>
                <a:gd name="connsiteX30" fmla="*/ 9033494 w 9767847"/>
                <a:gd name="connsiteY30" fmla="*/ 5034105 h 6858000"/>
                <a:gd name="connsiteX31" fmla="*/ 9040305 w 9767847"/>
                <a:gd name="connsiteY31" fmla="*/ 5024551 h 6858000"/>
                <a:gd name="connsiteX32" fmla="*/ 9046568 w 9767847"/>
                <a:gd name="connsiteY32" fmla="*/ 5015281 h 6858000"/>
                <a:gd name="connsiteX33" fmla="*/ 9058846 w 9767847"/>
                <a:gd name="connsiteY33" fmla="*/ 4996645 h 6858000"/>
                <a:gd name="connsiteX34" fmla="*/ 9104529 w 9767847"/>
                <a:gd name="connsiteY34" fmla="*/ 4918105 h 6858000"/>
                <a:gd name="connsiteX35" fmla="*/ 9181081 w 9767847"/>
                <a:gd name="connsiteY35" fmla="*/ 4744694 h 6858000"/>
                <a:gd name="connsiteX36" fmla="*/ 9240731 w 9767847"/>
                <a:gd name="connsiteY36" fmla="*/ 4557872 h 6858000"/>
                <a:gd name="connsiteX37" fmla="*/ 9265388 w 9767847"/>
                <a:gd name="connsiteY37" fmla="*/ 4461073 h 6858000"/>
                <a:gd name="connsiteX38" fmla="*/ 9276571 w 9767847"/>
                <a:gd name="connsiteY38" fmla="*/ 4411943 h 6858000"/>
                <a:gd name="connsiteX39" fmla="*/ 9281841 w 9767847"/>
                <a:gd name="connsiteY39" fmla="*/ 4387379 h 6858000"/>
                <a:gd name="connsiteX40" fmla="*/ 9286513 w 9767847"/>
                <a:gd name="connsiteY40" fmla="*/ 4364838 h 6858000"/>
                <a:gd name="connsiteX41" fmla="*/ 9296754 w 9767847"/>
                <a:gd name="connsiteY41" fmla="*/ 4312038 h 6858000"/>
                <a:gd name="connsiteX42" fmla="*/ 9301029 w 9767847"/>
                <a:gd name="connsiteY42" fmla="*/ 4289074 h 6858000"/>
                <a:gd name="connsiteX43" fmla="*/ 9302818 w 9767847"/>
                <a:gd name="connsiteY43" fmla="*/ 4278581 h 6858000"/>
                <a:gd name="connsiteX44" fmla="*/ 9304658 w 9767847"/>
                <a:gd name="connsiteY44" fmla="*/ 4266816 h 6858000"/>
                <a:gd name="connsiteX45" fmla="*/ 9312810 w 9767847"/>
                <a:gd name="connsiteY45" fmla="*/ 4215945 h 6858000"/>
                <a:gd name="connsiteX46" fmla="*/ 9316887 w 9767847"/>
                <a:gd name="connsiteY46" fmla="*/ 4190486 h 6858000"/>
                <a:gd name="connsiteX47" fmla="*/ 9318923 w 9767847"/>
                <a:gd name="connsiteY47" fmla="*/ 4177780 h 6858000"/>
                <a:gd name="connsiteX48" fmla="*/ 9320515 w 9767847"/>
                <a:gd name="connsiteY48" fmla="*/ 4164886 h 6858000"/>
                <a:gd name="connsiteX49" fmla="*/ 9332445 w 9767847"/>
                <a:gd name="connsiteY49" fmla="*/ 4064981 h 6858000"/>
                <a:gd name="connsiteX50" fmla="*/ 9336173 w 9767847"/>
                <a:gd name="connsiteY50" fmla="*/ 4018676 h 6858000"/>
                <a:gd name="connsiteX51" fmla="*/ 9340199 w 9767847"/>
                <a:gd name="connsiteY51" fmla="*/ 3965171 h 6858000"/>
                <a:gd name="connsiteX52" fmla="*/ 9347557 w 9767847"/>
                <a:gd name="connsiteY52" fmla="*/ 3765972 h 6858000"/>
                <a:gd name="connsiteX53" fmla="*/ 9346364 w 9767847"/>
                <a:gd name="connsiteY53" fmla="*/ 3664938 h 6858000"/>
                <a:gd name="connsiteX54" fmla="*/ 9344921 w 9767847"/>
                <a:gd name="connsiteY54" fmla="*/ 3615243 h 6858000"/>
                <a:gd name="connsiteX55" fmla="*/ 9344524 w 9767847"/>
                <a:gd name="connsiteY55" fmla="*/ 3603526 h 6858000"/>
                <a:gd name="connsiteX56" fmla="*/ 9343728 w 9767847"/>
                <a:gd name="connsiteY56" fmla="*/ 3590774 h 6858000"/>
                <a:gd name="connsiteX57" fmla="*/ 9342188 w 9767847"/>
                <a:gd name="connsiteY57" fmla="*/ 3565268 h 6858000"/>
                <a:gd name="connsiteX58" fmla="*/ 9339056 w 9767847"/>
                <a:gd name="connsiteY58" fmla="*/ 3514256 h 6858000"/>
                <a:gd name="connsiteX59" fmla="*/ 9334334 w 9767847"/>
                <a:gd name="connsiteY59" fmla="*/ 3463057 h 6858000"/>
                <a:gd name="connsiteX60" fmla="*/ 9329363 w 9767847"/>
                <a:gd name="connsiteY60" fmla="*/ 3411810 h 6858000"/>
                <a:gd name="connsiteX61" fmla="*/ 9328319 w 9767847"/>
                <a:gd name="connsiteY61" fmla="*/ 3400657 h 6858000"/>
                <a:gd name="connsiteX62" fmla="*/ 9327177 w 9767847"/>
                <a:gd name="connsiteY62" fmla="*/ 3390116 h 6858000"/>
                <a:gd name="connsiteX63" fmla="*/ 9324293 w 9767847"/>
                <a:gd name="connsiteY63" fmla="*/ 3366774 h 6858000"/>
                <a:gd name="connsiteX64" fmla="*/ 9320763 w 9767847"/>
                <a:gd name="connsiteY64" fmla="*/ 3340329 h 6858000"/>
                <a:gd name="connsiteX65" fmla="*/ 9317184 w 9767847"/>
                <a:gd name="connsiteY65" fmla="*/ 3311245 h 6858000"/>
                <a:gd name="connsiteX66" fmla="*/ 9311021 w 9767847"/>
                <a:gd name="connsiteY66" fmla="*/ 3266211 h 6858000"/>
                <a:gd name="connsiteX67" fmla="*/ 9302719 w 9767847"/>
                <a:gd name="connsiteY67" fmla="*/ 3215717 h 6858000"/>
                <a:gd name="connsiteX68" fmla="*/ 9293970 w 9767847"/>
                <a:gd name="connsiteY68" fmla="*/ 3165789 h 6858000"/>
                <a:gd name="connsiteX69" fmla="*/ 9252065 w 9767847"/>
                <a:gd name="connsiteY69" fmla="*/ 2967107 h 6858000"/>
                <a:gd name="connsiteX70" fmla="*/ 9227211 w 9767847"/>
                <a:gd name="connsiteY70" fmla="*/ 2868473 h 6858000"/>
                <a:gd name="connsiteX71" fmla="*/ 9220699 w 9767847"/>
                <a:gd name="connsiteY71" fmla="*/ 2844426 h 6858000"/>
                <a:gd name="connsiteX72" fmla="*/ 9213740 w 9767847"/>
                <a:gd name="connsiteY72" fmla="*/ 2820191 h 6858000"/>
                <a:gd name="connsiteX73" fmla="*/ 9199374 w 9767847"/>
                <a:gd name="connsiteY73" fmla="*/ 2771438 h 6858000"/>
                <a:gd name="connsiteX74" fmla="*/ 9061829 w 9767847"/>
                <a:gd name="connsiteY74" fmla="*/ 2385418 h 6858000"/>
                <a:gd name="connsiteX75" fmla="*/ 8978865 w 9767847"/>
                <a:gd name="connsiteY75" fmla="*/ 2196855 h 6858000"/>
                <a:gd name="connsiteX76" fmla="*/ 8956694 w 9767847"/>
                <a:gd name="connsiteY76" fmla="*/ 2150219 h 6858000"/>
                <a:gd name="connsiteX77" fmla="*/ 8934176 w 9767847"/>
                <a:gd name="connsiteY77" fmla="*/ 2103914 h 6858000"/>
                <a:gd name="connsiteX78" fmla="*/ 8887151 w 9767847"/>
                <a:gd name="connsiteY78" fmla="*/ 2011350 h 6858000"/>
                <a:gd name="connsiteX79" fmla="*/ 8787533 w 9767847"/>
                <a:gd name="connsiteY79" fmla="*/ 1828527 h 6858000"/>
                <a:gd name="connsiteX80" fmla="*/ 8761485 w 9767847"/>
                <a:gd name="connsiteY80" fmla="*/ 1783398 h 6858000"/>
                <a:gd name="connsiteX81" fmla="*/ 8734791 w 9767847"/>
                <a:gd name="connsiteY81" fmla="*/ 1737893 h 6858000"/>
                <a:gd name="connsiteX82" fmla="*/ 8680808 w 9767847"/>
                <a:gd name="connsiteY82" fmla="*/ 1648812 h 6858000"/>
                <a:gd name="connsiteX83" fmla="*/ 8567024 w 9767847"/>
                <a:gd name="connsiteY83" fmla="*/ 1472906 h 6858000"/>
                <a:gd name="connsiteX84" fmla="*/ 8537446 w 9767847"/>
                <a:gd name="connsiteY84" fmla="*/ 1429330 h 6858000"/>
                <a:gd name="connsiteX85" fmla="*/ 8507423 w 9767847"/>
                <a:gd name="connsiteY85" fmla="*/ 1385896 h 6858000"/>
                <a:gd name="connsiteX86" fmla="*/ 8446529 w 9767847"/>
                <a:gd name="connsiteY86" fmla="*/ 1300295 h 6858000"/>
                <a:gd name="connsiteX87" fmla="*/ 8319224 w 9767847"/>
                <a:gd name="connsiteY87" fmla="*/ 1131026 h 6858000"/>
                <a:gd name="connsiteX88" fmla="*/ 8286366 w 9767847"/>
                <a:gd name="connsiteY88" fmla="*/ 1089050 h 6858000"/>
                <a:gd name="connsiteX89" fmla="*/ 8270161 w 9767847"/>
                <a:gd name="connsiteY89" fmla="*/ 1068439 h 6858000"/>
                <a:gd name="connsiteX90" fmla="*/ 8253856 w 9767847"/>
                <a:gd name="connsiteY90" fmla="*/ 1048156 h 6858000"/>
                <a:gd name="connsiteX91" fmla="*/ 8186352 w 9767847"/>
                <a:gd name="connsiteY91" fmla="*/ 966275 h 6858000"/>
                <a:gd name="connsiteX92" fmla="*/ 8046768 w 9767847"/>
                <a:gd name="connsiteY92" fmla="*/ 805429 h 6858000"/>
                <a:gd name="connsiteX93" fmla="*/ 8010927 w 9767847"/>
                <a:gd name="connsiteY93" fmla="*/ 765853 h 6858000"/>
                <a:gd name="connsiteX94" fmla="*/ 7974788 w 9767847"/>
                <a:gd name="connsiteY94" fmla="*/ 726653 h 6858000"/>
                <a:gd name="connsiteX95" fmla="*/ 7901070 w 9767847"/>
                <a:gd name="connsiteY95" fmla="*/ 648724 h 6858000"/>
                <a:gd name="connsiteX96" fmla="*/ 7750054 w 9767847"/>
                <a:gd name="connsiteY96" fmla="*/ 497008 h 6858000"/>
                <a:gd name="connsiteX97" fmla="*/ 7592277 w 9767847"/>
                <a:gd name="connsiteY97" fmla="*/ 351221 h 6858000"/>
                <a:gd name="connsiteX98" fmla="*/ 7257734 w 9767847"/>
                <a:gd name="connsiteY98" fmla="*/ 76964 h 6858000"/>
                <a:gd name="connsiteX99" fmla="*/ 1886601 w 9767847"/>
                <a:gd name="connsiteY99" fmla="*/ 0 h 6858000"/>
                <a:gd name="connsiteX100" fmla="*/ 2292926 w 9767847"/>
                <a:gd name="connsiteY100" fmla="*/ 0 h 6858000"/>
                <a:gd name="connsiteX101" fmla="*/ 2135542 w 9767847"/>
                <a:gd name="connsiteY101" fmla="*/ 117781 h 6858000"/>
                <a:gd name="connsiteX102" fmla="*/ 1969576 w 9767847"/>
                <a:gd name="connsiteY102" fmla="*/ 254986 h 6858000"/>
                <a:gd name="connsiteX103" fmla="*/ 1659938 w 9767847"/>
                <a:gd name="connsiteY103" fmla="*/ 549855 h 6858000"/>
                <a:gd name="connsiteX104" fmla="*/ 729383 w 9767847"/>
                <a:gd name="connsiteY104" fmla="*/ 1936480 h 6858000"/>
                <a:gd name="connsiteX105" fmla="*/ 578465 w 9767847"/>
                <a:gd name="connsiteY105" fmla="*/ 2320807 h 6858000"/>
                <a:gd name="connsiteX106" fmla="*/ 465080 w 9767847"/>
                <a:gd name="connsiteY106" fmla="*/ 2714875 h 6858000"/>
                <a:gd name="connsiteX107" fmla="*/ 423820 w 9767847"/>
                <a:gd name="connsiteY107" fmla="*/ 2915436 h 6858000"/>
                <a:gd name="connsiteX108" fmla="*/ 392355 w 9767847"/>
                <a:gd name="connsiteY108" fmla="*/ 3118071 h 6858000"/>
                <a:gd name="connsiteX109" fmla="*/ 358801 w 9767847"/>
                <a:gd name="connsiteY109" fmla="*/ 3526915 h 6858000"/>
                <a:gd name="connsiteX110" fmla="*/ 410350 w 9767847"/>
                <a:gd name="connsiteY110" fmla="*/ 4348226 h 6858000"/>
                <a:gd name="connsiteX111" fmla="*/ 449022 w 9767847"/>
                <a:gd name="connsiteY111" fmla="*/ 4551049 h 6858000"/>
                <a:gd name="connsiteX112" fmla="*/ 498882 w 9767847"/>
                <a:gd name="connsiteY112" fmla="*/ 4752365 h 6858000"/>
                <a:gd name="connsiteX113" fmla="*/ 559775 w 9767847"/>
                <a:gd name="connsiteY113" fmla="*/ 4951657 h 6858000"/>
                <a:gd name="connsiteX114" fmla="*/ 631406 w 9767847"/>
                <a:gd name="connsiteY114" fmla="*/ 5147986 h 6858000"/>
                <a:gd name="connsiteX115" fmla="*/ 1023461 w 9767847"/>
                <a:gd name="connsiteY115" fmla="*/ 5893957 h 6858000"/>
                <a:gd name="connsiteX116" fmla="*/ 1575880 w 9767847"/>
                <a:gd name="connsiteY116" fmla="*/ 6547646 h 6858000"/>
                <a:gd name="connsiteX117" fmla="*/ 1905228 w 9767847"/>
                <a:gd name="connsiteY117" fmla="*/ 6829468 h 6858000"/>
                <a:gd name="connsiteX118" fmla="*/ 1944230 w 9767847"/>
                <a:gd name="connsiteY118" fmla="*/ 6858000 h 6858000"/>
                <a:gd name="connsiteX119" fmla="*/ 1372541 w 9767847"/>
                <a:gd name="connsiteY119" fmla="*/ 6858000 h 6858000"/>
                <a:gd name="connsiteX120" fmla="*/ 1115251 w 9767847"/>
                <a:gd name="connsiteY120" fmla="*/ 6590005 h 6858000"/>
                <a:gd name="connsiteX121" fmla="*/ 0 w 9767847"/>
                <a:gd name="connsiteY121" fmla="*/ 3649031 h 6858000"/>
                <a:gd name="connsiteX122" fmla="*/ 1777294 w 9767847"/>
                <a:gd name="connsiteY122" fmla="*/ 8131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9767847" h="6858000">
                  <a:moveTo>
                    <a:pt x="7151367" y="0"/>
                  </a:moveTo>
                  <a:lnTo>
                    <a:pt x="7881247" y="0"/>
                  </a:lnTo>
                  <a:lnTo>
                    <a:pt x="7990553" y="81317"/>
                  </a:lnTo>
                  <a:cubicBezTo>
                    <a:pt x="9075991" y="929334"/>
                    <a:pt x="9767847" y="2212695"/>
                    <a:pt x="9767847" y="3649031"/>
                  </a:cubicBezTo>
                  <a:cubicBezTo>
                    <a:pt x="9767847" y="4766182"/>
                    <a:pt x="9349317" y="5790792"/>
                    <a:pt x="8652597" y="6590005"/>
                  </a:cubicBezTo>
                  <a:lnTo>
                    <a:pt x="8395306" y="6858000"/>
                  </a:lnTo>
                  <a:lnTo>
                    <a:pt x="6762603" y="6858000"/>
                  </a:lnTo>
                  <a:lnTo>
                    <a:pt x="6765962" y="6854844"/>
                  </a:lnTo>
                  <a:cubicBezTo>
                    <a:pt x="6779036" y="6842703"/>
                    <a:pt x="6791663" y="6829621"/>
                    <a:pt x="6804586" y="6817103"/>
                  </a:cubicBezTo>
                  <a:lnTo>
                    <a:pt x="6881735" y="6741197"/>
                  </a:lnTo>
                  <a:cubicBezTo>
                    <a:pt x="6907435" y="6715881"/>
                    <a:pt x="6933134" y="6690798"/>
                    <a:pt x="6958883" y="6664822"/>
                  </a:cubicBezTo>
                  <a:lnTo>
                    <a:pt x="7267925" y="6355694"/>
                  </a:lnTo>
                  <a:lnTo>
                    <a:pt x="7424360" y="6200685"/>
                  </a:lnTo>
                  <a:cubicBezTo>
                    <a:pt x="7450754" y="6174802"/>
                    <a:pt x="7477598" y="6148731"/>
                    <a:pt x="7504938" y="6122708"/>
                  </a:cubicBezTo>
                  <a:lnTo>
                    <a:pt x="7546396" y="6083697"/>
                  </a:lnTo>
                  <a:cubicBezTo>
                    <a:pt x="7560264" y="6070803"/>
                    <a:pt x="7574780" y="6057532"/>
                    <a:pt x="7588002" y="6045532"/>
                  </a:cubicBezTo>
                  <a:lnTo>
                    <a:pt x="7631000" y="6006709"/>
                  </a:lnTo>
                  <a:lnTo>
                    <a:pt x="7675440" y="5968309"/>
                  </a:lnTo>
                  <a:cubicBezTo>
                    <a:pt x="7690404" y="5955698"/>
                    <a:pt x="7705564" y="5943321"/>
                    <a:pt x="7720626" y="5930851"/>
                  </a:cubicBezTo>
                  <a:cubicBezTo>
                    <a:pt x="7735738" y="5918427"/>
                    <a:pt x="7751197" y="5906521"/>
                    <a:pt x="7766458" y="5894334"/>
                  </a:cubicBezTo>
                  <a:cubicBezTo>
                    <a:pt x="7827949" y="5846192"/>
                    <a:pt x="7890979" y="5800499"/>
                    <a:pt x="7955254" y="5756828"/>
                  </a:cubicBezTo>
                  <a:cubicBezTo>
                    <a:pt x="8083800" y="5669534"/>
                    <a:pt x="8216872" y="5590336"/>
                    <a:pt x="8352678" y="5517630"/>
                  </a:cubicBezTo>
                  <a:lnTo>
                    <a:pt x="8451350" y="5465254"/>
                  </a:lnTo>
                  <a:lnTo>
                    <a:pt x="8548532" y="5413395"/>
                  </a:lnTo>
                  <a:cubicBezTo>
                    <a:pt x="8612110" y="5379090"/>
                    <a:pt x="8673251" y="5345208"/>
                    <a:pt x="8729473" y="5309961"/>
                  </a:cubicBezTo>
                  <a:cubicBezTo>
                    <a:pt x="8743591" y="5301115"/>
                    <a:pt x="8757161" y="5292361"/>
                    <a:pt x="8770781" y="5283232"/>
                  </a:cubicBezTo>
                  <a:cubicBezTo>
                    <a:pt x="8777591" y="5278667"/>
                    <a:pt x="8784451" y="5274103"/>
                    <a:pt x="8790964" y="5269492"/>
                  </a:cubicBezTo>
                  <a:cubicBezTo>
                    <a:pt x="8797574" y="5264879"/>
                    <a:pt x="8804235" y="5260314"/>
                    <a:pt x="8810499" y="5255703"/>
                  </a:cubicBezTo>
                  <a:cubicBezTo>
                    <a:pt x="8835999" y="5237303"/>
                    <a:pt x="8860407" y="5218291"/>
                    <a:pt x="8883571" y="5198479"/>
                  </a:cubicBezTo>
                  <a:cubicBezTo>
                    <a:pt x="8929900" y="5158856"/>
                    <a:pt x="8971258" y="5116315"/>
                    <a:pt x="9006651" y="5070527"/>
                  </a:cubicBezTo>
                  <a:cubicBezTo>
                    <a:pt x="9015351" y="5059328"/>
                    <a:pt x="9024398" y="5046857"/>
                    <a:pt x="9033494" y="5034105"/>
                  </a:cubicBezTo>
                  <a:lnTo>
                    <a:pt x="9040305" y="5024551"/>
                  </a:lnTo>
                  <a:lnTo>
                    <a:pt x="9046568" y="5015281"/>
                  </a:lnTo>
                  <a:cubicBezTo>
                    <a:pt x="9050743" y="5009163"/>
                    <a:pt x="9054819" y="5002952"/>
                    <a:pt x="9058846" y="4996645"/>
                  </a:cubicBezTo>
                  <a:cubicBezTo>
                    <a:pt x="9075002" y="4971517"/>
                    <a:pt x="9090212" y="4945305"/>
                    <a:pt x="9104529" y="4918105"/>
                  </a:cubicBezTo>
                  <a:cubicBezTo>
                    <a:pt x="9133211" y="4863752"/>
                    <a:pt x="9158313" y="4805447"/>
                    <a:pt x="9181081" y="4744694"/>
                  </a:cubicBezTo>
                  <a:cubicBezTo>
                    <a:pt x="9203748" y="4684178"/>
                    <a:pt x="9223383" y="4621778"/>
                    <a:pt x="9240731" y="4557872"/>
                  </a:cubicBezTo>
                  <a:cubicBezTo>
                    <a:pt x="9249481" y="4525966"/>
                    <a:pt x="9257682" y="4493684"/>
                    <a:pt x="9265388" y="4461073"/>
                  </a:cubicBezTo>
                  <a:cubicBezTo>
                    <a:pt x="9269215" y="4444744"/>
                    <a:pt x="9272943" y="4428367"/>
                    <a:pt x="9276571" y="4411943"/>
                  </a:cubicBezTo>
                  <a:lnTo>
                    <a:pt x="9281841" y="4387379"/>
                  </a:lnTo>
                  <a:lnTo>
                    <a:pt x="9286513" y="4364838"/>
                  </a:lnTo>
                  <a:lnTo>
                    <a:pt x="9296754" y="4312038"/>
                  </a:lnTo>
                  <a:lnTo>
                    <a:pt x="9301029" y="4289074"/>
                  </a:lnTo>
                  <a:lnTo>
                    <a:pt x="9302818" y="4278581"/>
                  </a:lnTo>
                  <a:lnTo>
                    <a:pt x="9304658" y="4266816"/>
                  </a:lnTo>
                  <a:lnTo>
                    <a:pt x="9312810" y="4215945"/>
                  </a:lnTo>
                  <a:lnTo>
                    <a:pt x="9316887" y="4190486"/>
                  </a:lnTo>
                  <a:lnTo>
                    <a:pt x="9318923" y="4177780"/>
                  </a:lnTo>
                  <a:cubicBezTo>
                    <a:pt x="9319570" y="4173546"/>
                    <a:pt x="9319969" y="4169169"/>
                    <a:pt x="9320515" y="4164886"/>
                  </a:cubicBezTo>
                  <a:lnTo>
                    <a:pt x="9332445" y="4064981"/>
                  </a:lnTo>
                  <a:cubicBezTo>
                    <a:pt x="9333836" y="4052370"/>
                    <a:pt x="9334880" y="4036888"/>
                    <a:pt x="9336173" y="4018676"/>
                  </a:cubicBezTo>
                  <a:lnTo>
                    <a:pt x="9340199" y="3965171"/>
                  </a:lnTo>
                  <a:cubicBezTo>
                    <a:pt x="9345071" y="3899806"/>
                    <a:pt x="9347358" y="3832983"/>
                    <a:pt x="9347557" y="3765972"/>
                  </a:cubicBezTo>
                  <a:cubicBezTo>
                    <a:pt x="9347656" y="3732420"/>
                    <a:pt x="9347209" y="3698773"/>
                    <a:pt x="9346364" y="3664938"/>
                  </a:cubicBezTo>
                  <a:lnTo>
                    <a:pt x="9344921" y="3615243"/>
                  </a:lnTo>
                  <a:lnTo>
                    <a:pt x="9344524" y="3603526"/>
                  </a:lnTo>
                  <a:lnTo>
                    <a:pt x="9343728" y="3590774"/>
                  </a:lnTo>
                  <a:lnTo>
                    <a:pt x="9342188" y="3565268"/>
                  </a:lnTo>
                  <a:lnTo>
                    <a:pt x="9339056" y="3514256"/>
                  </a:lnTo>
                  <a:cubicBezTo>
                    <a:pt x="9337914" y="3497221"/>
                    <a:pt x="9335874" y="3480138"/>
                    <a:pt x="9334334" y="3463057"/>
                  </a:cubicBezTo>
                  <a:lnTo>
                    <a:pt x="9329363" y="3411810"/>
                  </a:lnTo>
                  <a:lnTo>
                    <a:pt x="9328319" y="3400657"/>
                  </a:lnTo>
                  <a:lnTo>
                    <a:pt x="9327177" y="3390116"/>
                  </a:lnTo>
                  <a:lnTo>
                    <a:pt x="9324293" y="3366774"/>
                  </a:lnTo>
                  <a:lnTo>
                    <a:pt x="9320763" y="3340329"/>
                  </a:lnTo>
                  <a:lnTo>
                    <a:pt x="9317184" y="3311245"/>
                  </a:lnTo>
                  <a:cubicBezTo>
                    <a:pt x="9315594" y="3296893"/>
                    <a:pt x="9313506" y="3282306"/>
                    <a:pt x="9311021" y="3266211"/>
                  </a:cubicBezTo>
                  <a:lnTo>
                    <a:pt x="9302719" y="3215717"/>
                  </a:lnTo>
                  <a:cubicBezTo>
                    <a:pt x="9299936" y="3199059"/>
                    <a:pt x="9297003" y="3182400"/>
                    <a:pt x="9293970" y="3165789"/>
                  </a:cubicBezTo>
                  <a:cubicBezTo>
                    <a:pt x="9281891" y="3099295"/>
                    <a:pt x="9267674" y="3033084"/>
                    <a:pt x="9252065" y="2967107"/>
                  </a:cubicBezTo>
                  <a:cubicBezTo>
                    <a:pt x="9244261" y="2934167"/>
                    <a:pt x="9235959" y="2901273"/>
                    <a:pt x="9227211" y="2868473"/>
                  </a:cubicBezTo>
                  <a:lnTo>
                    <a:pt x="9220699" y="2844426"/>
                  </a:lnTo>
                  <a:lnTo>
                    <a:pt x="9213740" y="2820191"/>
                  </a:lnTo>
                  <a:cubicBezTo>
                    <a:pt x="9209216" y="2804049"/>
                    <a:pt x="9204345" y="2787768"/>
                    <a:pt x="9199374" y="2771438"/>
                  </a:cubicBezTo>
                  <a:cubicBezTo>
                    <a:pt x="9159855" y="2641086"/>
                    <a:pt x="9114272" y="2512099"/>
                    <a:pt x="9061829" y="2385418"/>
                  </a:cubicBezTo>
                  <a:cubicBezTo>
                    <a:pt x="9035582" y="2322077"/>
                    <a:pt x="9008043" y="2259160"/>
                    <a:pt x="8978865" y="2196855"/>
                  </a:cubicBezTo>
                  <a:lnTo>
                    <a:pt x="8956694" y="2150219"/>
                  </a:lnTo>
                  <a:lnTo>
                    <a:pt x="8934176" y="2103914"/>
                  </a:lnTo>
                  <a:cubicBezTo>
                    <a:pt x="8918915" y="2073091"/>
                    <a:pt x="8903157" y="2042032"/>
                    <a:pt x="8887151" y="2011350"/>
                  </a:cubicBezTo>
                  <a:cubicBezTo>
                    <a:pt x="8854988" y="1949891"/>
                    <a:pt x="8822082" y="1888810"/>
                    <a:pt x="8787533" y="1828527"/>
                  </a:cubicBezTo>
                  <a:lnTo>
                    <a:pt x="8761485" y="1783398"/>
                  </a:lnTo>
                  <a:lnTo>
                    <a:pt x="8734791" y="1737893"/>
                  </a:lnTo>
                  <a:cubicBezTo>
                    <a:pt x="8717047" y="1707823"/>
                    <a:pt x="8699200" y="1678363"/>
                    <a:pt x="8680808" y="1648812"/>
                  </a:cubicBezTo>
                  <a:cubicBezTo>
                    <a:pt x="8644322" y="1589658"/>
                    <a:pt x="8606194" y="1531118"/>
                    <a:pt x="8567024" y="1472906"/>
                  </a:cubicBezTo>
                  <a:lnTo>
                    <a:pt x="8537446" y="1429330"/>
                  </a:lnTo>
                  <a:lnTo>
                    <a:pt x="8507423" y="1385896"/>
                  </a:lnTo>
                  <a:cubicBezTo>
                    <a:pt x="8487390" y="1357284"/>
                    <a:pt x="8467158" y="1328719"/>
                    <a:pt x="8446529" y="1300295"/>
                  </a:cubicBezTo>
                  <a:cubicBezTo>
                    <a:pt x="8405271" y="1243496"/>
                    <a:pt x="8362718" y="1187120"/>
                    <a:pt x="8319224" y="1131026"/>
                  </a:cubicBezTo>
                  <a:lnTo>
                    <a:pt x="8286366" y="1089050"/>
                  </a:lnTo>
                  <a:lnTo>
                    <a:pt x="8270161" y="1068439"/>
                  </a:lnTo>
                  <a:lnTo>
                    <a:pt x="8253856" y="1048156"/>
                  </a:lnTo>
                  <a:cubicBezTo>
                    <a:pt x="8231636" y="1020675"/>
                    <a:pt x="8209117" y="993381"/>
                    <a:pt x="8186352" y="966275"/>
                  </a:cubicBezTo>
                  <a:cubicBezTo>
                    <a:pt x="8140917" y="911922"/>
                    <a:pt x="8094240" y="858417"/>
                    <a:pt x="8046768" y="805429"/>
                  </a:cubicBezTo>
                  <a:lnTo>
                    <a:pt x="8010927" y="765853"/>
                  </a:lnTo>
                  <a:lnTo>
                    <a:pt x="7974788" y="726653"/>
                  </a:lnTo>
                  <a:cubicBezTo>
                    <a:pt x="7950382" y="700489"/>
                    <a:pt x="7925824" y="674465"/>
                    <a:pt x="7901070" y="648724"/>
                  </a:cubicBezTo>
                  <a:cubicBezTo>
                    <a:pt x="7851510" y="597289"/>
                    <a:pt x="7801404" y="546514"/>
                    <a:pt x="7750054" y="497008"/>
                  </a:cubicBezTo>
                  <a:cubicBezTo>
                    <a:pt x="7698902" y="447644"/>
                    <a:pt x="7645913" y="398938"/>
                    <a:pt x="7592277" y="351221"/>
                  </a:cubicBezTo>
                  <a:cubicBezTo>
                    <a:pt x="7484856" y="255786"/>
                    <a:pt x="7373308" y="164304"/>
                    <a:pt x="7257734" y="76964"/>
                  </a:cubicBezTo>
                  <a:close/>
                  <a:moveTo>
                    <a:pt x="1886601" y="0"/>
                  </a:moveTo>
                  <a:lnTo>
                    <a:pt x="2292926" y="0"/>
                  </a:lnTo>
                  <a:lnTo>
                    <a:pt x="2135542" y="117781"/>
                  </a:lnTo>
                  <a:cubicBezTo>
                    <a:pt x="2078998" y="162280"/>
                    <a:pt x="2023659" y="208045"/>
                    <a:pt x="1969576" y="254986"/>
                  </a:cubicBezTo>
                  <a:cubicBezTo>
                    <a:pt x="1861309" y="348820"/>
                    <a:pt x="1758064" y="447314"/>
                    <a:pt x="1659938" y="549855"/>
                  </a:cubicBezTo>
                  <a:cubicBezTo>
                    <a:pt x="1266987" y="960346"/>
                    <a:pt x="953820" y="1431495"/>
                    <a:pt x="729383" y="1936480"/>
                  </a:cubicBezTo>
                  <a:cubicBezTo>
                    <a:pt x="673260" y="2062362"/>
                    <a:pt x="622855" y="2190972"/>
                    <a:pt x="578465" y="2320807"/>
                  </a:cubicBezTo>
                  <a:cubicBezTo>
                    <a:pt x="534125" y="2450687"/>
                    <a:pt x="496147" y="2582216"/>
                    <a:pt x="465080" y="2714875"/>
                  </a:cubicBezTo>
                  <a:cubicBezTo>
                    <a:pt x="449769" y="2780991"/>
                    <a:pt x="435850" y="2848191"/>
                    <a:pt x="423820" y="2915436"/>
                  </a:cubicBezTo>
                  <a:cubicBezTo>
                    <a:pt x="411840" y="2982731"/>
                    <a:pt x="401054" y="3050260"/>
                    <a:pt x="392355" y="3118071"/>
                  </a:cubicBezTo>
                  <a:cubicBezTo>
                    <a:pt x="374509" y="3253646"/>
                    <a:pt x="363424" y="3389880"/>
                    <a:pt x="358801" y="3526915"/>
                  </a:cubicBezTo>
                  <a:cubicBezTo>
                    <a:pt x="349009" y="3800843"/>
                    <a:pt x="366357" y="4075570"/>
                    <a:pt x="410350" y="4348226"/>
                  </a:cubicBezTo>
                  <a:cubicBezTo>
                    <a:pt x="421286" y="4416132"/>
                    <a:pt x="434209" y="4483660"/>
                    <a:pt x="449022" y="4551049"/>
                  </a:cubicBezTo>
                  <a:cubicBezTo>
                    <a:pt x="463737" y="4618436"/>
                    <a:pt x="480389" y="4685588"/>
                    <a:pt x="498882" y="4752365"/>
                  </a:cubicBezTo>
                  <a:cubicBezTo>
                    <a:pt x="517373" y="4819141"/>
                    <a:pt x="537704" y="4885635"/>
                    <a:pt x="559775" y="4951657"/>
                  </a:cubicBezTo>
                  <a:cubicBezTo>
                    <a:pt x="581946" y="5017775"/>
                    <a:pt x="605358" y="5083375"/>
                    <a:pt x="631406" y="5147986"/>
                  </a:cubicBezTo>
                  <a:cubicBezTo>
                    <a:pt x="734055" y="5407608"/>
                    <a:pt x="865188" y="5658570"/>
                    <a:pt x="1023461" y="5893957"/>
                  </a:cubicBezTo>
                  <a:cubicBezTo>
                    <a:pt x="1181487" y="6129578"/>
                    <a:pt x="1367051" y="6349247"/>
                    <a:pt x="1575880" y="6547646"/>
                  </a:cubicBezTo>
                  <a:cubicBezTo>
                    <a:pt x="1680269" y="6646916"/>
                    <a:pt x="1790338" y="6740939"/>
                    <a:pt x="1905228" y="6829468"/>
                  </a:cubicBezTo>
                  <a:lnTo>
                    <a:pt x="1944230" y="6858000"/>
                  </a:lnTo>
                  <a:lnTo>
                    <a:pt x="1372541" y="6858000"/>
                  </a:lnTo>
                  <a:lnTo>
                    <a:pt x="1115251" y="6590005"/>
                  </a:lnTo>
                  <a:cubicBezTo>
                    <a:pt x="418530" y="5790792"/>
                    <a:pt x="0" y="4766182"/>
                    <a:pt x="0" y="3649031"/>
                  </a:cubicBezTo>
                  <a:cubicBezTo>
                    <a:pt x="0" y="2212695"/>
                    <a:pt x="691856" y="929334"/>
                    <a:pt x="1777294" y="81317"/>
                  </a:cubicBezTo>
                  <a:close/>
                </a:path>
              </a:pathLst>
            </a:cu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4" name="Rectangle 3">
            <a:extLst>
              <a:ext uri="{FF2B5EF4-FFF2-40B4-BE49-F238E27FC236}">
                <a16:creationId xmlns:a16="http://schemas.microsoft.com/office/drawing/2014/main" id="{9E802FF3-6653-77B7-9E5C-31FE234B672E}"/>
              </a:ext>
            </a:extLst>
          </p:cNvPr>
          <p:cNvSpPr/>
          <p:nvPr/>
        </p:nvSpPr>
        <p:spPr>
          <a:xfrm>
            <a:off x="3215729" y="1764407"/>
            <a:ext cx="5760846" cy="2310312"/>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5200" b="1" kern="1200" cap="none" spc="0" dirty="0">
                <a:ln w="12700" cmpd="sng">
                  <a:solidFill>
                    <a:schemeClr val="accent4"/>
                  </a:solidFill>
                  <a:prstDash val="solid"/>
                </a:ln>
                <a:solidFill>
                  <a:schemeClr val="tx2"/>
                </a:solidFill>
                <a:effectLst/>
                <a:latin typeface="+mj-lt"/>
                <a:ea typeface="+mj-ea"/>
                <a:cs typeface="+mj-cs"/>
              </a:rPr>
              <a:t>Python Instance Variables</a:t>
            </a:r>
          </a:p>
        </p:txBody>
      </p:sp>
    </p:spTree>
    <p:extLst>
      <p:ext uri="{BB962C8B-B14F-4D97-AF65-F5344CB8AC3E}">
        <p14:creationId xmlns:p14="http://schemas.microsoft.com/office/powerpoint/2010/main" val="127189081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BEA10E-BA6F-7668-1878-806E8D0A09FB}"/>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6A553ECE-69F8-70D5-7549-65779619F183}"/>
              </a:ext>
            </a:extLst>
          </p:cNvPr>
          <p:cNvSpPr txBox="1"/>
          <p:nvPr/>
        </p:nvSpPr>
        <p:spPr>
          <a:xfrm>
            <a:off x="152400" y="154816"/>
            <a:ext cx="11887200" cy="7171194"/>
          </a:xfrm>
          <a:prstGeom prst="rect">
            <a:avLst/>
          </a:prstGeom>
          <a:noFill/>
        </p:spPr>
        <p:txBody>
          <a:bodyPr wrap="square">
            <a:spAutoFit/>
          </a:bodyPr>
          <a:lstStyle/>
          <a:p>
            <a:r>
              <a:rPr lang="en-GB" sz="2000" b="1" dirty="0"/>
              <a:t>Explanation:</a:t>
            </a:r>
          </a:p>
          <a:p>
            <a:r>
              <a:rPr lang="en-GB" b="1" dirty="0"/>
              <a:t>Base Class (Bird):</a:t>
            </a:r>
          </a:p>
          <a:p>
            <a:pPr marL="342900" indent="-342900">
              <a:buFont typeface="Wingdings" panose="05000000000000000000" pitchFamily="2" charset="2"/>
              <a:buChar char="q"/>
            </a:pPr>
            <a:endParaRPr lang="en-GB" sz="2000" dirty="0"/>
          </a:p>
          <a:p>
            <a:pPr marL="342900" indent="-342900">
              <a:buFont typeface="Wingdings" panose="05000000000000000000" pitchFamily="2" charset="2"/>
              <a:buChar char="q"/>
            </a:pPr>
            <a:r>
              <a:rPr lang="en-GB" sz="2000" dirty="0"/>
              <a:t>Contains a method fly that provides a general statement about birds.</a:t>
            </a:r>
          </a:p>
          <a:p>
            <a:pPr marL="342900" indent="-342900">
              <a:buFont typeface="Wingdings" panose="05000000000000000000" pitchFamily="2" charset="2"/>
              <a:buChar char="q"/>
            </a:pPr>
            <a:endParaRPr lang="en-GB" sz="2000" dirty="0"/>
          </a:p>
          <a:p>
            <a:pPr marL="342900" indent="-342900">
              <a:buFont typeface="Wingdings" panose="05000000000000000000" pitchFamily="2" charset="2"/>
              <a:buChar char="q"/>
            </a:pPr>
            <a:r>
              <a:rPr lang="en-GB" sz="2000" dirty="0"/>
              <a:t>Derived Classes (Sparrow, Penguin, Ostrich):</a:t>
            </a:r>
          </a:p>
          <a:p>
            <a:pPr marL="342900" indent="-342900">
              <a:buFont typeface="Wingdings" panose="05000000000000000000" pitchFamily="2" charset="2"/>
              <a:buChar char="q"/>
            </a:pPr>
            <a:endParaRPr lang="en-GB" sz="2000" dirty="0"/>
          </a:p>
          <a:p>
            <a:pPr marL="342900" indent="-342900">
              <a:buFont typeface="Wingdings" panose="05000000000000000000" pitchFamily="2" charset="2"/>
              <a:buChar char="q"/>
            </a:pPr>
            <a:r>
              <a:rPr lang="en-GB" sz="2000" dirty="0"/>
              <a:t>Each derived class inherits from the Bird class and overrides the fly method.</a:t>
            </a:r>
          </a:p>
          <a:p>
            <a:pPr marL="342900" indent="-342900">
              <a:buFont typeface="Wingdings" panose="05000000000000000000" pitchFamily="2" charset="2"/>
              <a:buChar char="q"/>
            </a:pPr>
            <a:endParaRPr lang="en-GB" sz="2000" dirty="0"/>
          </a:p>
          <a:p>
            <a:pPr marL="342900" indent="-342900">
              <a:buFont typeface="Wingdings" panose="05000000000000000000" pitchFamily="2" charset="2"/>
              <a:buChar char="q"/>
            </a:pPr>
            <a:r>
              <a:rPr lang="en-GB" sz="2000" dirty="0"/>
              <a:t>The fly method in each derived class provides a specific </a:t>
            </a:r>
            <a:r>
              <a:rPr lang="en-GB" sz="2000" dirty="0" err="1"/>
              <a:t>behavior</a:t>
            </a:r>
            <a:r>
              <a:rPr lang="en-GB" sz="2000" dirty="0"/>
              <a:t> or characteristic related to that bird.</a:t>
            </a:r>
          </a:p>
          <a:p>
            <a:endParaRPr lang="en-GB" sz="2000" dirty="0"/>
          </a:p>
          <a:p>
            <a:r>
              <a:rPr lang="en-GB" sz="2000" b="1" dirty="0"/>
              <a:t>Method Overriding:</a:t>
            </a:r>
          </a:p>
          <a:p>
            <a:endParaRPr lang="en-GB" sz="2000" dirty="0"/>
          </a:p>
          <a:p>
            <a:pPr marL="342900" indent="-342900">
              <a:buFont typeface="Wingdings" panose="05000000000000000000" pitchFamily="2" charset="2"/>
              <a:buChar char="q"/>
            </a:pPr>
            <a:r>
              <a:rPr lang="en-GB" sz="2000" dirty="0"/>
              <a:t>The derived classes (Sparrow, Penguin, Ostrich) override the fly method inherited from the Bird class.</a:t>
            </a:r>
          </a:p>
          <a:p>
            <a:pPr marL="342900" indent="-342900">
              <a:buFont typeface="Wingdings" panose="05000000000000000000" pitchFamily="2" charset="2"/>
              <a:buChar char="q"/>
            </a:pPr>
            <a:endParaRPr lang="en-GB" sz="2000" dirty="0"/>
          </a:p>
          <a:p>
            <a:pPr marL="342900" indent="-342900">
              <a:buFont typeface="Wingdings" panose="05000000000000000000" pitchFamily="2" charset="2"/>
              <a:buChar char="q"/>
            </a:pPr>
            <a:r>
              <a:rPr lang="en-GB" sz="2000" dirty="0"/>
              <a:t>Even though the method name is the same, the implementation differs depending on the specific bird.</a:t>
            </a:r>
          </a:p>
          <a:p>
            <a:endParaRPr lang="en-GB" sz="2000" dirty="0"/>
          </a:p>
          <a:p>
            <a:r>
              <a:rPr lang="en-GB" sz="2000" b="1" dirty="0"/>
              <a:t>Polymorphic </a:t>
            </a:r>
            <a:r>
              <a:rPr lang="en-GB" sz="2000" b="1" dirty="0" err="1"/>
              <a:t>Behavior</a:t>
            </a:r>
            <a:r>
              <a:rPr lang="en-GB" sz="2000" b="1" dirty="0"/>
              <a:t>:</a:t>
            </a:r>
          </a:p>
          <a:p>
            <a:endParaRPr lang="en-GB" sz="2000" dirty="0"/>
          </a:p>
          <a:p>
            <a:pPr marL="342900" indent="-342900">
              <a:buFont typeface="Wingdings" panose="05000000000000000000" pitchFamily="2" charset="2"/>
              <a:buChar char="q"/>
            </a:pPr>
            <a:r>
              <a:rPr lang="en-GB" sz="2000" dirty="0"/>
              <a:t>The function </a:t>
            </a:r>
            <a:r>
              <a:rPr lang="en-GB" sz="2000" dirty="0" err="1"/>
              <a:t>bird_fly</a:t>
            </a:r>
            <a:r>
              <a:rPr lang="en-GB" sz="2000" dirty="0"/>
              <a:t> can take any object of a class derived from Bird and call its fly method.</a:t>
            </a:r>
          </a:p>
          <a:p>
            <a:pPr marL="342900" indent="-342900">
              <a:buFont typeface="Wingdings" panose="05000000000000000000" pitchFamily="2" charset="2"/>
              <a:buChar char="q"/>
            </a:pPr>
            <a:endParaRPr lang="en-GB" sz="2000" dirty="0"/>
          </a:p>
          <a:p>
            <a:pPr marL="342900" indent="-342900">
              <a:buFont typeface="Wingdings" panose="05000000000000000000" pitchFamily="2" charset="2"/>
              <a:buChar char="q"/>
            </a:pPr>
            <a:r>
              <a:rPr lang="en-GB" sz="2000" dirty="0"/>
              <a:t>The appropriate method is executed based on the actual object passed to the function.</a:t>
            </a:r>
          </a:p>
          <a:p>
            <a:endParaRPr lang="en-GB" sz="2000" dirty="0"/>
          </a:p>
        </p:txBody>
      </p:sp>
    </p:spTree>
    <p:extLst>
      <p:ext uri="{BB962C8B-B14F-4D97-AF65-F5344CB8AC3E}">
        <p14:creationId xmlns:p14="http://schemas.microsoft.com/office/powerpoint/2010/main" val="1505821591"/>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A5C106-2AC0-9167-F4D4-CAA598F20492}"/>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58C2EB9C-423F-FDB2-DDCF-EB52E10EE399}"/>
              </a:ext>
            </a:extLst>
          </p:cNvPr>
          <p:cNvSpPr txBox="1"/>
          <p:nvPr/>
        </p:nvSpPr>
        <p:spPr>
          <a:xfrm>
            <a:off x="370114" y="375200"/>
            <a:ext cx="11451771" cy="4401205"/>
          </a:xfrm>
          <a:prstGeom prst="rect">
            <a:avLst/>
          </a:prstGeom>
          <a:noFill/>
        </p:spPr>
        <p:txBody>
          <a:bodyPr wrap="square">
            <a:spAutoFit/>
          </a:bodyPr>
          <a:lstStyle/>
          <a:p>
            <a:r>
              <a:rPr lang="en-GB" sz="2000" b="1" dirty="0">
                <a:solidFill>
                  <a:srgbClr val="FF0000"/>
                </a:solidFill>
              </a:rPr>
              <a:t>There are several kinds of variables in Python:</a:t>
            </a:r>
          </a:p>
          <a:p>
            <a:endParaRPr lang="en-GB" sz="2000" dirty="0"/>
          </a:p>
          <a:p>
            <a:pPr marL="342900" indent="-342900">
              <a:buFont typeface="Wingdings" panose="05000000000000000000" pitchFamily="2" charset="2"/>
              <a:buChar char="q"/>
            </a:pPr>
            <a:r>
              <a:rPr lang="en-GB" sz="2000" b="1" dirty="0">
                <a:solidFill>
                  <a:srgbClr val="FF0000"/>
                </a:solidFill>
              </a:rPr>
              <a:t>Instance variables in a class: </a:t>
            </a:r>
            <a:r>
              <a:rPr lang="en-GB" sz="2000" dirty="0"/>
              <a:t>these are called fields or attributes of an object</a:t>
            </a:r>
          </a:p>
          <a:p>
            <a:pPr marL="342900" indent="-342900">
              <a:buFont typeface="Wingdings" panose="05000000000000000000" pitchFamily="2" charset="2"/>
              <a:buChar char="q"/>
            </a:pPr>
            <a:r>
              <a:rPr lang="en-GB" sz="2000" b="1" dirty="0">
                <a:solidFill>
                  <a:srgbClr val="FF0000"/>
                </a:solidFill>
              </a:rPr>
              <a:t>Local Variables:</a:t>
            </a:r>
            <a:r>
              <a:rPr lang="en-GB" sz="2000" b="1" dirty="0"/>
              <a:t> </a:t>
            </a:r>
            <a:r>
              <a:rPr lang="en-GB" sz="2000" dirty="0"/>
              <a:t>Variables in a method or block of code</a:t>
            </a:r>
          </a:p>
          <a:p>
            <a:pPr marL="342900" indent="-342900">
              <a:buFont typeface="Wingdings" panose="05000000000000000000" pitchFamily="2" charset="2"/>
              <a:buChar char="q"/>
            </a:pPr>
            <a:r>
              <a:rPr lang="en-GB" sz="2000" b="1" dirty="0">
                <a:solidFill>
                  <a:srgbClr val="FF0000"/>
                </a:solidFill>
              </a:rPr>
              <a:t>Parameters: </a:t>
            </a:r>
            <a:r>
              <a:rPr lang="en-GB" sz="2000" dirty="0"/>
              <a:t>Variables in method declarations</a:t>
            </a:r>
          </a:p>
          <a:p>
            <a:pPr marL="342900" indent="-342900">
              <a:buFont typeface="Wingdings" panose="05000000000000000000" pitchFamily="2" charset="2"/>
              <a:buChar char="q"/>
            </a:pPr>
            <a:r>
              <a:rPr lang="en-GB" sz="2000" b="1" dirty="0">
                <a:solidFill>
                  <a:srgbClr val="FF0000"/>
                </a:solidFill>
              </a:rPr>
              <a:t>Class variables: </a:t>
            </a:r>
            <a:r>
              <a:rPr lang="en-GB" sz="2000" dirty="0"/>
              <a:t>This variable is shared between all objects of a class</a:t>
            </a:r>
          </a:p>
          <a:p>
            <a:endParaRPr lang="en-GB" sz="2000" dirty="0"/>
          </a:p>
          <a:p>
            <a:r>
              <a:rPr lang="en-GB" sz="2000" dirty="0"/>
              <a:t>In Object-oriented programming, when we design a class, we use instance variables and class variables.</a:t>
            </a:r>
          </a:p>
          <a:p>
            <a:endParaRPr lang="en-GB" sz="2000" dirty="0"/>
          </a:p>
          <a:p>
            <a:r>
              <a:rPr lang="en-GB" sz="2000" b="1" dirty="0">
                <a:solidFill>
                  <a:srgbClr val="FF0000"/>
                </a:solidFill>
              </a:rPr>
              <a:t>Instance variables: </a:t>
            </a:r>
            <a:r>
              <a:rPr lang="en-GB" sz="2000" dirty="0"/>
              <a:t>If the value of a variable varies from object to object, then such variables are called instance variables.</a:t>
            </a:r>
          </a:p>
          <a:p>
            <a:r>
              <a:rPr lang="en-GB" sz="2000" b="1" dirty="0">
                <a:solidFill>
                  <a:srgbClr val="FF0000"/>
                </a:solidFill>
              </a:rPr>
              <a:t>Class Variables: </a:t>
            </a:r>
            <a:r>
              <a:rPr lang="en-GB" sz="2000" dirty="0"/>
              <a:t>A class variable is a variable that is declared inside of class, but outside of any instance method or __</a:t>
            </a:r>
            <a:r>
              <a:rPr lang="en-GB" sz="2000" dirty="0" err="1"/>
              <a:t>init</a:t>
            </a:r>
            <a:r>
              <a:rPr lang="en-GB" sz="2000" dirty="0"/>
              <a:t>__() method.</a:t>
            </a:r>
          </a:p>
        </p:txBody>
      </p:sp>
    </p:spTree>
    <p:extLst>
      <p:ext uri="{BB962C8B-B14F-4D97-AF65-F5344CB8AC3E}">
        <p14:creationId xmlns:p14="http://schemas.microsoft.com/office/powerpoint/2010/main" val="3637927549"/>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1AE460-DEE6-411D-B1F9-13D5379702D2}"/>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9FF9B0D5-3DF5-11E4-D780-7447F592739A}"/>
              </a:ext>
            </a:extLst>
          </p:cNvPr>
          <p:cNvSpPr txBox="1"/>
          <p:nvPr/>
        </p:nvSpPr>
        <p:spPr>
          <a:xfrm>
            <a:off x="1524000" y="1328058"/>
            <a:ext cx="7620000" cy="2246769"/>
          </a:xfrm>
          <a:prstGeom prst="rect">
            <a:avLst/>
          </a:prstGeom>
          <a:noFill/>
        </p:spPr>
        <p:txBody>
          <a:bodyPr wrap="square">
            <a:spAutoFit/>
          </a:bodyPr>
          <a:lstStyle/>
          <a:p>
            <a:pPr marL="342900" indent="-342900">
              <a:buFont typeface="Wingdings" panose="05000000000000000000" pitchFamily="2" charset="2"/>
              <a:buChar char="q"/>
            </a:pPr>
            <a:r>
              <a:rPr lang="en-GB" sz="2000" b="1" dirty="0">
                <a:solidFill>
                  <a:srgbClr val="FF0000"/>
                </a:solidFill>
              </a:rPr>
              <a:t>What is an Instance Variable in Python?</a:t>
            </a:r>
          </a:p>
          <a:p>
            <a:pPr marL="342900" indent="-342900">
              <a:buFont typeface="Wingdings" panose="05000000000000000000" pitchFamily="2" charset="2"/>
              <a:buChar char="q"/>
            </a:pPr>
            <a:r>
              <a:rPr lang="en-GB" sz="2000" b="1" dirty="0">
                <a:solidFill>
                  <a:srgbClr val="FF0000"/>
                </a:solidFill>
              </a:rPr>
              <a:t>Create Instance Variables</a:t>
            </a:r>
          </a:p>
          <a:p>
            <a:pPr marL="342900" indent="-342900">
              <a:buFont typeface="Wingdings" panose="05000000000000000000" pitchFamily="2" charset="2"/>
              <a:buChar char="q"/>
            </a:pPr>
            <a:r>
              <a:rPr lang="en-GB" sz="2000" b="1" dirty="0">
                <a:solidFill>
                  <a:srgbClr val="FF0000"/>
                </a:solidFill>
              </a:rPr>
              <a:t>Modify Values of Instance Variables</a:t>
            </a:r>
          </a:p>
          <a:p>
            <a:pPr marL="342900" indent="-342900">
              <a:buFont typeface="Wingdings" panose="05000000000000000000" pitchFamily="2" charset="2"/>
              <a:buChar char="q"/>
            </a:pPr>
            <a:r>
              <a:rPr lang="en-GB" sz="2000" b="1" dirty="0">
                <a:solidFill>
                  <a:srgbClr val="FF0000"/>
                </a:solidFill>
              </a:rPr>
              <a:t>Ways to Access Instance Variable</a:t>
            </a:r>
          </a:p>
          <a:p>
            <a:pPr marL="342900" indent="-342900">
              <a:buFont typeface="Wingdings" panose="05000000000000000000" pitchFamily="2" charset="2"/>
              <a:buChar char="q"/>
            </a:pPr>
            <a:r>
              <a:rPr lang="en-GB" sz="2000" b="1" dirty="0">
                <a:solidFill>
                  <a:srgbClr val="FF0000"/>
                </a:solidFill>
              </a:rPr>
              <a:t>Dynamically Add Instance Variable to a Object</a:t>
            </a:r>
          </a:p>
          <a:p>
            <a:pPr marL="342900" indent="-342900">
              <a:buFont typeface="Wingdings" panose="05000000000000000000" pitchFamily="2" charset="2"/>
              <a:buChar char="q"/>
            </a:pPr>
            <a:r>
              <a:rPr lang="en-GB" sz="2000" b="1" dirty="0">
                <a:solidFill>
                  <a:srgbClr val="FF0000"/>
                </a:solidFill>
              </a:rPr>
              <a:t>Dynamically Delete Instance Variable</a:t>
            </a:r>
          </a:p>
          <a:p>
            <a:pPr marL="342900" indent="-342900">
              <a:buFont typeface="Wingdings" panose="05000000000000000000" pitchFamily="2" charset="2"/>
              <a:buChar char="q"/>
            </a:pPr>
            <a:r>
              <a:rPr lang="en-GB" sz="2000" b="1" dirty="0">
                <a:solidFill>
                  <a:srgbClr val="FF0000"/>
                </a:solidFill>
              </a:rPr>
              <a:t>Access Instance Variable From Another Class</a:t>
            </a:r>
          </a:p>
        </p:txBody>
      </p:sp>
    </p:spTree>
    <p:extLst>
      <p:ext uri="{BB962C8B-B14F-4D97-AF65-F5344CB8AC3E}">
        <p14:creationId xmlns:p14="http://schemas.microsoft.com/office/powerpoint/2010/main" val="171861315"/>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76313E-A37B-E07B-1DEF-212BA6991E1A}"/>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E5265E8C-3EFA-EAAA-996F-949863FC2EF8}"/>
              </a:ext>
            </a:extLst>
          </p:cNvPr>
          <p:cNvSpPr txBox="1"/>
          <p:nvPr/>
        </p:nvSpPr>
        <p:spPr>
          <a:xfrm>
            <a:off x="141514" y="261257"/>
            <a:ext cx="11800115" cy="5632311"/>
          </a:xfrm>
          <a:prstGeom prst="rect">
            <a:avLst/>
          </a:prstGeom>
          <a:noFill/>
        </p:spPr>
        <p:txBody>
          <a:bodyPr wrap="square">
            <a:spAutoFit/>
          </a:bodyPr>
          <a:lstStyle/>
          <a:p>
            <a:r>
              <a:rPr lang="en-GB" sz="2000" b="1" dirty="0">
                <a:solidFill>
                  <a:srgbClr val="FF0000"/>
                </a:solidFill>
              </a:rPr>
              <a:t>What is an Instance Variable in Python?</a:t>
            </a:r>
          </a:p>
          <a:p>
            <a:endParaRPr lang="en-GB" sz="2000" b="1" dirty="0">
              <a:solidFill>
                <a:srgbClr val="FF0000"/>
              </a:solidFill>
            </a:endParaRPr>
          </a:p>
          <a:p>
            <a:pPr marL="342900" indent="-342900">
              <a:buFont typeface="Wingdings" panose="05000000000000000000" pitchFamily="2" charset="2"/>
              <a:buChar char="q"/>
            </a:pPr>
            <a:r>
              <a:rPr lang="en-GB" sz="2000" dirty="0"/>
              <a:t>If the value of a variable varies from object to object, then such variables are called instance variables. For every object, a separate copy of the instance variable will be created.</a:t>
            </a:r>
          </a:p>
          <a:p>
            <a:pPr marL="342900" indent="-342900">
              <a:buFont typeface="Wingdings" panose="05000000000000000000" pitchFamily="2" charset="2"/>
              <a:buChar char="q"/>
            </a:pPr>
            <a:endParaRPr lang="en-GB" sz="2000" dirty="0"/>
          </a:p>
          <a:p>
            <a:pPr marL="342900" indent="-342900">
              <a:buFont typeface="Wingdings" panose="05000000000000000000" pitchFamily="2" charset="2"/>
              <a:buChar char="q"/>
            </a:pPr>
            <a:r>
              <a:rPr lang="en-GB" sz="2000" dirty="0"/>
              <a:t>Instance variables are not shared by objects. Every object has its own copy of the instance attribute. This means that for each object of a class, the instance variable value is different.</a:t>
            </a:r>
          </a:p>
          <a:p>
            <a:pPr marL="342900" indent="-342900">
              <a:buFont typeface="Wingdings" panose="05000000000000000000" pitchFamily="2" charset="2"/>
              <a:buChar char="q"/>
            </a:pPr>
            <a:endParaRPr lang="en-GB" sz="2000" dirty="0"/>
          </a:p>
          <a:p>
            <a:pPr marL="342900" indent="-342900">
              <a:buFont typeface="Wingdings" panose="05000000000000000000" pitchFamily="2" charset="2"/>
              <a:buChar char="q"/>
            </a:pPr>
            <a:r>
              <a:rPr lang="en-GB" sz="2000" dirty="0"/>
              <a:t>When we create classes in Python, instance methods are used regularly. we need to create an object to execute the block of code or action defined in the instance method.</a:t>
            </a:r>
          </a:p>
          <a:p>
            <a:pPr marL="342900" indent="-342900">
              <a:buFont typeface="Wingdings" panose="05000000000000000000" pitchFamily="2" charset="2"/>
              <a:buChar char="q"/>
            </a:pPr>
            <a:endParaRPr lang="en-GB" sz="2000" dirty="0"/>
          </a:p>
          <a:p>
            <a:pPr marL="342900" indent="-342900">
              <a:buFont typeface="Wingdings" panose="05000000000000000000" pitchFamily="2" charset="2"/>
              <a:buChar char="q"/>
            </a:pPr>
            <a:r>
              <a:rPr lang="en-GB" sz="2000" dirty="0"/>
              <a:t>Instance variables are used within the instance method. We use the instance method to perform a set of actions on the data/value provided by the instance variable.</a:t>
            </a:r>
          </a:p>
          <a:p>
            <a:pPr marL="342900" indent="-342900">
              <a:buFont typeface="Wingdings" panose="05000000000000000000" pitchFamily="2" charset="2"/>
              <a:buChar char="q"/>
            </a:pPr>
            <a:endParaRPr lang="en-GB" sz="2000" dirty="0"/>
          </a:p>
          <a:p>
            <a:pPr marL="342900" indent="-342900">
              <a:buFont typeface="Wingdings" panose="05000000000000000000" pitchFamily="2" charset="2"/>
              <a:buChar char="q"/>
            </a:pPr>
            <a:r>
              <a:rPr lang="en-GB" sz="2000" dirty="0"/>
              <a:t>We can access the instance variable using the object and dot (.) operator.</a:t>
            </a:r>
          </a:p>
          <a:p>
            <a:pPr marL="342900" indent="-342900">
              <a:buFont typeface="Wingdings" panose="05000000000000000000" pitchFamily="2" charset="2"/>
              <a:buChar char="q"/>
            </a:pPr>
            <a:endParaRPr lang="en-GB" sz="2000" dirty="0"/>
          </a:p>
          <a:p>
            <a:pPr marL="342900" indent="-342900">
              <a:buFont typeface="Wingdings" panose="05000000000000000000" pitchFamily="2" charset="2"/>
              <a:buChar char="q"/>
            </a:pPr>
            <a:r>
              <a:rPr lang="en-GB" sz="2000" dirty="0"/>
              <a:t>In Python, to work with an instance variable and method, we use the self keyword. We use the self keyword as the first parameter to a method. The self refers to the current object.</a:t>
            </a:r>
          </a:p>
        </p:txBody>
      </p:sp>
    </p:spTree>
    <p:extLst>
      <p:ext uri="{BB962C8B-B14F-4D97-AF65-F5344CB8AC3E}">
        <p14:creationId xmlns:p14="http://schemas.microsoft.com/office/powerpoint/2010/main" val="594453407"/>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4AA7436-8237-308C-886D-1F089063BADE}"/>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F879AC3-D4CE-493C-ADC7-06205677F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accent1"/>
              </a:solidFill>
              <a:effectLst>
                <a:outerShdw blurRad="38100" dist="25400" dir="5400000" algn="ctr" rotWithShape="0">
                  <a:srgbClr val="6E747A">
                    <a:alpha val="43000"/>
                  </a:srgbClr>
                </a:outerShdw>
              </a:effectLst>
            </a:endParaRPr>
          </a:p>
        </p:txBody>
      </p:sp>
      <p:sp>
        <p:nvSpPr>
          <p:cNvPr id="10" name="Freeform: Shape 9">
            <a:extLst>
              <a:ext uri="{FF2B5EF4-FFF2-40B4-BE49-F238E27FC236}">
                <a16:creationId xmlns:a16="http://schemas.microsoft.com/office/drawing/2014/main" id="{736F0DFD-0954-464F-BF12-DD2E6F6E03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983504" cy="6858000"/>
          </a:xfrm>
          <a:custGeom>
            <a:avLst/>
            <a:gdLst>
              <a:gd name="connsiteX0" fmla="*/ 0 w 1983504"/>
              <a:gd name="connsiteY0" fmla="*/ 0 h 6858000"/>
              <a:gd name="connsiteX1" fmla="*/ 1376658 w 1983504"/>
              <a:gd name="connsiteY1" fmla="*/ 0 h 6858000"/>
              <a:gd name="connsiteX2" fmla="*/ 1690650 w 1983504"/>
              <a:gd name="connsiteY2" fmla="*/ 110269 h 6858000"/>
              <a:gd name="connsiteX3" fmla="*/ 1645361 w 1983504"/>
              <a:gd name="connsiteY3" fmla="*/ 135168 h 6858000"/>
              <a:gd name="connsiteX4" fmla="*/ 1373640 w 1983504"/>
              <a:gd name="connsiteY4" fmla="*/ 71141 h 6858000"/>
              <a:gd name="connsiteX5" fmla="*/ 1319295 w 1983504"/>
              <a:gd name="connsiteY5" fmla="*/ 88927 h 6858000"/>
              <a:gd name="connsiteX6" fmla="*/ 1346468 w 1983504"/>
              <a:gd name="connsiteY6" fmla="*/ 163625 h 6858000"/>
              <a:gd name="connsiteX7" fmla="*/ 1464213 w 1983504"/>
              <a:gd name="connsiteY7" fmla="*/ 192082 h 6858000"/>
              <a:gd name="connsiteX8" fmla="*/ 1648381 w 1983504"/>
              <a:gd name="connsiteY8" fmla="*/ 373491 h 6858000"/>
              <a:gd name="connsiteX9" fmla="*/ 1370620 w 1983504"/>
              <a:gd name="connsiteY9" fmla="*/ 352148 h 6858000"/>
              <a:gd name="connsiteX10" fmla="*/ 1322314 w 1983504"/>
              <a:gd name="connsiteY10" fmla="*/ 394834 h 6858000"/>
              <a:gd name="connsiteX11" fmla="*/ 1304199 w 1983504"/>
              <a:gd name="connsiteY11" fmla="*/ 451747 h 6858000"/>
              <a:gd name="connsiteX12" fmla="*/ 1222682 w 1983504"/>
              <a:gd name="connsiteY12" fmla="*/ 359262 h 6858000"/>
              <a:gd name="connsiteX13" fmla="*/ 1153242 w 1983504"/>
              <a:gd name="connsiteY13" fmla="*/ 334364 h 6858000"/>
              <a:gd name="connsiteX14" fmla="*/ 1132108 w 1983504"/>
              <a:gd name="connsiteY14" fmla="*/ 416176 h 6858000"/>
              <a:gd name="connsiteX15" fmla="*/ 1195509 w 1983504"/>
              <a:gd name="connsiteY15" fmla="*/ 505101 h 6858000"/>
              <a:gd name="connsiteX16" fmla="*/ 1364582 w 1983504"/>
              <a:gd name="connsiteY16" fmla="*/ 558458 h 6858000"/>
              <a:gd name="connsiteX17" fmla="*/ 1183434 w 1983504"/>
              <a:gd name="connsiteY17" fmla="*/ 558458 h 6858000"/>
              <a:gd name="connsiteX18" fmla="*/ 975114 w 1983504"/>
              <a:gd name="connsiteY18" fmla="*/ 522887 h 6858000"/>
              <a:gd name="connsiteX19" fmla="*/ 754716 w 1983504"/>
              <a:gd name="connsiteY19" fmla="*/ 533558 h 6858000"/>
              <a:gd name="connsiteX20" fmla="*/ 546395 w 1983504"/>
              <a:gd name="connsiteY20" fmla="*/ 462417 h 6858000"/>
              <a:gd name="connsiteX21" fmla="*/ 335056 w 1983504"/>
              <a:gd name="connsiteY21" fmla="*/ 465975 h 6858000"/>
              <a:gd name="connsiteX22" fmla="*/ 1270988 w 1983504"/>
              <a:gd name="connsiteY22" fmla="*/ 910606 h 6858000"/>
              <a:gd name="connsiteX23" fmla="*/ 1225701 w 1983504"/>
              <a:gd name="connsiteY23" fmla="*/ 921277 h 6858000"/>
              <a:gd name="connsiteX24" fmla="*/ 1165318 w 1983504"/>
              <a:gd name="connsiteY24" fmla="*/ 949734 h 6858000"/>
              <a:gd name="connsiteX25" fmla="*/ 1210606 w 1983504"/>
              <a:gd name="connsiteY25" fmla="*/ 1006647 h 6858000"/>
              <a:gd name="connsiteX26" fmla="*/ 1455156 w 1983504"/>
              <a:gd name="connsiteY26" fmla="*/ 1113358 h 6858000"/>
              <a:gd name="connsiteX27" fmla="*/ 1515538 w 1983504"/>
              <a:gd name="connsiteY27" fmla="*/ 1220069 h 6858000"/>
              <a:gd name="connsiteX28" fmla="*/ 1440060 w 1983504"/>
              <a:gd name="connsiteY28" fmla="*/ 1209399 h 6858000"/>
              <a:gd name="connsiteX29" fmla="*/ 1373640 w 1983504"/>
              <a:gd name="connsiteY29" fmla="*/ 1230741 h 6858000"/>
              <a:gd name="connsiteX30" fmla="*/ 1400810 w 1983504"/>
              <a:gd name="connsiteY30" fmla="*/ 1365909 h 6858000"/>
              <a:gd name="connsiteX31" fmla="*/ 1748012 w 1983504"/>
              <a:gd name="connsiteY31" fmla="*/ 1540204 h 6858000"/>
              <a:gd name="connsiteX32" fmla="*/ 1778203 w 1983504"/>
              <a:gd name="connsiteY32" fmla="*/ 1597117 h 6858000"/>
              <a:gd name="connsiteX33" fmla="*/ 1735936 w 1983504"/>
              <a:gd name="connsiteY33" fmla="*/ 1636245 h 6858000"/>
              <a:gd name="connsiteX34" fmla="*/ 1624228 w 1983504"/>
              <a:gd name="connsiteY34" fmla="*/ 1657587 h 6858000"/>
              <a:gd name="connsiteX35" fmla="*/ 1781223 w 1983504"/>
              <a:gd name="connsiteY35" fmla="*/ 1849668 h 6858000"/>
              <a:gd name="connsiteX36" fmla="*/ 1838587 w 1983504"/>
              <a:gd name="connsiteY36" fmla="*/ 1903025 h 6858000"/>
              <a:gd name="connsiteX37" fmla="*/ 1938218 w 1983504"/>
              <a:gd name="connsiteY37" fmla="*/ 1984836 h 6858000"/>
              <a:gd name="connsiteX38" fmla="*/ 1938218 w 1983504"/>
              <a:gd name="connsiteY38" fmla="*/ 2013292 h 6858000"/>
              <a:gd name="connsiteX39" fmla="*/ 1805376 w 1983504"/>
              <a:gd name="connsiteY39" fmla="*/ 2102219 h 6858000"/>
              <a:gd name="connsiteX40" fmla="*/ 1563844 w 1983504"/>
              <a:gd name="connsiteY40" fmla="*/ 2077320 h 6858000"/>
              <a:gd name="connsiteX41" fmla="*/ 1920104 w 1983504"/>
              <a:gd name="connsiteY41" fmla="*/ 2208931 h 6858000"/>
              <a:gd name="connsiteX42" fmla="*/ 766792 w 1983504"/>
              <a:gd name="connsiteY42" fmla="*/ 1892353 h 6858000"/>
              <a:gd name="connsiteX43" fmla="*/ 839252 w 1983504"/>
              <a:gd name="connsiteY43" fmla="*/ 1974165 h 6858000"/>
              <a:gd name="connsiteX44" fmla="*/ 1243816 w 1983504"/>
              <a:gd name="connsiteY44" fmla="*/ 2191146 h 6858000"/>
              <a:gd name="connsiteX45" fmla="*/ 1358543 w 1983504"/>
              <a:gd name="connsiteY45" fmla="*/ 2326314 h 6858000"/>
              <a:gd name="connsiteX46" fmla="*/ 1479310 w 1983504"/>
              <a:gd name="connsiteY46" fmla="*/ 2401012 h 6858000"/>
              <a:gd name="connsiteX47" fmla="*/ 1648381 w 1983504"/>
              <a:gd name="connsiteY47" fmla="*/ 2401012 h 6858000"/>
              <a:gd name="connsiteX48" fmla="*/ 1769146 w 1983504"/>
              <a:gd name="connsiteY48" fmla="*/ 2518395 h 6858000"/>
              <a:gd name="connsiteX49" fmla="*/ 1645361 w 1983504"/>
              <a:gd name="connsiteY49" fmla="*/ 2543294 h 6858000"/>
              <a:gd name="connsiteX50" fmla="*/ 1500444 w 1983504"/>
              <a:gd name="connsiteY50" fmla="*/ 2525509 h 6858000"/>
              <a:gd name="connsiteX51" fmla="*/ 1337410 w 1983504"/>
              <a:gd name="connsiteY51" fmla="*/ 2564636 h 6858000"/>
              <a:gd name="connsiteX52" fmla="*/ 1186452 w 1983504"/>
              <a:gd name="connsiteY52" fmla="*/ 2532623 h 6858000"/>
              <a:gd name="connsiteX53" fmla="*/ 1005304 w 1983504"/>
              <a:gd name="connsiteY53" fmla="*/ 2553965 h 6858000"/>
              <a:gd name="connsiteX54" fmla="*/ 947940 w 1983504"/>
              <a:gd name="connsiteY54" fmla="*/ 2692689 h 6858000"/>
              <a:gd name="connsiteX55" fmla="*/ 929826 w 1983504"/>
              <a:gd name="connsiteY55" fmla="*/ 2703362 h 6858000"/>
              <a:gd name="connsiteX56" fmla="*/ 594701 w 1983504"/>
              <a:gd name="connsiteY56" fmla="*/ 2923898 h 6858000"/>
              <a:gd name="connsiteX57" fmla="*/ 501108 w 1983504"/>
              <a:gd name="connsiteY57" fmla="*/ 2941684 h 6858000"/>
              <a:gd name="connsiteX58" fmla="*/ 1053610 w 1983504"/>
              <a:gd name="connsiteY58" fmla="*/ 3329402 h 6858000"/>
              <a:gd name="connsiteX59" fmla="*/ 682256 w 1983504"/>
              <a:gd name="connsiteY59" fmla="*/ 3229805 h 6858000"/>
              <a:gd name="connsiteX60" fmla="*/ 630932 w 1983504"/>
              <a:gd name="connsiteY60" fmla="*/ 3393429 h 6858000"/>
              <a:gd name="connsiteX61" fmla="*/ 806041 w 1983504"/>
              <a:gd name="connsiteY61" fmla="*/ 3539269 h 6858000"/>
              <a:gd name="connsiteX62" fmla="*/ 869444 w 1983504"/>
              <a:gd name="connsiteY62" fmla="*/ 3827390 h 6858000"/>
              <a:gd name="connsiteX63" fmla="*/ 839252 w 1983504"/>
              <a:gd name="connsiteY63" fmla="*/ 4090612 h 6858000"/>
              <a:gd name="connsiteX64" fmla="*/ 763774 w 1983504"/>
              <a:gd name="connsiteY64" fmla="*/ 4172424 h 6858000"/>
              <a:gd name="connsiteX65" fmla="*/ 655085 w 1983504"/>
              <a:gd name="connsiteY65" fmla="*/ 4321821 h 6858000"/>
              <a:gd name="connsiteX66" fmla="*/ 588662 w 1983504"/>
              <a:gd name="connsiteY66" fmla="*/ 4414305 h 6858000"/>
              <a:gd name="connsiteX67" fmla="*/ 356189 w 1983504"/>
              <a:gd name="connsiteY67" fmla="*/ 4378734 h 6858000"/>
              <a:gd name="connsiteX68" fmla="*/ 667160 w 1983504"/>
              <a:gd name="connsiteY68" fmla="*/ 4613499 h 6858000"/>
              <a:gd name="connsiteX69" fmla="*/ 416573 w 1983504"/>
              <a:gd name="connsiteY69" fmla="*/ 4585042 h 6858000"/>
              <a:gd name="connsiteX70" fmla="*/ 335056 w 1983504"/>
              <a:gd name="connsiteY70" fmla="*/ 4602828 h 6858000"/>
              <a:gd name="connsiteX71" fmla="*/ 380342 w 1983504"/>
              <a:gd name="connsiteY71" fmla="*/ 4677526 h 6858000"/>
              <a:gd name="connsiteX72" fmla="*/ 564510 w 1983504"/>
              <a:gd name="connsiteY72" fmla="*/ 4805580 h 6858000"/>
              <a:gd name="connsiteX73" fmla="*/ 944922 w 1983504"/>
              <a:gd name="connsiteY73" fmla="*/ 5154171 h 6858000"/>
              <a:gd name="connsiteX74" fmla="*/ 576586 w 1983504"/>
              <a:gd name="connsiteY74" fmla="*/ 4994104 h 6858000"/>
              <a:gd name="connsiteX75" fmla="*/ 963036 w 1983504"/>
              <a:gd name="connsiteY75" fmla="*/ 5353367 h 6858000"/>
              <a:gd name="connsiteX76" fmla="*/ 1047572 w 1983504"/>
              <a:gd name="connsiteY76" fmla="*/ 5474306 h 6858000"/>
              <a:gd name="connsiteX77" fmla="*/ 1222682 w 1983504"/>
              <a:gd name="connsiteY77" fmla="*/ 5769542 h 6858000"/>
              <a:gd name="connsiteX78" fmla="*/ 1213626 w 1983504"/>
              <a:gd name="connsiteY78" fmla="*/ 5801555 h 6858000"/>
              <a:gd name="connsiteX79" fmla="*/ 1014361 w 1983504"/>
              <a:gd name="connsiteY79" fmla="*/ 5755314 h 6858000"/>
              <a:gd name="connsiteX80" fmla="*/ 1274008 w 1983504"/>
              <a:gd name="connsiteY80" fmla="*/ 6004307 h 6858000"/>
              <a:gd name="connsiteX81" fmla="*/ 1542711 w 1983504"/>
              <a:gd name="connsiteY81" fmla="*/ 6196388 h 6858000"/>
              <a:gd name="connsiteX82" fmla="*/ 1352504 w 1983504"/>
              <a:gd name="connsiteY82" fmla="*/ 6167932 h 6858000"/>
              <a:gd name="connsiteX83" fmla="*/ 1089840 w 1983504"/>
              <a:gd name="connsiteY83" fmla="*/ 6057663 h 6858000"/>
              <a:gd name="connsiteX84" fmla="*/ 999266 w 1983504"/>
              <a:gd name="connsiteY84" fmla="*/ 6100347 h 6858000"/>
              <a:gd name="connsiteX85" fmla="*/ 1246836 w 1983504"/>
              <a:gd name="connsiteY85" fmla="*/ 6281757 h 6858000"/>
              <a:gd name="connsiteX86" fmla="*/ 1388735 w 1983504"/>
              <a:gd name="connsiteY86" fmla="*/ 6367127 h 6858000"/>
              <a:gd name="connsiteX87" fmla="*/ 1446099 w 1983504"/>
              <a:gd name="connsiteY87" fmla="*/ 6431153 h 6858000"/>
              <a:gd name="connsiteX88" fmla="*/ 1609132 w 1983504"/>
              <a:gd name="connsiteY88" fmla="*/ 6658805 h 6858000"/>
              <a:gd name="connsiteX89" fmla="*/ 1983504 w 1983504"/>
              <a:gd name="connsiteY89" fmla="*/ 6858000 h 6858000"/>
              <a:gd name="connsiteX90" fmla="*/ 0 w 1983504"/>
              <a:gd name="connsiteY9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1983504" h="6858000">
                <a:moveTo>
                  <a:pt x="0" y="0"/>
                </a:moveTo>
                <a:lnTo>
                  <a:pt x="1376658" y="0"/>
                </a:lnTo>
                <a:cubicBezTo>
                  <a:pt x="1482328" y="35571"/>
                  <a:pt x="1584980" y="78255"/>
                  <a:pt x="1690650" y="110269"/>
                </a:cubicBezTo>
                <a:cubicBezTo>
                  <a:pt x="1675553" y="145839"/>
                  <a:pt x="1660458" y="138725"/>
                  <a:pt x="1645361" y="135168"/>
                </a:cubicBezTo>
                <a:cubicBezTo>
                  <a:pt x="1554788" y="120941"/>
                  <a:pt x="1461194" y="110269"/>
                  <a:pt x="1373640" y="71141"/>
                </a:cubicBezTo>
                <a:cubicBezTo>
                  <a:pt x="1352504" y="64027"/>
                  <a:pt x="1328352" y="64027"/>
                  <a:pt x="1319295" y="88927"/>
                </a:cubicBezTo>
                <a:cubicBezTo>
                  <a:pt x="1304199" y="124497"/>
                  <a:pt x="1325332" y="145839"/>
                  <a:pt x="1346468" y="163625"/>
                </a:cubicBezTo>
                <a:cubicBezTo>
                  <a:pt x="1382696" y="195638"/>
                  <a:pt x="1424964" y="188525"/>
                  <a:pt x="1464213" y="192082"/>
                </a:cubicBezTo>
                <a:cubicBezTo>
                  <a:pt x="1572902" y="209867"/>
                  <a:pt x="1624228" y="259665"/>
                  <a:pt x="1648381" y="373491"/>
                </a:cubicBezTo>
                <a:cubicBezTo>
                  <a:pt x="1554788" y="327250"/>
                  <a:pt x="1461194" y="384162"/>
                  <a:pt x="1370620" y="352148"/>
                </a:cubicBezTo>
                <a:cubicBezTo>
                  <a:pt x="1346468" y="345034"/>
                  <a:pt x="1310237" y="355706"/>
                  <a:pt x="1322314" y="394834"/>
                </a:cubicBezTo>
                <a:cubicBezTo>
                  <a:pt x="1334390" y="430405"/>
                  <a:pt x="1373640" y="458860"/>
                  <a:pt x="1304199" y="451747"/>
                </a:cubicBezTo>
                <a:cubicBezTo>
                  <a:pt x="1252873" y="448189"/>
                  <a:pt x="1237778" y="405504"/>
                  <a:pt x="1222682" y="359262"/>
                </a:cubicBezTo>
                <a:cubicBezTo>
                  <a:pt x="1210606" y="334364"/>
                  <a:pt x="1177395" y="320135"/>
                  <a:pt x="1153242" y="334364"/>
                </a:cubicBezTo>
                <a:cubicBezTo>
                  <a:pt x="1123051" y="348592"/>
                  <a:pt x="1132108" y="387720"/>
                  <a:pt x="1132108" y="416176"/>
                </a:cubicBezTo>
                <a:cubicBezTo>
                  <a:pt x="1129088" y="469532"/>
                  <a:pt x="1153242" y="494431"/>
                  <a:pt x="1195509" y="505101"/>
                </a:cubicBezTo>
                <a:cubicBezTo>
                  <a:pt x="1246836" y="519330"/>
                  <a:pt x="1298160" y="537116"/>
                  <a:pt x="1364582" y="558458"/>
                </a:cubicBezTo>
                <a:cubicBezTo>
                  <a:pt x="1292122" y="594028"/>
                  <a:pt x="1237778" y="586915"/>
                  <a:pt x="1183434" y="558458"/>
                </a:cubicBezTo>
                <a:cubicBezTo>
                  <a:pt x="1117012" y="526444"/>
                  <a:pt x="1029458" y="483759"/>
                  <a:pt x="975114" y="522887"/>
                </a:cubicBezTo>
                <a:cubicBezTo>
                  <a:pt x="893597" y="579800"/>
                  <a:pt x="827176" y="544229"/>
                  <a:pt x="754716" y="533558"/>
                </a:cubicBezTo>
                <a:cubicBezTo>
                  <a:pt x="603758" y="512216"/>
                  <a:pt x="697352" y="480203"/>
                  <a:pt x="546395" y="462417"/>
                </a:cubicBezTo>
                <a:cubicBezTo>
                  <a:pt x="486012" y="455303"/>
                  <a:pt x="422610" y="426847"/>
                  <a:pt x="335056" y="465975"/>
                </a:cubicBezTo>
                <a:cubicBezTo>
                  <a:pt x="730563" y="672284"/>
                  <a:pt x="917750" y="658055"/>
                  <a:pt x="1270988" y="910606"/>
                </a:cubicBezTo>
                <a:cubicBezTo>
                  <a:pt x="1255893" y="935506"/>
                  <a:pt x="1240798" y="924835"/>
                  <a:pt x="1225701" y="921277"/>
                </a:cubicBezTo>
                <a:cubicBezTo>
                  <a:pt x="1201548" y="917720"/>
                  <a:pt x="1171356" y="903491"/>
                  <a:pt x="1165318" y="949734"/>
                </a:cubicBezTo>
                <a:cubicBezTo>
                  <a:pt x="1162298" y="985305"/>
                  <a:pt x="1180415" y="1003089"/>
                  <a:pt x="1210606" y="1006647"/>
                </a:cubicBezTo>
                <a:cubicBezTo>
                  <a:pt x="1298160" y="1020875"/>
                  <a:pt x="1376658" y="1070674"/>
                  <a:pt x="1455156" y="1113358"/>
                </a:cubicBezTo>
                <a:cubicBezTo>
                  <a:pt x="1491385" y="1131144"/>
                  <a:pt x="1530634" y="1156043"/>
                  <a:pt x="1515538" y="1220069"/>
                </a:cubicBezTo>
                <a:cubicBezTo>
                  <a:pt x="1485348" y="1237855"/>
                  <a:pt x="1464213" y="1212955"/>
                  <a:pt x="1440060" y="1209399"/>
                </a:cubicBezTo>
                <a:cubicBezTo>
                  <a:pt x="1415907" y="1205842"/>
                  <a:pt x="1358543" y="1220069"/>
                  <a:pt x="1373640" y="1230741"/>
                </a:cubicBezTo>
                <a:cubicBezTo>
                  <a:pt x="1443080" y="1269868"/>
                  <a:pt x="1316276" y="1365909"/>
                  <a:pt x="1400810" y="1365909"/>
                </a:cubicBezTo>
                <a:cubicBezTo>
                  <a:pt x="1539691" y="1365909"/>
                  <a:pt x="1615170" y="1536647"/>
                  <a:pt x="1748012" y="1540204"/>
                </a:cubicBezTo>
                <a:cubicBezTo>
                  <a:pt x="1769146" y="1540204"/>
                  <a:pt x="1778203" y="1572219"/>
                  <a:pt x="1778203" y="1597117"/>
                </a:cubicBezTo>
                <a:cubicBezTo>
                  <a:pt x="1778203" y="1629132"/>
                  <a:pt x="1757070" y="1632688"/>
                  <a:pt x="1735936" y="1636245"/>
                </a:cubicBezTo>
                <a:cubicBezTo>
                  <a:pt x="1702725" y="1639802"/>
                  <a:pt x="1666496" y="1597117"/>
                  <a:pt x="1624228" y="1657587"/>
                </a:cubicBezTo>
                <a:cubicBezTo>
                  <a:pt x="1702725" y="1693158"/>
                  <a:pt x="1784242" y="1728729"/>
                  <a:pt x="1781223" y="1849668"/>
                </a:cubicBezTo>
                <a:cubicBezTo>
                  <a:pt x="1781223" y="1881683"/>
                  <a:pt x="1814434" y="1895910"/>
                  <a:pt x="1838587" y="1903025"/>
                </a:cubicBezTo>
                <a:cubicBezTo>
                  <a:pt x="1880854" y="1917252"/>
                  <a:pt x="1914065" y="1938595"/>
                  <a:pt x="1938218" y="1984836"/>
                </a:cubicBezTo>
                <a:cubicBezTo>
                  <a:pt x="1938218" y="1995507"/>
                  <a:pt x="1938218" y="2002622"/>
                  <a:pt x="1938218" y="2013292"/>
                </a:cubicBezTo>
                <a:cubicBezTo>
                  <a:pt x="1932180" y="2123562"/>
                  <a:pt x="1871798" y="2120004"/>
                  <a:pt x="1805376" y="2102219"/>
                </a:cubicBezTo>
                <a:cubicBezTo>
                  <a:pt x="1726878" y="2080877"/>
                  <a:pt x="1648381" y="2038192"/>
                  <a:pt x="1563844" y="2077320"/>
                </a:cubicBezTo>
                <a:cubicBezTo>
                  <a:pt x="1681592" y="2130676"/>
                  <a:pt x="1811414" y="2134233"/>
                  <a:pt x="1920104" y="2208931"/>
                </a:cubicBezTo>
                <a:cubicBezTo>
                  <a:pt x="1515538" y="2223159"/>
                  <a:pt x="1159280" y="1984836"/>
                  <a:pt x="766792" y="1892353"/>
                </a:cubicBezTo>
                <a:cubicBezTo>
                  <a:pt x="778869" y="1952823"/>
                  <a:pt x="812080" y="1967051"/>
                  <a:pt x="839252" y="1974165"/>
                </a:cubicBezTo>
                <a:cubicBezTo>
                  <a:pt x="984170" y="2020407"/>
                  <a:pt x="1110974" y="2112891"/>
                  <a:pt x="1243816" y="2191146"/>
                </a:cubicBezTo>
                <a:cubicBezTo>
                  <a:pt x="1298160" y="2223159"/>
                  <a:pt x="1337410" y="2258731"/>
                  <a:pt x="1358543" y="2326314"/>
                </a:cubicBezTo>
                <a:cubicBezTo>
                  <a:pt x="1376658" y="2390340"/>
                  <a:pt x="1412888" y="2418796"/>
                  <a:pt x="1479310" y="2401012"/>
                </a:cubicBezTo>
                <a:cubicBezTo>
                  <a:pt x="1533654" y="2386784"/>
                  <a:pt x="1591018" y="2393898"/>
                  <a:pt x="1648381" y="2401012"/>
                </a:cubicBezTo>
                <a:cubicBezTo>
                  <a:pt x="1711782" y="2408126"/>
                  <a:pt x="1784242" y="2479267"/>
                  <a:pt x="1769146" y="2518395"/>
                </a:cubicBezTo>
                <a:cubicBezTo>
                  <a:pt x="1738956" y="2582422"/>
                  <a:pt x="1687630" y="2550408"/>
                  <a:pt x="1645361" y="2543294"/>
                </a:cubicBezTo>
                <a:cubicBezTo>
                  <a:pt x="1594036" y="2536181"/>
                  <a:pt x="1500444" y="2518395"/>
                  <a:pt x="1500444" y="2525509"/>
                </a:cubicBezTo>
                <a:cubicBezTo>
                  <a:pt x="1467232" y="2685576"/>
                  <a:pt x="1391754" y="2564636"/>
                  <a:pt x="1337410" y="2564636"/>
                </a:cubicBezTo>
                <a:cubicBezTo>
                  <a:pt x="1286084" y="2564636"/>
                  <a:pt x="1234759" y="2546851"/>
                  <a:pt x="1186452" y="2532623"/>
                </a:cubicBezTo>
                <a:cubicBezTo>
                  <a:pt x="1123051" y="2514837"/>
                  <a:pt x="1065688" y="2546851"/>
                  <a:pt x="1005304" y="2553965"/>
                </a:cubicBezTo>
                <a:cubicBezTo>
                  <a:pt x="950960" y="2561080"/>
                  <a:pt x="981150" y="2653563"/>
                  <a:pt x="947940" y="2692689"/>
                </a:cubicBezTo>
                <a:cubicBezTo>
                  <a:pt x="941903" y="2703362"/>
                  <a:pt x="935864" y="2703362"/>
                  <a:pt x="929826" y="2703362"/>
                </a:cubicBezTo>
                <a:cubicBezTo>
                  <a:pt x="911711" y="2980812"/>
                  <a:pt x="594701" y="2913227"/>
                  <a:pt x="594701" y="2923898"/>
                </a:cubicBezTo>
                <a:cubicBezTo>
                  <a:pt x="567529" y="2941684"/>
                  <a:pt x="534318" y="2899000"/>
                  <a:pt x="501108" y="2941684"/>
                </a:cubicBezTo>
                <a:cubicBezTo>
                  <a:pt x="643007" y="3137322"/>
                  <a:pt x="860386" y="3183563"/>
                  <a:pt x="1053610" y="3329402"/>
                </a:cubicBezTo>
                <a:cubicBezTo>
                  <a:pt x="893597" y="3379202"/>
                  <a:pt x="800002" y="3208463"/>
                  <a:pt x="682256" y="3229805"/>
                </a:cubicBezTo>
                <a:cubicBezTo>
                  <a:pt x="624893" y="3283162"/>
                  <a:pt x="796984" y="3368530"/>
                  <a:pt x="630932" y="3393429"/>
                </a:cubicBezTo>
                <a:cubicBezTo>
                  <a:pt x="703390" y="3439672"/>
                  <a:pt x="754716" y="3485914"/>
                  <a:pt x="806041" y="3539269"/>
                </a:cubicBezTo>
                <a:cubicBezTo>
                  <a:pt x="893597" y="3635309"/>
                  <a:pt x="911711" y="3699337"/>
                  <a:pt x="869444" y="3827390"/>
                </a:cubicBezTo>
                <a:cubicBezTo>
                  <a:pt x="842270" y="3912759"/>
                  <a:pt x="803022" y="3991015"/>
                  <a:pt x="839252" y="4090612"/>
                </a:cubicBezTo>
                <a:cubicBezTo>
                  <a:pt x="863405" y="4158196"/>
                  <a:pt x="854347" y="4204438"/>
                  <a:pt x="763774" y="4172424"/>
                </a:cubicBezTo>
                <a:cubicBezTo>
                  <a:pt x="667160" y="4140411"/>
                  <a:pt x="630932" y="4200882"/>
                  <a:pt x="655085" y="4321821"/>
                </a:cubicBezTo>
                <a:cubicBezTo>
                  <a:pt x="670179" y="4400076"/>
                  <a:pt x="655085" y="4424975"/>
                  <a:pt x="588662" y="4414305"/>
                </a:cubicBezTo>
                <a:cubicBezTo>
                  <a:pt x="516204" y="4403633"/>
                  <a:pt x="446764" y="4353835"/>
                  <a:pt x="356189" y="4378734"/>
                </a:cubicBezTo>
                <a:cubicBezTo>
                  <a:pt x="428648" y="4521016"/>
                  <a:pt x="582626" y="4478331"/>
                  <a:pt x="667160" y="4613499"/>
                </a:cubicBezTo>
                <a:cubicBezTo>
                  <a:pt x="567529" y="4613499"/>
                  <a:pt x="489031" y="4613499"/>
                  <a:pt x="416573" y="4585042"/>
                </a:cubicBezTo>
                <a:cubicBezTo>
                  <a:pt x="386381" y="4574373"/>
                  <a:pt x="353170" y="4560144"/>
                  <a:pt x="335056" y="4602828"/>
                </a:cubicBezTo>
                <a:cubicBezTo>
                  <a:pt x="313920" y="4652628"/>
                  <a:pt x="356189" y="4670412"/>
                  <a:pt x="380342" y="4677526"/>
                </a:cubicBezTo>
                <a:cubicBezTo>
                  <a:pt x="449784" y="4702425"/>
                  <a:pt x="504126" y="4759339"/>
                  <a:pt x="564510" y="4805580"/>
                </a:cubicBezTo>
                <a:cubicBezTo>
                  <a:pt x="694332" y="4905177"/>
                  <a:pt x="836233" y="4990547"/>
                  <a:pt x="944922" y="5154171"/>
                </a:cubicBezTo>
                <a:cubicBezTo>
                  <a:pt x="809060" y="5111487"/>
                  <a:pt x="706410" y="5011889"/>
                  <a:pt x="576586" y="4994104"/>
                </a:cubicBezTo>
                <a:cubicBezTo>
                  <a:pt x="688296" y="5143500"/>
                  <a:pt x="830194" y="5243097"/>
                  <a:pt x="963036" y="5353367"/>
                </a:cubicBezTo>
                <a:cubicBezTo>
                  <a:pt x="1002286" y="5385379"/>
                  <a:pt x="1041534" y="5406721"/>
                  <a:pt x="1047572" y="5474306"/>
                </a:cubicBezTo>
                <a:cubicBezTo>
                  <a:pt x="1065688" y="5605917"/>
                  <a:pt x="1113992" y="5712629"/>
                  <a:pt x="1222682" y="5769542"/>
                </a:cubicBezTo>
                <a:cubicBezTo>
                  <a:pt x="1222682" y="5769542"/>
                  <a:pt x="1216644" y="5790884"/>
                  <a:pt x="1213626" y="5801555"/>
                </a:cubicBezTo>
                <a:cubicBezTo>
                  <a:pt x="1147203" y="5805112"/>
                  <a:pt x="1095878" y="5726858"/>
                  <a:pt x="1014361" y="5755314"/>
                </a:cubicBezTo>
                <a:cubicBezTo>
                  <a:pt x="1095878" y="5862025"/>
                  <a:pt x="1162298" y="5954508"/>
                  <a:pt x="1274008" y="6004307"/>
                </a:cubicBezTo>
                <a:cubicBezTo>
                  <a:pt x="1364582" y="6043434"/>
                  <a:pt x="1476290" y="6068335"/>
                  <a:pt x="1542711" y="6196388"/>
                </a:cubicBezTo>
                <a:cubicBezTo>
                  <a:pt x="1467232" y="6221287"/>
                  <a:pt x="1409868" y="6189274"/>
                  <a:pt x="1352504" y="6167932"/>
                </a:cubicBezTo>
                <a:cubicBezTo>
                  <a:pt x="1264950" y="6132361"/>
                  <a:pt x="1177395" y="6093234"/>
                  <a:pt x="1089840" y="6057663"/>
                </a:cubicBezTo>
                <a:cubicBezTo>
                  <a:pt x="1056628" y="6043434"/>
                  <a:pt x="1020400" y="6036320"/>
                  <a:pt x="999266" y="6100347"/>
                </a:cubicBezTo>
                <a:cubicBezTo>
                  <a:pt x="1110974" y="6114575"/>
                  <a:pt x="1177395" y="6199945"/>
                  <a:pt x="1246836" y="6281757"/>
                </a:cubicBezTo>
                <a:cubicBezTo>
                  <a:pt x="1286084" y="6327999"/>
                  <a:pt x="1319295" y="6388469"/>
                  <a:pt x="1388735" y="6367127"/>
                </a:cubicBezTo>
                <a:cubicBezTo>
                  <a:pt x="1424964" y="6356456"/>
                  <a:pt x="1449118" y="6388469"/>
                  <a:pt x="1446099" y="6431153"/>
                </a:cubicBezTo>
                <a:cubicBezTo>
                  <a:pt x="1431002" y="6580550"/>
                  <a:pt x="1518558" y="6630349"/>
                  <a:pt x="1609132" y="6658805"/>
                </a:cubicBezTo>
                <a:cubicBezTo>
                  <a:pt x="1741974" y="6701489"/>
                  <a:pt x="1859720" y="6786859"/>
                  <a:pt x="1983504" y="6858000"/>
                </a:cubicBezTo>
                <a:lnTo>
                  <a:pt x="0" y="6858000"/>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pic>
        <p:nvPicPr>
          <p:cNvPr id="3" name="Picture 2">
            <a:extLst>
              <a:ext uri="{FF2B5EF4-FFF2-40B4-BE49-F238E27FC236}">
                <a16:creationId xmlns:a16="http://schemas.microsoft.com/office/drawing/2014/main" id="{A0006677-D195-66CD-3F44-AE9CE97562CA}"/>
              </a:ext>
            </a:extLst>
          </p:cNvPr>
          <p:cNvPicPr>
            <a:picLocks noChangeAspect="1"/>
          </p:cNvPicPr>
          <p:nvPr/>
        </p:nvPicPr>
        <p:blipFill>
          <a:blip r:embed="rId2"/>
          <a:stretch>
            <a:fillRect/>
          </a:stretch>
        </p:blipFill>
        <p:spPr>
          <a:xfrm>
            <a:off x="3468790" y="643468"/>
            <a:ext cx="6985663" cy="5571066"/>
          </a:xfrm>
          <a:prstGeom prst="rect">
            <a:avLst/>
          </a:prstGeom>
        </p:spPr>
      </p:pic>
    </p:spTree>
    <p:extLst>
      <p:ext uri="{BB962C8B-B14F-4D97-AF65-F5344CB8AC3E}">
        <p14:creationId xmlns:p14="http://schemas.microsoft.com/office/powerpoint/2010/main" val="4120090557"/>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B753CC-1884-5E60-EACF-906A421153D5}"/>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E2B99B20-ADF8-DC33-6E5B-0E791E672312}"/>
              </a:ext>
            </a:extLst>
          </p:cNvPr>
          <p:cNvSpPr txBox="1"/>
          <p:nvPr/>
        </p:nvSpPr>
        <p:spPr>
          <a:xfrm>
            <a:off x="152400" y="174171"/>
            <a:ext cx="4386943" cy="3416320"/>
          </a:xfrm>
          <a:prstGeom prst="rect">
            <a:avLst/>
          </a:prstGeom>
          <a:noFill/>
        </p:spPr>
        <p:txBody>
          <a:bodyPr wrap="square">
            <a:spAutoFit/>
          </a:bodyPr>
          <a:lstStyle/>
          <a:p>
            <a:r>
              <a:rPr lang="en-GB" b="1" dirty="0">
                <a:solidFill>
                  <a:srgbClr val="FF0000"/>
                </a:solidFill>
              </a:rPr>
              <a:t>Create Instance Variables:</a:t>
            </a:r>
          </a:p>
          <a:p>
            <a:r>
              <a:rPr lang="en-GB" dirty="0"/>
              <a:t>Instance variables are declared inside a method using the self keyword. We use a constructor to define and initialize the instance variables. Let’s see the example to declare an instance variable in Python.</a:t>
            </a:r>
          </a:p>
          <a:p>
            <a:endParaRPr lang="en-GB" dirty="0"/>
          </a:p>
          <a:p>
            <a:r>
              <a:rPr lang="en-GB" b="1" dirty="0">
                <a:solidFill>
                  <a:srgbClr val="FF0000"/>
                </a:solidFill>
              </a:rPr>
              <a:t>Example:</a:t>
            </a:r>
          </a:p>
          <a:p>
            <a:endParaRPr lang="en-GB" dirty="0"/>
          </a:p>
          <a:p>
            <a:r>
              <a:rPr lang="en-GB" dirty="0"/>
              <a:t>In the following example, we are creating two instance variable name and age in the Student class.</a:t>
            </a:r>
          </a:p>
        </p:txBody>
      </p:sp>
      <p:pic>
        <p:nvPicPr>
          <p:cNvPr id="5" name="Picture 4">
            <a:extLst>
              <a:ext uri="{FF2B5EF4-FFF2-40B4-BE49-F238E27FC236}">
                <a16:creationId xmlns:a16="http://schemas.microsoft.com/office/drawing/2014/main" id="{72029876-179F-C213-3D44-C8EADE860DC6}"/>
              </a:ext>
            </a:extLst>
          </p:cNvPr>
          <p:cNvPicPr>
            <a:picLocks noChangeAspect="1"/>
          </p:cNvPicPr>
          <p:nvPr/>
        </p:nvPicPr>
        <p:blipFill>
          <a:blip r:embed="rId2"/>
          <a:stretch>
            <a:fillRect/>
          </a:stretch>
        </p:blipFill>
        <p:spPr>
          <a:xfrm>
            <a:off x="7770774" y="174171"/>
            <a:ext cx="3943350" cy="6000750"/>
          </a:xfrm>
          <a:prstGeom prst="rect">
            <a:avLst/>
          </a:prstGeom>
        </p:spPr>
      </p:pic>
      <p:pic>
        <p:nvPicPr>
          <p:cNvPr id="7" name="Picture 6">
            <a:extLst>
              <a:ext uri="{FF2B5EF4-FFF2-40B4-BE49-F238E27FC236}">
                <a16:creationId xmlns:a16="http://schemas.microsoft.com/office/drawing/2014/main" id="{2F612721-7645-1456-DC48-C483EB54F351}"/>
              </a:ext>
            </a:extLst>
          </p:cNvPr>
          <p:cNvPicPr>
            <a:picLocks noChangeAspect="1"/>
          </p:cNvPicPr>
          <p:nvPr/>
        </p:nvPicPr>
        <p:blipFill>
          <a:blip r:embed="rId3"/>
          <a:stretch>
            <a:fillRect/>
          </a:stretch>
        </p:blipFill>
        <p:spPr>
          <a:xfrm>
            <a:off x="5764916" y="838200"/>
            <a:ext cx="1828800" cy="2971800"/>
          </a:xfrm>
          <a:prstGeom prst="rect">
            <a:avLst/>
          </a:prstGeom>
        </p:spPr>
      </p:pic>
      <p:sp>
        <p:nvSpPr>
          <p:cNvPr id="9" name="TextBox 8">
            <a:extLst>
              <a:ext uri="{FF2B5EF4-FFF2-40B4-BE49-F238E27FC236}">
                <a16:creationId xmlns:a16="http://schemas.microsoft.com/office/drawing/2014/main" id="{A25E8683-574A-3FD5-83F4-3C35BD8B5A1D}"/>
              </a:ext>
            </a:extLst>
          </p:cNvPr>
          <p:cNvSpPr txBox="1"/>
          <p:nvPr/>
        </p:nvSpPr>
        <p:spPr>
          <a:xfrm>
            <a:off x="152400" y="3886200"/>
            <a:ext cx="7304314" cy="2308324"/>
          </a:xfrm>
          <a:prstGeom prst="rect">
            <a:avLst/>
          </a:prstGeom>
          <a:noFill/>
        </p:spPr>
        <p:txBody>
          <a:bodyPr wrap="square">
            <a:spAutoFit/>
          </a:bodyPr>
          <a:lstStyle/>
          <a:p>
            <a:r>
              <a:rPr lang="en-GB" b="1" dirty="0">
                <a:solidFill>
                  <a:srgbClr val="FF0000"/>
                </a:solidFill>
              </a:rPr>
              <a:t>Note:</a:t>
            </a:r>
          </a:p>
          <a:p>
            <a:endParaRPr lang="en-GB" dirty="0"/>
          </a:p>
          <a:p>
            <a:pPr marL="285750" indent="-285750">
              <a:buFont typeface="Wingdings" panose="05000000000000000000" pitchFamily="2" charset="2"/>
              <a:buChar char="q"/>
            </a:pPr>
            <a:r>
              <a:rPr lang="en-GB" dirty="0"/>
              <a:t>When we created an object, we passed the values to the instance variables using a constructor.</a:t>
            </a:r>
          </a:p>
          <a:p>
            <a:pPr marL="285750" indent="-285750">
              <a:buFont typeface="Wingdings" panose="05000000000000000000" pitchFamily="2" charset="2"/>
              <a:buChar char="q"/>
            </a:pPr>
            <a:r>
              <a:rPr lang="en-GB" dirty="0"/>
              <a:t>Each object contains different values because we passed different values to a constructor to initialize the object.</a:t>
            </a:r>
          </a:p>
          <a:p>
            <a:pPr marL="285750" indent="-285750">
              <a:buFont typeface="Wingdings" panose="05000000000000000000" pitchFamily="2" charset="2"/>
              <a:buChar char="q"/>
            </a:pPr>
            <a:r>
              <a:rPr lang="en-GB" dirty="0"/>
              <a:t>Variable declared outside __</a:t>
            </a:r>
            <a:r>
              <a:rPr lang="en-GB" dirty="0" err="1"/>
              <a:t>init</a:t>
            </a:r>
            <a:r>
              <a:rPr lang="en-GB" dirty="0"/>
              <a:t>__() belong to the class. They’re shared by all instances.</a:t>
            </a:r>
          </a:p>
        </p:txBody>
      </p:sp>
    </p:spTree>
    <p:extLst>
      <p:ext uri="{BB962C8B-B14F-4D97-AF65-F5344CB8AC3E}">
        <p14:creationId xmlns:p14="http://schemas.microsoft.com/office/powerpoint/2010/main" val="2327173895"/>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DEEA83-50A5-0946-1C15-8B43661EEFAF}"/>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5295EC66-E1F2-072F-8F71-EA6E4D607B54}"/>
              </a:ext>
            </a:extLst>
          </p:cNvPr>
          <p:cNvSpPr txBox="1"/>
          <p:nvPr/>
        </p:nvSpPr>
        <p:spPr>
          <a:xfrm>
            <a:off x="152400" y="130629"/>
            <a:ext cx="6335486" cy="2554545"/>
          </a:xfrm>
          <a:prstGeom prst="rect">
            <a:avLst/>
          </a:prstGeom>
          <a:noFill/>
        </p:spPr>
        <p:txBody>
          <a:bodyPr wrap="square">
            <a:spAutoFit/>
          </a:bodyPr>
          <a:lstStyle/>
          <a:p>
            <a:r>
              <a:rPr lang="en-GB" sz="2000" b="1" dirty="0">
                <a:solidFill>
                  <a:srgbClr val="FF0000"/>
                </a:solidFill>
              </a:rPr>
              <a:t>Modify Values of Instance Variables</a:t>
            </a:r>
          </a:p>
          <a:p>
            <a:r>
              <a:rPr lang="en-GB" sz="2000" dirty="0"/>
              <a:t>We can modify the value of the instance variable and assign a new value to it using the object reference.</a:t>
            </a:r>
          </a:p>
          <a:p>
            <a:endParaRPr lang="en-GB" sz="2000" dirty="0"/>
          </a:p>
          <a:p>
            <a:r>
              <a:rPr lang="en-GB" sz="2000" b="1" dirty="0">
                <a:solidFill>
                  <a:srgbClr val="FF0000"/>
                </a:solidFill>
              </a:rPr>
              <a:t>Note</a:t>
            </a:r>
            <a:r>
              <a:rPr lang="en-GB" sz="2000" dirty="0"/>
              <a:t>: When you change the instance variable’s values of one object, the changes will not be reflected in the remaining objects because every object maintains a separate copy of the instance variable.</a:t>
            </a:r>
          </a:p>
        </p:txBody>
      </p:sp>
      <p:pic>
        <p:nvPicPr>
          <p:cNvPr id="5" name="Picture 4">
            <a:extLst>
              <a:ext uri="{FF2B5EF4-FFF2-40B4-BE49-F238E27FC236}">
                <a16:creationId xmlns:a16="http://schemas.microsoft.com/office/drawing/2014/main" id="{98D92174-3FAB-EB2F-2E09-DA4198FEEEAC}"/>
              </a:ext>
            </a:extLst>
          </p:cNvPr>
          <p:cNvPicPr>
            <a:picLocks noChangeAspect="1"/>
          </p:cNvPicPr>
          <p:nvPr/>
        </p:nvPicPr>
        <p:blipFill>
          <a:blip r:embed="rId2"/>
          <a:stretch>
            <a:fillRect/>
          </a:stretch>
        </p:blipFill>
        <p:spPr>
          <a:xfrm>
            <a:off x="6677025" y="766762"/>
            <a:ext cx="4476750" cy="5324475"/>
          </a:xfrm>
          <a:prstGeom prst="rect">
            <a:avLst/>
          </a:prstGeom>
        </p:spPr>
      </p:pic>
      <p:pic>
        <p:nvPicPr>
          <p:cNvPr id="7" name="Picture 6">
            <a:extLst>
              <a:ext uri="{FF2B5EF4-FFF2-40B4-BE49-F238E27FC236}">
                <a16:creationId xmlns:a16="http://schemas.microsoft.com/office/drawing/2014/main" id="{FFDCD6B9-C3C3-1CD6-7FC5-202EBBA19EFF}"/>
              </a:ext>
            </a:extLst>
          </p:cNvPr>
          <p:cNvPicPr>
            <a:picLocks noChangeAspect="1"/>
          </p:cNvPicPr>
          <p:nvPr/>
        </p:nvPicPr>
        <p:blipFill>
          <a:blip r:embed="rId3"/>
          <a:stretch>
            <a:fillRect/>
          </a:stretch>
        </p:blipFill>
        <p:spPr>
          <a:xfrm>
            <a:off x="3476625" y="3576172"/>
            <a:ext cx="2619375" cy="2181225"/>
          </a:xfrm>
          <a:prstGeom prst="rect">
            <a:avLst/>
          </a:prstGeom>
        </p:spPr>
      </p:pic>
    </p:spTree>
    <p:extLst>
      <p:ext uri="{BB962C8B-B14F-4D97-AF65-F5344CB8AC3E}">
        <p14:creationId xmlns:p14="http://schemas.microsoft.com/office/powerpoint/2010/main" val="2422135302"/>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11FCE9-A4C5-5640-8BFE-ABE489F1D344}"/>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9250A96E-47DF-F696-82BE-C6290ABC6BE2}"/>
              </a:ext>
            </a:extLst>
          </p:cNvPr>
          <p:cNvSpPr txBox="1"/>
          <p:nvPr/>
        </p:nvSpPr>
        <p:spPr>
          <a:xfrm>
            <a:off x="119743" y="195944"/>
            <a:ext cx="9021468" cy="1938992"/>
          </a:xfrm>
          <a:prstGeom prst="rect">
            <a:avLst/>
          </a:prstGeom>
          <a:noFill/>
        </p:spPr>
        <p:txBody>
          <a:bodyPr wrap="square">
            <a:spAutoFit/>
          </a:bodyPr>
          <a:lstStyle/>
          <a:p>
            <a:r>
              <a:rPr lang="en-GB" sz="2000" b="1" dirty="0">
                <a:solidFill>
                  <a:srgbClr val="FF0000"/>
                </a:solidFill>
              </a:rPr>
              <a:t>Ways to Access Instance Variable</a:t>
            </a:r>
          </a:p>
          <a:p>
            <a:r>
              <a:rPr lang="en-GB" sz="2000" dirty="0"/>
              <a:t>There are two ways to access the instance variable of class:</a:t>
            </a:r>
          </a:p>
          <a:p>
            <a:endParaRPr lang="en-GB" sz="2000" dirty="0"/>
          </a:p>
          <a:p>
            <a:pPr marL="342900" indent="-342900">
              <a:buFont typeface="Wingdings" panose="05000000000000000000" pitchFamily="2" charset="2"/>
              <a:buChar char="q"/>
            </a:pPr>
            <a:r>
              <a:rPr lang="en-GB" sz="2000" dirty="0"/>
              <a:t>Within the class in instance method by using the object reference (self)</a:t>
            </a:r>
          </a:p>
          <a:p>
            <a:pPr marL="342900" indent="-342900">
              <a:buFont typeface="Wingdings" panose="05000000000000000000" pitchFamily="2" charset="2"/>
              <a:buChar char="q"/>
            </a:pPr>
            <a:r>
              <a:rPr lang="en-GB" sz="2000" dirty="0"/>
              <a:t>Using </a:t>
            </a:r>
            <a:r>
              <a:rPr lang="en-GB" sz="2000" dirty="0" err="1"/>
              <a:t>getattr</a:t>
            </a:r>
            <a:r>
              <a:rPr lang="en-GB" sz="2000" dirty="0"/>
              <a:t>() method</a:t>
            </a:r>
          </a:p>
          <a:p>
            <a:r>
              <a:rPr lang="en-GB" sz="2000" dirty="0"/>
              <a:t>Example 1: Access instance variable in the instance method</a:t>
            </a:r>
          </a:p>
        </p:txBody>
      </p:sp>
      <p:pic>
        <p:nvPicPr>
          <p:cNvPr id="5" name="Picture 4">
            <a:extLst>
              <a:ext uri="{FF2B5EF4-FFF2-40B4-BE49-F238E27FC236}">
                <a16:creationId xmlns:a16="http://schemas.microsoft.com/office/drawing/2014/main" id="{F8455B1C-2204-3070-A37C-C240C82F0360}"/>
              </a:ext>
            </a:extLst>
          </p:cNvPr>
          <p:cNvPicPr>
            <a:picLocks noChangeAspect="1"/>
          </p:cNvPicPr>
          <p:nvPr/>
        </p:nvPicPr>
        <p:blipFill>
          <a:blip r:embed="rId2"/>
          <a:stretch>
            <a:fillRect/>
          </a:stretch>
        </p:blipFill>
        <p:spPr>
          <a:xfrm>
            <a:off x="5594576" y="2299606"/>
            <a:ext cx="5553075" cy="4362450"/>
          </a:xfrm>
          <a:prstGeom prst="rect">
            <a:avLst/>
          </a:prstGeom>
        </p:spPr>
      </p:pic>
      <p:pic>
        <p:nvPicPr>
          <p:cNvPr id="9" name="Picture 8">
            <a:extLst>
              <a:ext uri="{FF2B5EF4-FFF2-40B4-BE49-F238E27FC236}">
                <a16:creationId xmlns:a16="http://schemas.microsoft.com/office/drawing/2014/main" id="{E73FDAFF-153F-84C8-CC4E-117A802A25ED}"/>
              </a:ext>
            </a:extLst>
          </p:cNvPr>
          <p:cNvPicPr>
            <a:picLocks noChangeAspect="1"/>
          </p:cNvPicPr>
          <p:nvPr/>
        </p:nvPicPr>
        <p:blipFill>
          <a:blip r:embed="rId3"/>
          <a:stretch>
            <a:fillRect/>
          </a:stretch>
        </p:blipFill>
        <p:spPr>
          <a:xfrm>
            <a:off x="2523941" y="3852181"/>
            <a:ext cx="2428875" cy="1257300"/>
          </a:xfrm>
          <a:prstGeom prst="rect">
            <a:avLst/>
          </a:prstGeom>
        </p:spPr>
      </p:pic>
    </p:spTree>
    <p:extLst>
      <p:ext uri="{BB962C8B-B14F-4D97-AF65-F5344CB8AC3E}">
        <p14:creationId xmlns:p14="http://schemas.microsoft.com/office/powerpoint/2010/main" val="3436608712"/>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BA3746-00FD-877E-957D-6FC02866836B}"/>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3085BE8C-282D-C219-BE3B-B1127D3A7AB4}"/>
              </a:ext>
            </a:extLst>
          </p:cNvPr>
          <p:cNvPicPr>
            <a:picLocks noChangeAspect="1"/>
          </p:cNvPicPr>
          <p:nvPr/>
        </p:nvPicPr>
        <p:blipFill>
          <a:blip r:embed="rId2"/>
          <a:stretch>
            <a:fillRect/>
          </a:stretch>
        </p:blipFill>
        <p:spPr>
          <a:xfrm>
            <a:off x="2490787" y="1119187"/>
            <a:ext cx="7210425" cy="4619625"/>
          </a:xfrm>
          <a:prstGeom prst="rect">
            <a:avLst/>
          </a:prstGeom>
        </p:spPr>
      </p:pic>
    </p:spTree>
    <p:extLst>
      <p:ext uri="{BB962C8B-B14F-4D97-AF65-F5344CB8AC3E}">
        <p14:creationId xmlns:p14="http://schemas.microsoft.com/office/powerpoint/2010/main" val="2511839886"/>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959457-425A-24E1-AFB7-4AB205473F68}"/>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125B6939-FD31-C61B-739F-FCB26723B015}"/>
              </a:ext>
            </a:extLst>
          </p:cNvPr>
          <p:cNvPicPr>
            <a:picLocks noChangeAspect="1"/>
          </p:cNvPicPr>
          <p:nvPr/>
        </p:nvPicPr>
        <p:blipFill>
          <a:blip r:embed="rId2"/>
          <a:stretch>
            <a:fillRect/>
          </a:stretch>
        </p:blipFill>
        <p:spPr>
          <a:xfrm>
            <a:off x="390294" y="429670"/>
            <a:ext cx="8183252" cy="5686425"/>
          </a:xfrm>
          <a:prstGeom prst="rect">
            <a:avLst/>
          </a:prstGeom>
        </p:spPr>
      </p:pic>
      <p:pic>
        <p:nvPicPr>
          <p:cNvPr id="5" name="Picture 4">
            <a:extLst>
              <a:ext uri="{FF2B5EF4-FFF2-40B4-BE49-F238E27FC236}">
                <a16:creationId xmlns:a16="http://schemas.microsoft.com/office/drawing/2014/main" id="{F8A6B7E4-5DB3-9CF1-2DD6-38A93F2E0CD9}"/>
              </a:ext>
            </a:extLst>
          </p:cNvPr>
          <p:cNvPicPr>
            <a:picLocks noChangeAspect="1"/>
          </p:cNvPicPr>
          <p:nvPr/>
        </p:nvPicPr>
        <p:blipFill>
          <a:blip r:embed="rId3"/>
          <a:stretch>
            <a:fillRect/>
          </a:stretch>
        </p:blipFill>
        <p:spPr>
          <a:xfrm>
            <a:off x="9058623" y="3412272"/>
            <a:ext cx="2505075" cy="1762125"/>
          </a:xfrm>
          <a:prstGeom prst="rect">
            <a:avLst/>
          </a:prstGeom>
        </p:spPr>
      </p:pic>
    </p:spTree>
    <p:extLst>
      <p:ext uri="{BB962C8B-B14F-4D97-AF65-F5344CB8AC3E}">
        <p14:creationId xmlns:p14="http://schemas.microsoft.com/office/powerpoint/2010/main" val="586630059"/>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7C2F46-4E62-BB7C-2FAE-82E48FEDAA5F}"/>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241E39B6-257B-3571-1564-655B37F2D116}"/>
              </a:ext>
            </a:extLst>
          </p:cNvPr>
          <p:cNvSpPr txBox="1"/>
          <p:nvPr/>
        </p:nvSpPr>
        <p:spPr>
          <a:xfrm>
            <a:off x="130629" y="174171"/>
            <a:ext cx="11713027" cy="1631216"/>
          </a:xfrm>
          <a:prstGeom prst="rect">
            <a:avLst/>
          </a:prstGeom>
          <a:noFill/>
        </p:spPr>
        <p:txBody>
          <a:bodyPr wrap="square">
            <a:spAutoFit/>
          </a:bodyPr>
          <a:lstStyle/>
          <a:p>
            <a:r>
              <a:rPr lang="en-GB" sz="2000" b="1" dirty="0">
                <a:solidFill>
                  <a:srgbClr val="FF0000"/>
                </a:solidFill>
              </a:rPr>
              <a:t>Instance Variables Naming Conventions:</a:t>
            </a:r>
          </a:p>
          <a:p>
            <a:pPr marL="342900" indent="-342900">
              <a:buFont typeface="Wingdings" panose="05000000000000000000" pitchFamily="2" charset="2"/>
              <a:buChar char="q"/>
            </a:pPr>
            <a:r>
              <a:rPr lang="en-GB" sz="2000" dirty="0"/>
              <a:t>Instance variable names should be all lower case. For example, id</a:t>
            </a:r>
          </a:p>
          <a:p>
            <a:pPr marL="342900" indent="-342900">
              <a:buFont typeface="Wingdings" panose="05000000000000000000" pitchFamily="2" charset="2"/>
              <a:buChar char="q"/>
            </a:pPr>
            <a:r>
              <a:rPr lang="en-GB" sz="2000" dirty="0"/>
              <a:t>Words in an instance variable name should be separated by an underscore. For example, </a:t>
            </a:r>
            <a:r>
              <a:rPr lang="en-GB" sz="2000" dirty="0" err="1"/>
              <a:t>store_name</a:t>
            </a:r>
            <a:endParaRPr lang="en-GB" sz="2000" dirty="0"/>
          </a:p>
          <a:p>
            <a:pPr marL="342900" indent="-342900">
              <a:buFont typeface="Wingdings" panose="05000000000000000000" pitchFamily="2" charset="2"/>
              <a:buChar char="q"/>
            </a:pPr>
            <a:r>
              <a:rPr lang="en-GB" sz="2000" dirty="0"/>
              <a:t>Non-public instance variables should begin with a single underscore</a:t>
            </a:r>
          </a:p>
          <a:p>
            <a:pPr marL="342900" indent="-342900">
              <a:buFont typeface="Wingdings" panose="05000000000000000000" pitchFamily="2" charset="2"/>
              <a:buChar char="q"/>
            </a:pPr>
            <a:r>
              <a:rPr lang="en-GB" sz="2000" dirty="0"/>
              <a:t>If an instance name needs to be mangled, two underscores may begin its name</a:t>
            </a:r>
          </a:p>
        </p:txBody>
      </p:sp>
    </p:spTree>
    <p:extLst>
      <p:ext uri="{BB962C8B-B14F-4D97-AF65-F5344CB8AC3E}">
        <p14:creationId xmlns:p14="http://schemas.microsoft.com/office/powerpoint/2010/main" val="28082360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0A5B21-63A2-F09F-BC70-DDEB8476A06B}"/>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E74D55F0-17C2-D0BE-E10A-819E265C656E}"/>
              </a:ext>
            </a:extLst>
          </p:cNvPr>
          <p:cNvSpPr txBox="1"/>
          <p:nvPr/>
        </p:nvSpPr>
        <p:spPr>
          <a:xfrm>
            <a:off x="202019" y="138224"/>
            <a:ext cx="11748976" cy="4154984"/>
          </a:xfrm>
          <a:prstGeom prst="rect">
            <a:avLst/>
          </a:prstGeom>
          <a:noFill/>
        </p:spPr>
        <p:txBody>
          <a:bodyPr wrap="square">
            <a:spAutoFit/>
          </a:bodyPr>
          <a:lstStyle/>
          <a:p>
            <a:r>
              <a:rPr lang="en-GB" sz="2400" b="1" dirty="0"/>
              <a:t>Introduction:</a:t>
            </a:r>
          </a:p>
          <a:p>
            <a:endParaRPr lang="en-GB" sz="2400" b="1" dirty="0"/>
          </a:p>
          <a:p>
            <a:pPr marL="285750" indent="-285750">
              <a:buFont typeface="Wingdings" panose="05000000000000000000" pitchFamily="2" charset="2"/>
              <a:buChar char="q"/>
            </a:pPr>
            <a:r>
              <a:rPr lang="en-GB" dirty="0"/>
              <a:t>Object-oriented programming is a fundamental concept in Python. </a:t>
            </a:r>
          </a:p>
          <a:p>
            <a:pPr marL="285750" indent="-285750">
              <a:buFont typeface="Wingdings" panose="05000000000000000000" pitchFamily="2" charset="2"/>
              <a:buChar char="q"/>
            </a:pPr>
            <a:endParaRPr lang="en-GB" dirty="0"/>
          </a:p>
          <a:p>
            <a:pPr marL="285750" indent="-285750">
              <a:buFont typeface="Wingdings" panose="05000000000000000000" pitchFamily="2" charset="2"/>
              <a:buChar char="q"/>
            </a:pPr>
            <a:r>
              <a:rPr lang="en-GB" dirty="0"/>
              <a:t>This programming pattern is based on the concept of objects (consisting of data and methods) and allows programmers to build maintainable, scalable, and modular applications. </a:t>
            </a:r>
          </a:p>
          <a:p>
            <a:pPr marL="285750" indent="-285750">
              <a:buFont typeface="Wingdings" panose="05000000000000000000" pitchFamily="2" charset="2"/>
              <a:buChar char="q"/>
            </a:pPr>
            <a:endParaRPr lang="en-GB" dirty="0"/>
          </a:p>
          <a:p>
            <a:pPr marL="285750" indent="-285750">
              <a:buFont typeface="Wingdings" panose="05000000000000000000" pitchFamily="2" charset="2"/>
              <a:buChar char="q"/>
            </a:pPr>
            <a:r>
              <a:rPr lang="en-GB" dirty="0"/>
              <a:t>OOPs concept in Python is a popular programming style, enabling developers to map the virtual world entities (code) to real-world objects. </a:t>
            </a:r>
          </a:p>
          <a:p>
            <a:pPr marL="285750" indent="-285750">
              <a:buFont typeface="Wingdings" panose="05000000000000000000" pitchFamily="2" charset="2"/>
              <a:buChar char="q"/>
            </a:pPr>
            <a:endParaRPr lang="en-GB" dirty="0"/>
          </a:p>
          <a:p>
            <a:pPr marL="285750" indent="-285750">
              <a:buFont typeface="Wingdings" panose="05000000000000000000" pitchFamily="2" charset="2"/>
              <a:buChar char="q"/>
            </a:pPr>
            <a:r>
              <a:rPr lang="en-GB" dirty="0"/>
              <a:t>The core of OOP principles includes classes, objects, inheritance, polymorphism, encapsulation, and abstraction, which are used widely due to their ample benefits. </a:t>
            </a:r>
          </a:p>
          <a:p>
            <a:pPr marL="285750" indent="-285750">
              <a:buFont typeface="Wingdings" panose="05000000000000000000" pitchFamily="2" charset="2"/>
              <a:buChar char="q"/>
            </a:pPr>
            <a:endParaRPr lang="en-GB" dirty="0"/>
          </a:p>
          <a:p>
            <a:pPr marL="285750" indent="-285750">
              <a:buFont typeface="Wingdings" panose="05000000000000000000" pitchFamily="2" charset="2"/>
              <a:buChar char="q"/>
            </a:pPr>
            <a:r>
              <a:rPr lang="en-GB" dirty="0"/>
              <a:t>They enable programmers to leverage Python capabilities to provide efficient solutions to complex problems.</a:t>
            </a:r>
          </a:p>
        </p:txBody>
      </p:sp>
    </p:spTree>
    <p:extLst>
      <p:ext uri="{BB962C8B-B14F-4D97-AF65-F5344CB8AC3E}">
        <p14:creationId xmlns:p14="http://schemas.microsoft.com/office/powerpoint/2010/main" val="296153611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07E2D9-386D-9DF2-FFEF-0A7705F74C16}"/>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0C120BD4-9ADF-1D38-5486-517DFEBED458}"/>
              </a:ext>
            </a:extLst>
          </p:cNvPr>
          <p:cNvSpPr txBox="1"/>
          <p:nvPr/>
        </p:nvSpPr>
        <p:spPr>
          <a:xfrm>
            <a:off x="178981" y="182847"/>
            <a:ext cx="11834038" cy="6309420"/>
          </a:xfrm>
          <a:prstGeom prst="rect">
            <a:avLst/>
          </a:prstGeom>
          <a:noFill/>
        </p:spPr>
        <p:txBody>
          <a:bodyPr wrap="square">
            <a:spAutoFit/>
          </a:bodyPr>
          <a:lstStyle/>
          <a:p>
            <a:r>
              <a:rPr lang="en-GB" sz="2400" b="1" dirty="0">
                <a:solidFill>
                  <a:srgbClr val="FF0000"/>
                </a:solidFill>
              </a:rPr>
              <a:t>Python Encapsulation:</a:t>
            </a:r>
          </a:p>
          <a:p>
            <a:endParaRPr lang="en-GB" sz="2000" b="1" dirty="0"/>
          </a:p>
          <a:p>
            <a:r>
              <a:rPr lang="en-GB" sz="2000" dirty="0"/>
              <a:t>We have all seen medicine capsules, in which medicines are enclosed or wrapped inside a cover to prevent accidental access. It is basically a capsule encapsulating medicine or different combinations of medicines. </a:t>
            </a:r>
          </a:p>
          <a:p>
            <a:endParaRPr lang="en-GB" sz="2000" dirty="0"/>
          </a:p>
          <a:p>
            <a:r>
              <a:rPr lang="en-GB" sz="2000" dirty="0"/>
              <a:t>Similarly, in Python, encapsulation refers to wrapping data, methods, and variables inside a single unit. It is a core idea of object-oriented programming, which means grouping methods and data into a unit called a class. We have already learned that functions and variables created in OOPs are inside a class. </a:t>
            </a:r>
          </a:p>
          <a:p>
            <a:endParaRPr lang="en-GB" sz="2000" dirty="0"/>
          </a:p>
          <a:p>
            <a:r>
              <a:rPr lang="en-GB" sz="2000" dirty="0"/>
              <a:t>The process of binding data and methods into one unit prevents any unauthorized or accidental access to parts of components of an object, guarding data from any unintentional interference or misuse. The variable can be changed only by the method of the object, and such variables are called private variables. </a:t>
            </a:r>
          </a:p>
          <a:p>
            <a:endParaRPr lang="en-GB" sz="2000" dirty="0"/>
          </a:p>
          <a:p>
            <a:r>
              <a:rPr lang="en-GB" sz="2000" dirty="0"/>
              <a:t>Encapsulation presents class members </a:t>
            </a:r>
            <a:r>
              <a:rPr lang="en-GB" sz="2000" dirty="0" err="1"/>
              <a:t>binded</a:t>
            </a:r>
            <a:r>
              <a:rPr lang="en-GB" sz="2000" dirty="0"/>
              <a:t> together from being accessed by other classes. Controlled access through public methods encourages modularity and helps maintain data integrity of an object. Python encapsulation ensures security by hiding data from unauthorized access. Organizations encapsulate their data to protect their sensitive information from unwanted access by outsiders. One example of encapsulation is a class that wraps data, including functions, variables, etc. </a:t>
            </a:r>
          </a:p>
          <a:p>
            <a:endParaRPr lang="en-GB" sz="2000" dirty="0"/>
          </a:p>
        </p:txBody>
      </p:sp>
    </p:spTree>
    <p:extLst>
      <p:ext uri="{BB962C8B-B14F-4D97-AF65-F5344CB8AC3E}">
        <p14:creationId xmlns:p14="http://schemas.microsoft.com/office/powerpoint/2010/main" val="2889118964"/>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11995F-B5CD-A763-0855-4508CEF27143}"/>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7DFA49D7-02A2-0135-C6CB-643D722C00E8}"/>
              </a:ext>
            </a:extLst>
          </p:cNvPr>
          <p:cNvPicPr>
            <a:picLocks noChangeAspect="1"/>
          </p:cNvPicPr>
          <p:nvPr/>
        </p:nvPicPr>
        <p:blipFill>
          <a:blip r:embed="rId2"/>
          <a:stretch>
            <a:fillRect/>
          </a:stretch>
        </p:blipFill>
        <p:spPr>
          <a:xfrm>
            <a:off x="3862105" y="4591730"/>
            <a:ext cx="3657600" cy="2200275"/>
          </a:xfrm>
          <a:prstGeom prst="rect">
            <a:avLst/>
          </a:prstGeom>
        </p:spPr>
      </p:pic>
      <p:sp>
        <p:nvSpPr>
          <p:cNvPr id="7" name="TextBox 6">
            <a:extLst>
              <a:ext uri="{FF2B5EF4-FFF2-40B4-BE49-F238E27FC236}">
                <a16:creationId xmlns:a16="http://schemas.microsoft.com/office/drawing/2014/main" id="{59C4F630-E14D-6034-B962-996977A1778A}"/>
              </a:ext>
            </a:extLst>
          </p:cNvPr>
          <p:cNvSpPr txBox="1"/>
          <p:nvPr/>
        </p:nvSpPr>
        <p:spPr>
          <a:xfrm>
            <a:off x="293914" y="2688771"/>
            <a:ext cx="5568838" cy="2031325"/>
          </a:xfrm>
          <a:prstGeom prst="rect">
            <a:avLst/>
          </a:prstGeom>
          <a:noFill/>
        </p:spPr>
        <p:txBody>
          <a:bodyPr wrap="square">
            <a:spAutoFit/>
          </a:bodyPr>
          <a:lstStyle/>
          <a:p>
            <a:r>
              <a:rPr lang="en-GB" b="1" dirty="0">
                <a:solidFill>
                  <a:srgbClr val="FF0000"/>
                </a:solidFill>
              </a:rPr>
              <a:t>Note:</a:t>
            </a:r>
          </a:p>
          <a:p>
            <a:pPr marL="285750" indent="-285750">
              <a:buFont typeface="Wingdings" panose="05000000000000000000" pitchFamily="2" charset="2"/>
              <a:buChar char="q"/>
            </a:pPr>
            <a:r>
              <a:rPr lang="en-GB" dirty="0"/>
              <a:t>We cannot add an instance variable to a class from outside because instance variables belong to objects.</a:t>
            </a:r>
          </a:p>
          <a:p>
            <a:pPr marL="285750" indent="-285750">
              <a:buFont typeface="Wingdings" panose="05000000000000000000" pitchFamily="2" charset="2"/>
              <a:buChar char="q"/>
            </a:pPr>
            <a:r>
              <a:rPr lang="en-GB" dirty="0"/>
              <a:t>Adding an instance variable to one object will not be reflected the remaining objects because every object has a separate copy of the instance variable.</a:t>
            </a:r>
          </a:p>
        </p:txBody>
      </p:sp>
      <p:sp>
        <p:nvSpPr>
          <p:cNvPr id="9" name="TextBox 8">
            <a:extLst>
              <a:ext uri="{FF2B5EF4-FFF2-40B4-BE49-F238E27FC236}">
                <a16:creationId xmlns:a16="http://schemas.microsoft.com/office/drawing/2014/main" id="{71ACA450-4FAF-1BED-938F-51946CE8EF8F}"/>
              </a:ext>
            </a:extLst>
          </p:cNvPr>
          <p:cNvSpPr txBox="1"/>
          <p:nvPr/>
        </p:nvSpPr>
        <p:spPr>
          <a:xfrm>
            <a:off x="293914" y="343602"/>
            <a:ext cx="6096000" cy="1785104"/>
          </a:xfrm>
          <a:prstGeom prst="rect">
            <a:avLst/>
          </a:prstGeom>
          <a:noFill/>
        </p:spPr>
        <p:txBody>
          <a:bodyPr wrap="square">
            <a:spAutoFit/>
          </a:bodyPr>
          <a:lstStyle/>
          <a:p>
            <a:r>
              <a:rPr lang="en-GB" sz="2000" b="1" dirty="0">
                <a:solidFill>
                  <a:srgbClr val="FF0000"/>
                </a:solidFill>
              </a:rPr>
              <a:t>Dynamically Add Instance Variable to a Object:</a:t>
            </a:r>
          </a:p>
          <a:p>
            <a:r>
              <a:rPr lang="en-GB" dirty="0"/>
              <a:t>We can add instance variables from the outside of class to a particular object. Use the following syntax to add the new instance variable to the object.</a:t>
            </a:r>
          </a:p>
          <a:p>
            <a:endParaRPr lang="en-GB" dirty="0"/>
          </a:p>
          <a:p>
            <a:r>
              <a:rPr lang="en-GB" b="1" dirty="0" err="1"/>
              <a:t>object_referance.variable_name</a:t>
            </a:r>
            <a:r>
              <a:rPr lang="en-GB" b="1" dirty="0"/>
              <a:t> = value</a:t>
            </a:r>
          </a:p>
        </p:txBody>
      </p:sp>
      <p:pic>
        <p:nvPicPr>
          <p:cNvPr id="11" name="Picture 10">
            <a:extLst>
              <a:ext uri="{FF2B5EF4-FFF2-40B4-BE49-F238E27FC236}">
                <a16:creationId xmlns:a16="http://schemas.microsoft.com/office/drawing/2014/main" id="{0AA5577D-6256-782A-B3EF-016269D2723C}"/>
              </a:ext>
            </a:extLst>
          </p:cNvPr>
          <p:cNvPicPr>
            <a:picLocks noChangeAspect="1"/>
          </p:cNvPicPr>
          <p:nvPr/>
        </p:nvPicPr>
        <p:blipFill>
          <a:blip r:embed="rId3"/>
          <a:stretch>
            <a:fillRect/>
          </a:stretch>
        </p:blipFill>
        <p:spPr>
          <a:xfrm>
            <a:off x="6389915" y="343602"/>
            <a:ext cx="5568838" cy="4991100"/>
          </a:xfrm>
          <a:prstGeom prst="rect">
            <a:avLst/>
          </a:prstGeom>
        </p:spPr>
      </p:pic>
    </p:spTree>
    <p:extLst>
      <p:ext uri="{BB962C8B-B14F-4D97-AF65-F5344CB8AC3E}">
        <p14:creationId xmlns:p14="http://schemas.microsoft.com/office/powerpoint/2010/main" val="72375317"/>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B7AFB4-20B6-A385-DE20-29E662C20D74}"/>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0E2281AA-2A8B-6D5F-8DE1-653D31EBDEBA}"/>
              </a:ext>
            </a:extLst>
          </p:cNvPr>
          <p:cNvSpPr txBox="1"/>
          <p:nvPr/>
        </p:nvSpPr>
        <p:spPr>
          <a:xfrm>
            <a:off x="174172" y="174171"/>
            <a:ext cx="6934199" cy="4401205"/>
          </a:xfrm>
          <a:prstGeom prst="rect">
            <a:avLst/>
          </a:prstGeom>
          <a:noFill/>
        </p:spPr>
        <p:txBody>
          <a:bodyPr wrap="square">
            <a:spAutoFit/>
          </a:bodyPr>
          <a:lstStyle/>
          <a:p>
            <a:r>
              <a:rPr lang="en-GB" sz="2000" b="1" dirty="0">
                <a:solidFill>
                  <a:srgbClr val="FF0000"/>
                </a:solidFill>
              </a:rPr>
              <a:t>Dynamically Delete Instance Variable</a:t>
            </a:r>
          </a:p>
          <a:p>
            <a:r>
              <a:rPr lang="en-GB" sz="2000" dirty="0"/>
              <a:t>In Python, we use the del statement and </a:t>
            </a:r>
            <a:r>
              <a:rPr lang="en-GB" sz="2000" dirty="0" err="1"/>
              <a:t>delattr</a:t>
            </a:r>
            <a:r>
              <a:rPr lang="en-GB" sz="2000" dirty="0"/>
              <a:t>() function to delete the attribute of an object. Both of them do the same thing.</a:t>
            </a:r>
          </a:p>
          <a:p>
            <a:endParaRPr lang="en-GB" sz="2000" dirty="0"/>
          </a:p>
          <a:p>
            <a:r>
              <a:rPr lang="en-GB" sz="2000" b="1" dirty="0">
                <a:solidFill>
                  <a:srgbClr val="FF0000"/>
                </a:solidFill>
              </a:rPr>
              <a:t>del statement:</a:t>
            </a:r>
            <a:r>
              <a:rPr lang="en-GB" sz="2000" dirty="0"/>
              <a:t> The del keyword is used to delete objects. In Python, everything is an object, so the del keyword can also be used to delete variables, lists, or parts of a list, etc.</a:t>
            </a:r>
          </a:p>
          <a:p>
            <a:endParaRPr lang="en-GB" sz="2000" dirty="0"/>
          </a:p>
          <a:p>
            <a:r>
              <a:rPr lang="en-GB" sz="2000" b="1" dirty="0" err="1">
                <a:solidFill>
                  <a:srgbClr val="FF0000"/>
                </a:solidFill>
              </a:rPr>
              <a:t>delattr</a:t>
            </a:r>
            <a:r>
              <a:rPr lang="en-GB" sz="2000" b="1" dirty="0">
                <a:solidFill>
                  <a:srgbClr val="FF0000"/>
                </a:solidFill>
              </a:rPr>
              <a:t>() function: </a:t>
            </a:r>
            <a:r>
              <a:rPr lang="en-GB" sz="2000" dirty="0"/>
              <a:t>Used to delete an instance variable dynamically.</a:t>
            </a:r>
          </a:p>
          <a:p>
            <a:endParaRPr lang="en-GB" sz="2000" dirty="0"/>
          </a:p>
          <a:p>
            <a:r>
              <a:rPr lang="en-GB" sz="2000" b="1" dirty="0">
                <a:solidFill>
                  <a:srgbClr val="FF0000"/>
                </a:solidFill>
              </a:rPr>
              <a:t>Note: </a:t>
            </a:r>
            <a:r>
              <a:rPr lang="en-GB" sz="2000" dirty="0"/>
              <a:t>When we try to access the deleted attribute, it raises an attribute error.</a:t>
            </a:r>
          </a:p>
        </p:txBody>
      </p:sp>
      <p:pic>
        <p:nvPicPr>
          <p:cNvPr id="5" name="Picture 4">
            <a:extLst>
              <a:ext uri="{FF2B5EF4-FFF2-40B4-BE49-F238E27FC236}">
                <a16:creationId xmlns:a16="http://schemas.microsoft.com/office/drawing/2014/main" id="{B9B44E2F-D74E-7D4C-DA65-41C8F743019D}"/>
              </a:ext>
            </a:extLst>
          </p:cNvPr>
          <p:cNvPicPr>
            <a:picLocks noChangeAspect="1"/>
          </p:cNvPicPr>
          <p:nvPr/>
        </p:nvPicPr>
        <p:blipFill>
          <a:blip r:embed="rId2"/>
          <a:stretch>
            <a:fillRect/>
          </a:stretch>
        </p:blipFill>
        <p:spPr>
          <a:xfrm>
            <a:off x="7530873" y="735466"/>
            <a:ext cx="4010025" cy="3971925"/>
          </a:xfrm>
          <a:prstGeom prst="rect">
            <a:avLst/>
          </a:prstGeom>
        </p:spPr>
      </p:pic>
      <p:pic>
        <p:nvPicPr>
          <p:cNvPr id="7" name="Picture 6">
            <a:extLst>
              <a:ext uri="{FF2B5EF4-FFF2-40B4-BE49-F238E27FC236}">
                <a16:creationId xmlns:a16="http://schemas.microsoft.com/office/drawing/2014/main" id="{0B4BD2AC-4803-B748-ADD0-53D7EA67DED0}"/>
              </a:ext>
            </a:extLst>
          </p:cNvPr>
          <p:cNvPicPr>
            <a:picLocks noChangeAspect="1"/>
          </p:cNvPicPr>
          <p:nvPr/>
        </p:nvPicPr>
        <p:blipFill>
          <a:blip r:embed="rId3"/>
          <a:stretch>
            <a:fillRect/>
          </a:stretch>
        </p:blipFill>
        <p:spPr>
          <a:xfrm>
            <a:off x="2220602" y="4707391"/>
            <a:ext cx="5743575" cy="1447800"/>
          </a:xfrm>
          <a:prstGeom prst="rect">
            <a:avLst/>
          </a:prstGeom>
        </p:spPr>
      </p:pic>
    </p:spTree>
    <p:extLst>
      <p:ext uri="{BB962C8B-B14F-4D97-AF65-F5344CB8AC3E}">
        <p14:creationId xmlns:p14="http://schemas.microsoft.com/office/powerpoint/2010/main" val="1439235852"/>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606E64-44E1-3B69-9B0B-B375D5107B2D}"/>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5502EEE6-2407-46D9-53DB-63ABD4238FE9}"/>
              </a:ext>
            </a:extLst>
          </p:cNvPr>
          <p:cNvSpPr txBox="1"/>
          <p:nvPr/>
        </p:nvSpPr>
        <p:spPr>
          <a:xfrm>
            <a:off x="185057" y="272143"/>
            <a:ext cx="7522029" cy="2862322"/>
          </a:xfrm>
          <a:prstGeom prst="rect">
            <a:avLst/>
          </a:prstGeom>
          <a:noFill/>
        </p:spPr>
        <p:txBody>
          <a:bodyPr wrap="square">
            <a:spAutoFit/>
          </a:bodyPr>
          <a:lstStyle/>
          <a:p>
            <a:r>
              <a:rPr lang="en-GB" b="1" dirty="0" err="1">
                <a:solidFill>
                  <a:srgbClr val="FF0000"/>
                </a:solidFill>
              </a:rPr>
              <a:t>delattr</a:t>
            </a:r>
            <a:r>
              <a:rPr lang="en-GB" b="1" dirty="0">
                <a:solidFill>
                  <a:srgbClr val="FF0000"/>
                </a:solidFill>
              </a:rPr>
              <a:t>() function</a:t>
            </a:r>
          </a:p>
          <a:p>
            <a:endParaRPr lang="en-GB" dirty="0"/>
          </a:p>
          <a:p>
            <a:r>
              <a:rPr lang="en-GB" dirty="0"/>
              <a:t>The </a:t>
            </a:r>
            <a:r>
              <a:rPr lang="en-GB" dirty="0" err="1"/>
              <a:t>delattr</a:t>
            </a:r>
            <a:r>
              <a:rPr lang="en-GB" dirty="0"/>
              <a:t>() function is used to delete the named attribute from the object with the prior permission of the object. Use the following syntax.</a:t>
            </a:r>
          </a:p>
          <a:p>
            <a:endParaRPr lang="en-GB" dirty="0"/>
          </a:p>
          <a:p>
            <a:r>
              <a:rPr lang="en-GB" b="1" dirty="0" err="1">
                <a:solidFill>
                  <a:srgbClr val="FF0000"/>
                </a:solidFill>
              </a:rPr>
              <a:t>delattr</a:t>
            </a:r>
            <a:r>
              <a:rPr lang="en-GB" b="1" dirty="0">
                <a:solidFill>
                  <a:srgbClr val="FF0000"/>
                </a:solidFill>
              </a:rPr>
              <a:t>(object, name)</a:t>
            </a:r>
          </a:p>
          <a:p>
            <a:endParaRPr lang="en-GB" b="1" dirty="0">
              <a:solidFill>
                <a:srgbClr val="FF0000"/>
              </a:solidFill>
            </a:endParaRPr>
          </a:p>
          <a:p>
            <a:r>
              <a:rPr lang="en-GB" b="1" dirty="0">
                <a:solidFill>
                  <a:srgbClr val="FF0000"/>
                </a:solidFill>
              </a:rPr>
              <a:t>object: </a:t>
            </a:r>
            <a:r>
              <a:rPr lang="en-GB" dirty="0"/>
              <a:t>the object whose attribute we want to delete.</a:t>
            </a:r>
          </a:p>
          <a:p>
            <a:r>
              <a:rPr lang="en-GB" b="1" dirty="0">
                <a:solidFill>
                  <a:srgbClr val="FF0000"/>
                </a:solidFill>
              </a:rPr>
              <a:t>name: </a:t>
            </a:r>
            <a:r>
              <a:rPr lang="en-GB" dirty="0"/>
              <a:t>the name of the instance variable we want to delete from the object.</a:t>
            </a:r>
          </a:p>
        </p:txBody>
      </p:sp>
      <p:pic>
        <p:nvPicPr>
          <p:cNvPr id="5" name="Picture 4">
            <a:extLst>
              <a:ext uri="{FF2B5EF4-FFF2-40B4-BE49-F238E27FC236}">
                <a16:creationId xmlns:a16="http://schemas.microsoft.com/office/drawing/2014/main" id="{CFFDF7E1-AFE0-35F4-DDA9-7C5CFC2123D2}"/>
              </a:ext>
            </a:extLst>
          </p:cNvPr>
          <p:cNvPicPr>
            <a:picLocks noChangeAspect="1"/>
          </p:cNvPicPr>
          <p:nvPr/>
        </p:nvPicPr>
        <p:blipFill>
          <a:blip r:embed="rId2"/>
          <a:stretch>
            <a:fillRect/>
          </a:stretch>
        </p:blipFill>
        <p:spPr>
          <a:xfrm>
            <a:off x="7047139" y="2090057"/>
            <a:ext cx="4629150" cy="4495800"/>
          </a:xfrm>
          <a:prstGeom prst="rect">
            <a:avLst/>
          </a:prstGeom>
        </p:spPr>
      </p:pic>
      <p:pic>
        <p:nvPicPr>
          <p:cNvPr id="7" name="Picture 6">
            <a:extLst>
              <a:ext uri="{FF2B5EF4-FFF2-40B4-BE49-F238E27FC236}">
                <a16:creationId xmlns:a16="http://schemas.microsoft.com/office/drawing/2014/main" id="{EA864D3C-C174-B243-2086-2814233CD794}"/>
              </a:ext>
            </a:extLst>
          </p:cNvPr>
          <p:cNvPicPr>
            <a:picLocks noChangeAspect="1"/>
          </p:cNvPicPr>
          <p:nvPr/>
        </p:nvPicPr>
        <p:blipFill>
          <a:blip r:embed="rId3"/>
          <a:stretch>
            <a:fillRect/>
          </a:stretch>
        </p:blipFill>
        <p:spPr>
          <a:xfrm>
            <a:off x="515711" y="4478492"/>
            <a:ext cx="6219825" cy="1647825"/>
          </a:xfrm>
          <a:prstGeom prst="rect">
            <a:avLst/>
          </a:prstGeom>
        </p:spPr>
      </p:pic>
    </p:spTree>
    <p:extLst>
      <p:ext uri="{BB962C8B-B14F-4D97-AF65-F5344CB8AC3E}">
        <p14:creationId xmlns:p14="http://schemas.microsoft.com/office/powerpoint/2010/main" val="3952885464"/>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87FD11-AFD0-D0BA-3A68-AA8214E94EE1}"/>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72540F4F-057F-39E4-1232-9277264A68EF}"/>
              </a:ext>
            </a:extLst>
          </p:cNvPr>
          <p:cNvSpPr txBox="1"/>
          <p:nvPr/>
        </p:nvSpPr>
        <p:spPr>
          <a:xfrm>
            <a:off x="174171" y="141514"/>
            <a:ext cx="6466115" cy="4093428"/>
          </a:xfrm>
          <a:prstGeom prst="rect">
            <a:avLst/>
          </a:prstGeom>
          <a:noFill/>
        </p:spPr>
        <p:txBody>
          <a:bodyPr wrap="square">
            <a:spAutoFit/>
          </a:bodyPr>
          <a:lstStyle/>
          <a:p>
            <a:r>
              <a:rPr lang="en-GB" sz="2000" b="1" dirty="0">
                <a:solidFill>
                  <a:srgbClr val="FF0000"/>
                </a:solidFill>
              </a:rPr>
              <a:t>Access Instance Variable From Another Class:</a:t>
            </a:r>
          </a:p>
          <a:p>
            <a:endParaRPr lang="en-GB" sz="2000" b="1" dirty="0">
              <a:solidFill>
                <a:srgbClr val="FF0000"/>
              </a:solidFill>
            </a:endParaRPr>
          </a:p>
          <a:p>
            <a:r>
              <a:rPr lang="en-GB" sz="2000" dirty="0"/>
              <a:t>We can access instance variables of one class from another class using object reference. It is useful when we implement the concept of inheritance in Python, and we want to access the parent class instance variable from a child class.</a:t>
            </a:r>
          </a:p>
          <a:p>
            <a:endParaRPr lang="en-GB" sz="2000" dirty="0"/>
          </a:p>
          <a:p>
            <a:r>
              <a:rPr lang="en-GB" sz="2000" dirty="0"/>
              <a:t>let’s understand this with the help of an example.</a:t>
            </a:r>
          </a:p>
          <a:p>
            <a:endParaRPr lang="en-GB" sz="2000" dirty="0"/>
          </a:p>
          <a:p>
            <a:r>
              <a:rPr lang="en-GB" sz="2000" dirty="0"/>
              <a:t>In this example, the engine is an instance variable of the Vehicle class. We inherited a Vehicle class to access its instance variables in Car class</a:t>
            </a:r>
          </a:p>
        </p:txBody>
      </p:sp>
      <p:pic>
        <p:nvPicPr>
          <p:cNvPr id="5" name="Picture 4">
            <a:extLst>
              <a:ext uri="{FF2B5EF4-FFF2-40B4-BE49-F238E27FC236}">
                <a16:creationId xmlns:a16="http://schemas.microsoft.com/office/drawing/2014/main" id="{CD412931-2249-CB80-0937-5FDD3D2A99B7}"/>
              </a:ext>
            </a:extLst>
          </p:cNvPr>
          <p:cNvPicPr>
            <a:picLocks noChangeAspect="1"/>
          </p:cNvPicPr>
          <p:nvPr/>
        </p:nvPicPr>
        <p:blipFill>
          <a:blip r:embed="rId2"/>
          <a:stretch>
            <a:fillRect/>
          </a:stretch>
        </p:blipFill>
        <p:spPr>
          <a:xfrm>
            <a:off x="6640286" y="1386568"/>
            <a:ext cx="5551714" cy="4933950"/>
          </a:xfrm>
          <a:prstGeom prst="rect">
            <a:avLst/>
          </a:prstGeom>
        </p:spPr>
      </p:pic>
      <p:pic>
        <p:nvPicPr>
          <p:cNvPr id="7" name="Picture 6">
            <a:extLst>
              <a:ext uri="{FF2B5EF4-FFF2-40B4-BE49-F238E27FC236}">
                <a16:creationId xmlns:a16="http://schemas.microsoft.com/office/drawing/2014/main" id="{51761829-BEAC-1563-30F6-D4E69EC48F7C}"/>
              </a:ext>
            </a:extLst>
          </p:cNvPr>
          <p:cNvPicPr>
            <a:picLocks noChangeAspect="1"/>
          </p:cNvPicPr>
          <p:nvPr/>
        </p:nvPicPr>
        <p:blipFill>
          <a:blip r:embed="rId3"/>
          <a:stretch>
            <a:fillRect/>
          </a:stretch>
        </p:blipFill>
        <p:spPr>
          <a:xfrm>
            <a:off x="3407228" y="4882243"/>
            <a:ext cx="2438400" cy="1438275"/>
          </a:xfrm>
          <a:prstGeom prst="rect">
            <a:avLst/>
          </a:prstGeom>
        </p:spPr>
      </p:pic>
    </p:spTree>
    <p:extLst>
      <p:ext uri="{BB962C8B-B14F-4D97-AF65-F5344CB8AC3E}">
        <p14:creationId xmlns:p14="http://schemas.microsoft.com/office/powerpoint/2010/main" val="2124405668"/>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CB664E-8858-BCA0-6775-1727FB913773}"/>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891BD0B2-C866-1AED-F4C0-5332DCB00A72}"/>
              </a:ext>
            </a:extLst>
          </p:cNvPr>
          <p:cNvSpPr txBox="1"/>
          <p:nvPr/>
        </p:nvSpPr>
        <p:spPr>
          <a:xfrm>
            <a:off x="206829" y="217714"/>
            <a:ext cx="11495314" cy="2246769"/>
          </a:xfrm>
          <a:prstGeom prst="rect">
            <a:avLst/>
          </a:prstGeom>
          <a:noFill/>
        </p:spPr>
        <p:txBody>
          <a:bodyPr wrap="square">
            <a:spAutoFit/>
          </a:bodyPr>
          <a:lstStyle/>
          <a:p>
            <a:r>
              <a:rPr lang="en-GB" sz="2000" b="1" dirty="0">
                <a:solidFill>
                  <a:srgbClr val="FF0000"/>
                </a:solidFill>
              </a:rPr>
              <a:t>List all Instance Variables of a Object:</a:t>
            </a:r>
          </a:p>
          <a:p>
            <a:endParaRPr lang="en-GB" sz="2000" b="1" dirty="0">
              <a:solidFill>
                <a:srgbClr val="FF0000"/>
              </a:solidFill>
            </a:endParaRPr>
          </a:p>
          <a:p>
            <a:r>
              <a:rPr lang="en-GB" sz="2000" dirty="0"/>
              <a:t>We can get the list of all the instance variables the object has. Use the __</a:t>
            </a:r>
            <a:r>
              <a:rPr lang="en-GB" sz="2000" dirty="0" err="1"/>
              <a:t>dict</a:t>
            </a:r>
            <a:r>
              <a:rPr lang="en-GB" sz="2000" dirty="0"/>
              <a:t>__ function of an object to get all instance variables along with their value.</a:t>
            </a:r>
          </a:p>
          <a:p>
            <a:endParaRPr lang="en-GB" sz="2000" dirty="0"/>
          </a:p>
          <a:p>
            <a:r>
              <a:rPr lang="en-GB" sz="2000" dirty="0"/>
              <a:t>The __</a:t>
            </a:r>
            <a:r>
              <a:rPr lang="en-GB" sz="2000" dirty="0" err="1"/>
              <a:t>dict</a:t>
            </a:r>
            <a:r>
              <a:rPr lang="en-GB" sz="2000" dirty="0"/>
              <a:t>__ function returns a dictionary that contains variable name as a key and variable value as a value</a:t>
            </a:r>
          </a:p>
        </p:txBody>
      </p:sp>
      <p:pic>
        <p:nvPicPr>
          <p:cNvPr id="5" name="Picture 4">
            <a:extLst>
              <a:ext uri="{FF2B5EF4-FFF2-40B4-BE49-F238E27FC236}">
                <a16:creationId xmlns:a16="http://schemas.microsoft.com/office/drawing/2014/main" id="{49974AF2-A9D6-D920-CF08-C00F042A8742}"/>
              </a:ext>
            </a:extLst>
          </p:cNvPr>
          <p:cNvPicPr>
            <a:picLocks noChangeAspect="1"/>
          </p:cNvPicPr>
          <p:nvPr/>
        </p:nvPicPr>
        <p:blipFill>
          <a:blip r:embed="rId2"/>
          <a:stretch>
            <a:fillRect/>
          </a:stretch>
        </p:blipFill>
        <p:spPr>
          <a:xfrm>
            <a:off x="7115854" y="2464483"/>
            <a:ext cx="4448175" cy="4133850"/>
          </a:xfrm>
          <a:prstGeom prst="rect">
            <a:avLst/>
          </a:prstGeom>
        </p:spPr>
      </p:pic>
      <p:pic>
        <p:nvPicPr>
          <p:cNvPr id="7" name="Picture 6">
            <a:extLst>
              <a:ext uri="{FF2B5EF4-FFF2-40B4-BE49-F238E27FC236}">
                <a16:creationId xmlns:a16="http://schemas.microsoft.com/office/drawing/2014/main" id="{9EB1789A-346D-999E-C383-DBD8A204A1F9}"/>
              </a:ext>
            </a:extLst>
          </p:cNvPr>
          <p:cNvPicPr>
            <a:picLocks noChangeAspect="1"/>
          </p:cNvPicPr>
          <p:nvPr/>
        </p:nvPicPr>
        <p:blipFill>
          <a:blip r:embed="rId3"/>
          <a:stretch>
            <a:fillRect/>
          </a:stretch>
        </p:blipFill>
        <p:spPr>
          <a:xfrm>
            <a:off x="1643759" y="3816738"/>
            <a:ext cx="3819525" cy="2190750"/>
          </a:xfrm>
          <a:prstGeom prst="rect">
            <a:avLst/>
          </a:prstGeom>
        </p:spPr>
      </p:pic>
    </p:spTree>
    <p:extLst>
      <p:ext uri="{BB962C8B-B14F-4D97-AF65-F5344CB8AC3E}">
        <p14:creationId xmlns:p14="http://schemas.microsoft.com/office/powerpoint/2010/main" val="252106354"/>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ADAA71-D7CF-4654-0B93-070BB5DE9FCD}"/>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FAB1BD07-68D8-FD7D-F268-E4164DCF740F}"/>
              </a:ext>
            </a:extLst>
          </p:cNvPr>
          <p:cNvSpPr/>
          <p:nvPr/>
        </p:nvSpPr>
        <p:spPr>
          <a:xfrm>
            <a:off x="2389472" y="2967335"/>
            <a:ext cx="7413056" cy="923330"/>
          </a:xfrm>
          <a:prstGeom prst="rect">
            <a:avLst/>
          </a:prstGeom>
          <a:noFill/>
        </p:spPr>
        <p:txBody>
          <a:bodyPr wrap="none" lIns="91440" tIns="45720" rIns="91440" bIns="45720">
            <a:spAutoFit/>
          </a:bodyPr>
          <a:lstStyle/>
          <a:p>
            <a:pPr algn="ctr"/>
            <a:r>
              <a:rPr lang="en-US" sz="54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Python Class Variables</a:t>
            </a:r>
          </a:p>
        </p:txBody>
      </p:sp>
    </p:spTree>
    <p:extLst>
      <p:ext uri="{BB962C8B-B14F-4D97-AF65-F5344CB8AC3E}">
        <p14:creationId xmlns:p14="http://schemas.microsoft.com/office/powerpoint/2010/main" val="2315798951"/>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E7E684-02CE-BBEC-6505-9FAAAD2C7300}"/>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DEDF8F0A-F831-5C25-6D25-63D20D6DE1A1}"/>
              </a:ext>
            </a:extLst>
          </p:cNvPr>
          <p:cNvSpPr txBox="1"/>
          <p:nvPr/>
        </p:nvSpPr>
        <p:spPr>
          <a:xfrm>
            <a:off x="97971" y="381000"/>
            <a:ext cx="11778343" cy="4093428"/>
          </a:xfrm>
          <a:prstGeom prst="rect">
            <a:avLst/>
          </a:prstGeom>
          <a:noFill/>
        </p:spPr>
        <p:txBody>
          <a:bodyPr wrap="square">
            <a:spAutoFit/>
          </a:bodyPr>
          <a:lstStyle/>
          <a:p>
            <a:r>
              <a:rPr lang="en-GB" sz="2000" dirty="0"/>
              <a:t>In Python, class variables (also known as class attributes) are shared across all instances (objects) of a class. They belong to the class itself, not to any specific instance.</a:t>
            </a:r>
          </a:p>
          <a:p>
            <a:endParaRPr lang="en-GB" sz="2000" dirty="0"/>
          </a:p>
          <a:p>
            <a:r>
              <a:rPr lang="en-GB" sz="2000" dirty="0"/>
              <a:t>In Object-oriented programming, we use instance and class variables to design a Class.</a:t>
            </a:r>
          </a:p>
          <a:p>
            <a:endParaRPr lang="en-GB" sz="2000" dirty="0"/>
          </a:p>
          <a:p>
            <a:r>
              <a:rPr lang="en-GB" sz="2000" dirty="0"/>
              <a:t>In Class, attributes can be defined into two parts:</a:t>
            </a:r>
          </a:p>
          <a:p>
            <a:endParaRPr lang="en-GB" sz="2000" dirty="0"/>
          </a:p>
          <a:p>
            <a:r>
              <a:rPr lang="en-GB" sz="2000" b="1" dirty="0">
                <a:solidFill>
                  <a:srgbClr val="FF0000"/>
                </a:solidFill>
              </a:rPr>
              <a:t>Instance variables:</a:t>
            </a:r>
          </a:p>
          <a:p>
            <a:r>
              <a:rPr lang="en-GB" sz="2000" b="1" dirty="0">
                <a:solidFill>
                  <a:srgbClr val="FF0000"/>
                </a:solidFill>
              </a:rPr>
              <a:t> </a:t>
            </a:r>
            <a:r>
              <a:rPr lang="en-GB" sz="2000" dirty="0"/>
              <a:t>If the value of a variable varies from object to object, then such variables are called instance variables.</a:t>
            </a:r>
          </a:p>
          <a:p>
            <a:endParaRPr lang="en-GB" sz="2000" dirty="0"/>
          </a:p>
          <a:p>
            <a:r>
              <a:rPr lang="en-GB" sz="2000" b="1" dirty="0">
                <a:solidFill>
                  <a:srgbClr val="FF0000"/>
                </a:solidFill>
              </a:rPr>
              <a:t>Class Variables: </a:t>
            </a:r>
          </a:p>
          <a:p>
            <a:r>
              <a:rPr lang="en-GB" sz="2000" dirty="0"/>
              <a:t>A class variable is a variable that is declared inside of a Class but outside of any instance method or __</a:t>
            </a:r>
            <a:r>
              <a:rPr lang="en-GB" sz="2000" dirty="0" err="1"/>
              <a:t>init</a:t>
            </a:r>
            <a:r>
              <a:rPr lang="en-GB" sz="2000" dirty="0"/>
              <a:t>__() method.</a:t>
            </a:r>
          </a:p>
        </p:txBody>
      </p:sp>
    </p:spTree>
    <p:extLst>
      <p:ext uri="{BB962C8B-B14F-4D97-AF65-F5344CB8AC3E}">
        <p14:creationId xmlns:p14="http://schemas.microsoft.com/office/powerpoint/2010/main" val="3419265841"/>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428BFE-A8FB-C4D3-EBE8-1AEB1CAB036D}"/>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18237746-7A10-283F-CB57-0FD1C9EBA6CE}"/>
              </a:ext>
            </a:extLst>
          </p:cNvPr>
          <p:cNvSpPr txBox="1"/>
          <p:nvPr/>
        </p:nvSpPr>
        <p:spPr>
          <a:xfrm>
            <a:off x="119742" y="195942"/>
            <a:ext cx="11985171" cy="6863417"/>
          </a:xfrm>
          <a:prstGeom prst="rect">
            <a:avLst/>
          </a:prstGeom>
          <a:noFill/>
        </p:spPr>
        <p:txBody>
          <a:bodyPr wrap="square">
            <a:spAutoFit/>
          </a:bodyPr>
          <a:lstStyle/>
          <a:p>
            <a:r>
              <a:rPr lang="en-GB" sz="2000" b="1" dirty="0">
                <a:solidFill>
                  <a:srgbClr val="FF0000"/>
                </a:solidFill>
              </a:rPr>
              <a:t>What is Class Variable in Python?</a:t>
            </a:r>
          </a:p>
          <a:p>
            <a:r>
              <a:rPr lang="en-GB" sz="2000" dirty="0"/>
              <a:t>If the value of a variable is not varied from object to object, such types of variables are called class or static variables.</a:t>
            </a:r>
          </a:p>
          <a:p>
            <a:endParaRPr lang="en-GB" sz="2000" dirty="0"/>
          </a:p>
          <a:p>
            <a:r>
              <a:rPr lang="en-GB" sz="2000" dirty="0"/>
              <a:t>All instances of a class share class variables. Unlike instance variable, the value of a class variable is not varied from object to object,</a:t>
            </a:r>
          </a:p>
          <a:p>
            <a:endParaRPr lang="en-GB" sz="2000" dirty="0"/>
          </a:p>
          <a:p>
            <a:r>
              <a:rPr lang="en-GB" sz="2000" dirty="0"/>
              <a:t>In Python, class variables are declared when a class is being constructed. They are not defined inside any method of a class. Because of this, only one copy of the static variable will be created and shared between all class objects.</a:t>
            </a:r>
          </a:p>
          <a:p>
            <a:endParaRPr lang="en-GB" sz="2000" dirty="0"/>
          </a:p>
          <a:p>
            <a:r>
              <a:rPr lang="en-GB" sz="2000" dirty="0"/>
              <a:t>For example, in the Student class, we can have different instance variables such as name and roll number because each student’s name and roll number are different.</a:t>
            </a:r>
          </a:p>
          <a:p>
            <a:endParaRPr lang="en-GB" sz="2000" dirty="0"/>
          </a:p>
          <a:p>
            <a:r>
              <a:rPr lang="en-GB" sz="2000" dirty="0"/>
              <a:t>But, if we want to include the school name in the student class, we must use the class variable instead of an instance variable because the school name is the same for all students. So, instead of maintaining a separate copy in each object, we can create a class variable that will hold the school name so all students (objects) can share it.</a:t>
            </a:r>
          </a:p>
          <a:p>
            <a:endParaRPr lang="en-GB" sz="2000" dirty="0"/>
          </a:p>
          <a:p>
            <a:r>
              <a:rPr lang="en-GB" sz="2000" dirty="0"/>
              <a:t>We can add any number of class variables in a class.</a:t>
            </a:r>
          </a:p>
          <a:p>
            <a:endParaRPr lang="en-GB" sz="2000" dirty="0"/>
          </a:p>
          <a:p>
            <a:endParaRPr lang="en-GB" sz="2000" dirty="0"/>
          </a:p>
        </p:txBody>
      </p:sp>
    </p:spTree>
    <p:extLst>
      <p:ext uri="{BB962C8B-B14F-4D97-AF65-F5344CB8AC3E}">
        <p14:creationId xmlns:p14="http://schemas.microsoft.com/office/powerpoint/2010/main" val="240132691"/>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F61E643-5112-F3D0-4777-525DBBFF0A0B}"/>
            </a:ext>
          </a:extLst>
        </p:cNvPr>
        <p:cNvGrpSpPr/>
        <p:nvPr/>
      </p:nvGrpSpPr>
      <p:grpSpPr>
        <a:xfrm>
          <a:off x="0" y="0"/>
          <a:ext cx="0" cy="0"/>
          <a:chOff x="0" y="0"/>
          <a:chExt cx="0" cy="0"/>
        </a:xfrm>
      </p:grpSpPr>
      <p:sp>
        <p:nvSpPr>
          <p:cNvPr id="11" name="Rectangle 10">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Isosceles Triangle 17">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B3C0206E-2F73-D255-790D-9B9BDDC40D6C}"/>
              </a:ext>
            </a:extLst>
          </p:cNvPr>
          <p:cNvPicPr>
            <a:picLocks noChangeAspect="1"/>
          </p:cNvPicPr>
          <p:nvPr/>
        </p:nvPicPr>
        <p:blipFill>
          <a:blip r:embed="rId2"/>
          <a:stretch>
            <a:fillRect/>
          </a:stretch>
        </p:blipFill>
        <p:spPr>
          <a:xfrm>
            <a:off x="2253887" y="643467"/>
            <a:ext cx="7684226" cy="5571065"/>
          </a:xfrm>
          <a:prstGeom prst="rect">
            <a:avLst/>
          </a:prstGeom>
          <a:ln>
            <a:noFill/>
          </a:ln>
        </p:spPr>
      </p:pic>
      <p:sp>
        <p:nvSpPr>
          <p:cNvPr id="20" name="Isosceles Triangle 19">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45260198"/>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E921CB-3C61-021F-8040-9285AEDA1CA2}"/>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F1C02686-46B3-5F8F-19E2-D5E821EDE7AB}"/>
              </a:ext>
            </a:extLst>
          </p:cNvPr>
          <p:cNvSpPr txBox="1"/>
          <p:nvPr/>
        </p:nvSpPr>
        <p:spPr>
          <a:xfrm>
            <a:off x="97971" y="-174170"/>
            <a:ext cx="11843657" cy="2554545"/>
          </a:xfrm>
          <a:prstGeom prst="rect">
            <a:avLst/>
          </a:prstGeom>
          <a:noFill/>
        </p:spPr>
        <p:txBody>
          <a:bodyPr wrap="square">
            <a:spAutoFit/>
          </a:bodyPr>
          <a:lstStyle/>
          <a:p>
            <a:endParaRPr lang="en-GB" sz="2000" dirty="0"/>
          </a:p>
          <a:p>
            <a:r>
              <a:rPr lang="en-GB" sz="2000" b="1" dirty="0">
                <a:solidFill>
                  <a:srgbClr val="FF0000"/>
                </a:solidFill>
              </a:rPr>
              <a:t>Create Class Variables</a:t>
            </a:r>
          </a:p>
          <a:p>
            <a:r>
              <a:rPr lang="en-GB" sz="2000" dirty="0"/>
              <a:t>A class variable is declared inside of a class, but outside of any instance method or __</a:t>
            </a:r>
            <a:r>
              <a:rPr lang="en-GB" sz="2000" dirty="0" err="1"/>
              <a:t>init</a:t>
            </a:r>
            <a:r>
              <a:rPr lang="en-GB" sz="2000" dirty="0"/>
              <a:t>__() method.</a:t>
            </a:r>
          </a:p>
          <a:p>
            <a:endParaRPr lang="en-GB" sz="2000" dirty="0"/>
          </a:p>
          <a:p>
            <a:r>
              <a:rPr lang="en-GB" sz="2000" dirty="0"/>
              <a:t>You can use the class name or the instance to access a class variable.</a:t>
            </a:r>
          </a:p>
          <a:p>
            <a:endParaRPr lang="en-GB" sz="2000" dirty="0"/>
          </a:p>
          <a:p>
            <a:r>
              <a:rPr lang="en-GB" sz="2000" dirty="0"/>
              <a:t>By convention, typically, it is placed right below the class header and before the constructor method and other methods.</a:t>
            </a:r>
          </a:p>
        </p:txBody>
      </p:sp>
      <p:pic>
        <p:nvPicPr>
          <p:cNvPr id="5" name="Picture 4">
            <a:extLst>
              <a:ext uri="{FF2B5EF4-FFF2-40B4-BE49-F238E27FC236}">
                <a16:creationId xmlns:a16="http://schemas.microsoft.com/office/drawing/2014/main" id="{96119744-0940-D193-24E3-AFDD2829E0BA}"/>
              </a:ext>
            </a:extLst>
          </p:cNvPr>
          <p:cNvPicPr>
            <a:picLocks noChangeAspect="1"/>
          </p:cNvPicPr>
          <p:nvPr/>
        </p:nvPicPr>
        <p:blipFill>
          <a:blip r:embed="rId2"/>
          <a:stretch>
            <a:fillRect/>
          </a:stretch>
        </p:blipFill>
        <p:spPr>
          <a:xfrm>
            <a:off x="6475954" y="2033704"/>
            <a:ext cx="5038725" cy="4686300"/>
          </a:xfrm>
          <a:prstGeom prst="rect">
            <a:avLst/>
          </a:prstGeom>
        </p:spPr>
      </p:pic>
      <p:pic>
        <p:nvPicPr>
          <p:cNvPr id="7" name="Picture 6">
            <a:extLst>
              <a:ext uri="{FF2B5EF4-FFF2-40B4-BE49-F238E27FC236}">
                <a16:creationId xmlns:a16="http://schemas.microsoft.com/office/drawing/2014/main" id="{33AD2301-3C15-F2AB-1339-33D842FAC873}"/>
              </a:ext>
            </a:extLst>
          </p:cNvPr>
          <p:cNvPicPr>
            <a:picLocks noChangeAspect="1"/>
          </p:cNvPicPr>
          <p:nvPr/>
        </p:nvPicPr>
        <p:blipFill>
          <a:blip r:embed="rId3"/>
          <a:stretch>
            <a:fillRect/>
          </a:stretch>
        </p:blipFill>
        <p:spPr>
          <a:xfrm>
            <a:off x="3694654" y="2503100"/>
            <a:ext cx="2781300" cy="1628775"/>
          </a:xfrm>
          <a:prstGeom prst="rect">
            <a:avLst/>
          </a:prstGeom>
        </p:spPr>
      </p:pic>
      <p:sp>
        <p:nvSpPr>
          <p:cNvPr id="9" name="TextBox 8">
            <a:extLst>
              <a:ext uri="{FF2B5EF4-FFF2-40B4-BE49-F238E27FC236}">
                <a16:creationId xmlns:a16="http://schemas.microsoft.com/office/drawing/2014/main" id="{5317A790-1E89-4900-20D3-A6BB62B20E87}"/>
              </a:ext>
            </a:extLst>
          </p:cNvPr>
          <p:cNvSpPr txBox="1"/>
          <p:nvPr/>
        </p:nvSpPr>
        <p:spPr>
          <a:xfrm>
            <a:off x="239893" y="5349182"/>
            <a:ext cx="6094140" cy="923330"/>
          </a:xfrm>
          <a:prstGeom prst="rect">
            <a:avLst/>
          </a:prstGeom>
          <a:noFill/>
        </p:spPr>
        <p:txBody>
          <a:bodyPr wrap="square">
            <a:spAutoFit/>
          </a:bodyPr>
          <a:lstStyle/>
          <a:p>
            <a:r>
              <a:rPr lang="en-GB" b="1" dirty="0">
                <a:solidFill>
                  <a:srgbClr val="FF0000"/>
                </a:solidFill>
              </a:rPr>
              <a:t>Note: </a:t>
            </a:r>
            <a:r>
              <a:rPr lang="en-GB" dirty="0"/>
              <a:t>Like regular variables, class variables can store data of any type. We can use Python list, tuple, and dictionary as a class </a:t>
            </a:r>
            <a:r>
              <a:rPr lang="en-GB" dirty="0" err="1"/>
              <a:t>variable.i</a:t>
            </a:r>
            <a:endParaRPr lang="en-GB" dirty="0"/>
          </a:p>
        </p:txBody>
      </p:sp>
    </p:spTree>
    <p:extLst>
      <p:ext uri="{BB962C8B-B14F-4D97-AF65-F5344CB8AC3E}">
        <p14:creationId xmlns:p14="http://schemas.microsoft.com/office/powerpoint/2010/main" val="371775344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F5EF53-FC23-74D2-5715-64C978A1A9FD}"/>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CC928BF7-156B-B8D4-4819-3858FAB28F86}"/>
              </a:ext>
            </a:extLst>
          </p:cNvPr>
          <p:cNvSpPr txBox="1"/>
          <p:nvPr/>
        </p:nvSpPr>
        <p:spPr>
          <a:xfrm>
            <a:off x="173665" y="632728"/>
            <a:ext cx="11844670" cy="5940088"/>
          </a:xfrm>
          <a:prstGeom prst="rect">
            <a:avLst/>
          </a:prstGeom>
          <a:noFill/>
        </p:spPr>
        <p:txBody>
          <a:bodyPr wrap="square">
            <a:spAutoFit/>
          </a:bodyPr>
          <a:lstStyle/>
          <a:p>
            <a:r>
              <a:rPr lang="en-GB" sz="2000" b="1" dirty="0">
                <a:solidFill>
                  <a:srgbClr val="FF0000"/>
                </a:solidFill>
              </a:rPr>
              <a:t>Getters and Setters:</a:t>
            </a:r>
          </a:p>
          <a:p>
            <a:endParaRPr lang="en-GB" sz="2000" b="1" dirty="0">
              <a:solidFill>
                <a:srgbClr val="FF0000"/>
              </a:solidFill>
            </a:endParaRPr>
          </a:p>
          <a:p>
            <a:r>
              <a:rPr lang="en-GB" sz="2000" dirty="0"/>
              <a:t>Encapsulation is used for Data Hiding, which is done by defining getter and setter methods for the class. To get data, one has to call the getter method. Moreover, to set a value to the data, one needs to use the setter method. We only know when to use getter and setter methods. However, how they both work is a mystery to people. </a:t>
            </a:r>
          </a:p>
          <a:p>
            <a:endParaRPr lang="en-GB" sz="2000" dirty="0"/>
          </a:p>
          <a:p>
            <a:r>
              <a:rPr lang="en-GB" sz="2000" b="1" dirty="0">
                <a:solidFill>
                  <a:srgbClr val="FF0000"/>
                </a:solidFill>
              </a:rPr>
              <a:t>Access Modifiers:</a:t>
            </a:r>
          </a:p>
          <a:p>
            <a:r>
              <a:rPr lang="en-GB" sz="2000" dirty="0"/>
              <a:t>When we use access modifiers, it limits access to methods and variables of a class. </a:t>
            </a:r>
          </a:p>
          <a:p>
            <a:r>
              <a:rPr lang="en-GB" sz="2000" dirty="0"/>
              <a:t>The three types of access modifiers are private, public, and protected. Python doesn’t have direct access modifiers, but we can use a single underscore and double underscore instead. </a:t>
            </a:r>
          </a:p>
          <a:p>
            <a:endParaRPr lang="en-GB" sz="2000" dirty="0"/>
          </a:p>
          <a:p>
            <a:r>
              <a:rPr lang="en-GB" sz="2000" b="1" dirty="0">
                <a:solidFill>
                  <a:srgbClr val="FF0000"/>
                </a:solidFill>
              </a:rPr>
              <a:t>Public</a:t>
            </a:r>
            <a:r>
              <a:rPr lang="en-GB" sz="2000" dirty="0">
                <a:solidFill>
                  <a:srgbClr val="FF0000"/>
                </a:solidFill>
              </a:rPr>
              <a:t>-</a:t>
            </a:r>
            <a:r>
              <a:rPr lang="en-GB" sz="2000" dirty="0"/>
              <a:t> As clear by the name, it is accessible from anywhere outside a class.</a:t>
            </a:r>
          </a:p>
          <a:p>
            <a:endParaRPr lang="en-GB" sz="2000" dirty="0"/>
          </a:p>
          <a:p>
            <a:r>
              <a:rPr lang="en-GB" sz="2000" b="1" dirty="0">
                <a:solidFill>
                  <a:srgbClr val="FF0000"/>
                </a:solidFill>
              </a:rPr>
              <a:t>Private</a:t>
            </a:r>
            <a:r>
              <a:rPr lang="en-GB" sz="2000" dirty="0">
                <a:solidFill>
                  <a:srgbClr val="FF0000"/>
                </a:solidFill>
              </a:rPr>
              <a:t>-</a:t>
            </a:r>
            <a:r>
              <a:rPr lang="en-GB" sz="2000" dirty="0"/>
              <a:t> It is a private modifier that is accessible only within a class.</a:t>
            </a:r>
          </a:p>
          <a:p>
            <a:endParaRPr lang="en-GB" sz="2000" dirty="0"/>
          </a:p>
          <a:p>
            <a:r>
              <a:rPr lang="en-GB" sz="2000" b="1" dirty="0">
                <a:solidFill>
                  <a:srgbClr val="FF0000"/>
                </a:solidFill>
              </a:rPr>
              <a:t>Protected</a:t>
            </a:r>
            <a:r>
              <a:rPr lang="en-GB" sz="2000" dirty="0"/>
              <a:t>- It is accessible within a class and its subclass. </a:t>
            </a:r>
          </a:p>
          <a:p>
            <a:endParaRPr lang="en-GB" sz="2000" dirty="0"/>
          </a:p>
          <a:p>
            <a:r>
              <a:rPr lang="en-GB" sz="2000" dirty="0"/>
              <a:t>A single underscore signifies a protected class, whereas a double underscore is for a private class. </a:t>
            </a:r>
          </a:p>
        </p:txBody>
      </p:sp>
    </p:spTree>
    <p:extLst>
      <p:ext uri="{BB962C8B-B14F-4D97-AF65-F5344CB8AC3E}">
        <p14:creationId xmlns:p14="http://schemas.microsoft.com/office/powerpoint/2010/main" val="3161322087"/>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9CA922-FD8E-FE1E-F052-00C04A099F9B}"/>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845DD82B-2186-06AD-7633-A28A6448ACCC}"/>
              </a:ext>
            </a:extLst>
          </p:cNvPr>
          <p:cNvPicPr>
            <a:picLocks noChangeAspect="1"/>
          </p:cNvPicPr>
          <p:nvPr/>
        </p:nvPicPr>
        <p:blipFill>
          <a:blip r:embed="rId2"/>
          <a:stretch>
            <a:fillRect/>
          </a:stretch>
        </p:blipFill>
        <p:spPr>
          <a:xfrm>
            <a:off x="5329918" y="1610405"/>
            <a:ext cx="6496050" cy="4486275"/>
          </a:xfrm>
          <a:prstGeom prst="rect">
            <a:avLst/>
          </a:prstGeom>
        </p:spPr>
      </p:pic>
      <p:pic>
        <p:nvPicPr>
          <p:cNvPr id="5" name="Picture 4">
            <a:extLst>
              <a:ext uri="{FF2B5EF4-FFF2-40B4-BE49-F238E27FC236}">
                <a16:creationId xmlns:a16="http://schemas.microsoft.com/office/drawing/2014/main" id="{F7C418CC-2618-1FE8-C646-22AD19559874}"/>
              </a:ext>
            </a:extLst>
          </p:cNvPr>
          <p:cNvPicPr>
            <a:picLocks noChangeAspect="1"/>
          </p:cNvPicPr>
          <p:nvPr/>
        </p:nvPicPr>
        <p:blipFill>
          <a:blip r:embed="rId3"/>
          <a:stretch>
            <a:fillRect/>
          </a:stretch>
        </p:blipFill>
        <p:spPr>
          <a:xfrm>
            <a:off x="10206154" y="5410200"/>
            <a:ext cx="1905000" cy="1447800"/>
          </a:xfrm>
          <a:prstGeom prst="rect">
            <a:avLst/>
          </a:prstGeom>
        </p:spPr>
      </p:pic>
      <p:sp>
        <p:nvSpPr>
          <p:cNvPr id="7" name="TextBox 6">
            <a:extLst>
              <a:ext uri="{FF2B5EF4-FFF2-40B4-BE49-F238E27FC236}">
                <a16:creationId xmlns:a16="http://schemas.microsoft.com/office/drawing/2014/main" id="{0BC99152-F3DC-C2C7-16D9-AA71221C9B2B}"/>
              </a:ext>
            </a:extLst>
          </p:cNvPr>
          <p:cNvSpPr txBox="1"/>
          <p:nvPr/>
        </p:nvSpPr>
        <p:spPr>
          <a:xfrm>
            <a:off x="163286" y="130629"/>
            <a:ext cx="11662682" cy="1815882"/>
          </a:xfrm>
          <a:prstGeom prst="rect">
            <a:avLst/>
          </a:prstGeom>
          <a:noFill/>
        </p:spPr>
        <p:txBody>
          <a:bodyPr wrap="square">
            <a:spAutoFit/>
          </a:bodyPr>
          <a:lstStyle/>
          <a:p>
            <a:r>
              <a:rPr lang="en-GB" sz="2000" b="1" dirty="0">
                <a:solidFill>
                  <a:srgbClr val="FF0000"/>
                </a:solidFill>
              </a:rPr>
              <a:t>Accessing Class Variables</a:t>
            </a:r>
          </a:p>
          <a:p>
            <a:endParaRPr lang="en-GB" sz="2000" b="1" dirty="0">
              <a:solidFill>
                <a:srgbClr val="FF0000"/>
              </a:solidFill>
            </a:endParaRPr>
          </a:p>
          <a:p>
            <a:r>
              <a:rPr lang="en-GB" dirty="0"/>
              <a:t>We can access class variables by class name or object reference, but it is recommended to use the class name.</a:t>
            </a:r>
          </a:p>
          <a:p>
            <a:endParaRPr lang="en-GB" dirty="0"/>
          </a:p>
          <a:p>
            <a:r>
              <a:rPr lang="en-GB" dirty="0"/>
              <a:t>In Python, we can access the class variable in the following places</a:t>
            </a:r>
          </a:p>
          <a:p>
            <a:endParaRPr lang="en-GB" dirty="0"/>
          </a:p>
        </p:txBody>
      </p:sp>
      <p:sp>
        <p:nvSpPr>
          <p:cNvPr id="9" name="TextBox 8">
            <a:extLst>
              <a:ext uri="{FF2B5EF4-FFF2-40B4-BE49-F238E27FC236}">
                <a16:creationId xmlns:a16="http://schemas.microsoft.com/office/drawing/2014/main" id="{7C344BBE-2981-0019-FB7F-15F9DD4B225B}"/>
              </a:ext>
            </a:extLst>
          </p:cNvPr>
          <p:cNvSpPr txBox="1"/>
          <p:nvPr/>
        </p:nvSpPr>
        <p:spPr>
          <a:xfrm>
            <a:off x="163286" y="1990270"/>
            <a:ext cx="3973285" cy="2862322"/>
          </a:xfrm>
          <a:prstGeom prst="rect">
            <a:avLst/>
          </a:prstGeom>
          <a:noFill/>
        </p:spPr>
        <p:txBody>
          <a:bodyPr wrap="square">
            <a:spAutoFit/>
          </a:bodyPr>
          <a:lstStyle/>
          <a:p>
            <a:pPr marL="342900" indent="-342900">
              <a:buFont typeface="Wingdings" panose="05000000000000000000" pitchFamily="2" charset="2"/>
              <a:buChar char="q"/>
            </a:pPr>
            <a:r>
              <a:rPr lang="en-GB" sz="2000" dirty="0"/>
              <a:t>Access inside the constructor by using either self parameter or class name.</a:t>
            </a:r>
          </a:p>
          <a:p>
            <a:pPr marL="342900" indent="-342900">
              <a:buFont typeface="Wingdings" panose="05000000000000000000" pitchFamily="2" charset="2"/>
              <a:buChar char="q"/>
            </a:pPr>
            <a:r>
              <a:rPr lang="en-GB" sz="2000" dirty="0"/>
              <a:t>Access class variable inside instance method by using either self of class name</a:t>
            </a:r>
          </a:p>
          <a:p>
            <a:pPr marL="342900" indent="-342900">
              <a:buFont typeface="Wingdings" panose="05000000000000000000" pitchFamily="2" charset="2"/>
              <a:buChar char="q"/>
            </a:pPr>
            <a:r>
              <a:rPr lang="en-GB" sz="2000" dirty="0"/>
              <a:t>Access from outside of class by using either object reference or class name.</a:t>
            </a:r>
          </a:p>
        </p:txBody>
      </p:sp>
      <p:sp>
        <p:nvSpPr>
          <p:cNvPr id="11" name="TextBox 10">
            <a:extLst>
              <a:ext uri="{FF2B5EF4-FFF2-40B4-BE49-F238E27FC236}">
                <a16:creationId xmlns:a16="http://schemas.microsoft.com/office/drawing/2014/main" id="{2511E089-CCC3-577D-D665-BB5755FFEDE6}"/>
              </a:ext>
            </a:extLst>
          </p:cNvPr>
          <p:cNvSpPr txBox="1"/>
          <p:nvPr/>
        </p:nvSpPr>
        <p:spPr>
          <a:xfrm>
            <a:off x="80846" y="5672435"/>
            <a:ext cx="5249072" cy="923330"/>
          </a:xfrm>
          <a:prstGeom prst="rect">
            <a:avLst/>
          </a:prstGeom>
          <a:noFill/>
        </p:spPr>
        <p:txBody>
          <a:bodyPr wrap="square">
            <a:spAutoFit/>
          </a:bodyPr>
          <a:lstStyle/>
          <a:p>
            <a:r>
              <a:rPr lang="en-GB" dirty="0"/>
              <a:t>In this example, we accessed the class variable </a:t>
            </a:r>
            <a:r>
              <a:rPr lang="en-GB" dirty="0" err="1"/>
              <a:t>school_name</a:t>
            </a:r>
            <a:r>
              <a:rPr lang="en-GB" dirty="0"/>
              <a:t> using class name and a self keyword inside a method</a:t>
            </a:r>
          </a:p>
        </p:txBody>
      </p:sp>
    </p:spTree>
    <p:extLst>
      <p:ext uri="{BB962C8B-B14F-4D97-AF65-F5344CB8AC3E}">
        <p14:creationId xmlns:p14="http://schemas.microsoft.com/office/powerpoint/2010/main" val="3374041703"/>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454CA4A-F626-3378-FD90-43A4D6DD7A46}"/>
              </a:ext>
            </a:extLst>
          </p:cNvPr>
          <p:cNvSpPr txBox="1"/>
          <p:nvPr/>
        </p:nvSpPr>
        <p:spPr>
          <a:xfrm>
            <a:off x="163286" y="130629"/>
            <a:ext cx="8980714" cy="400110"/>
          </a:xfrm>
          <a:prstGeom prst="rect">
            <a:avLst/>
          </a:prstGeom>
          <a:noFill/>
        </p:spPr>
        <p:txBody>
          <a:bodyPr wrap="square">
            <a:spAutoFit/>
          </a:bodyPr>
          <a:lstStyle/>
          <a:p>
            <a:r>
              <a:rPr lang="en-GB" sz="2000" b="1">
                <a:solidFill>
                  <a:srgbClr val="FF0000"/>
                </a:solidFill>
              </a:rPr>
              <a:t>Access Class Variable in Instance method and outside class</a:t>
            </a:r>
            <a:endParaRPr lang="en-GB" sz="2000" b="1" dirty="0">
              <a:solidFill>
                <a:srgbClr val="FF0000"/>
              </a:solidFill>
            </a:endParaRPr>
          </a:p>
        </p:txBody>
      </p:sp>
      <p:pic>
        <p:nvPicPr>
          <p:cNvPr id="7" name="Picture 6">
            <a:extLst>
              <a:ext uri="{FF2B5EF4-FFF2-40B4-BE49-F238E27FC236}">
                <a16:creationId xmlns:a16="http://schemas.microsoft.com/office/drawing/2014/main" id="{A4FFB51D-B906-0399-5AE7-58279CCE15E0}"/>
              </a:ext>
            </a:extLst>
          </p:cNvPr>
          <p:cNvPicPr>
            <a:picLocks noChangeAspect="1"/>
          </p:cNvPicPr>
          <p:nvPr/>
        </p:nvPicPr>
        <p:blipFill>
          <a:blip r:embed="rId2"/>
          <a:stretch>
            <a:fillRect/>
          </a:stretch>
        </p:blipFill>
        <p:spPr>
          <a:xfrm>
            <a:off x="5776332" y="530739"/>
            <a:ext cx="5977518" cy="6327261"/>
          </a:xfrm>
          <a:prstGeom prst="rect">
            <a:avLst/>
          </a:prstGeom>
        </p:spPr>
      </p:pic>
      <p:pic>
        <p:nvPicPr>
          <p:cNvPr id="9" name="Picture 8">
            <a:extLst>
              <a:ext uri="{FF2B5EF4-FFF2-40B4-BE49-F238E27FC236}">
                <a16:creationId xmlns:a16="http://schemas.microsoft.com/office/drawing/2014/main" id="{AA3FB879-7010-7A6C-8001-391E112FCBE7}"/>
              </a:ext>
            </a:extLst>
          </p:cNvPr>
          <p:cNvPicPr>
            <a:picLocks noChangeAspect="1"/>
          </p:cNvPicPr>
          <p:nvPr/>
        </p:nvPicPr>
        <p:blipFill>
          <a:blip r:embed="rId3"/>
          <a:stretch>
            <a:fillRect/>
          </a:stretch>
        </p:blipFill>
        <p:spPr>
          <a:xfrm>
            <a:off x="2308186" y="2904661"/>
            <a:ext cx="2981325" cy="2609850"/>
          </a:xfrm>
          <a:prstGeom prst="rect">
            <a:avLst/>
          </a:prstGeom>
        </p:spPr>
      </p:pic>
    </p:spTree>
    <p:extLst>
      <p:ext uri="{BB962C8B-B14F-4D97-AF65-F5344CB8AC3E}">
        <p14:creationId xmlns:p14="http://schemas.microsoft.com/office/powerpoint/2010/main" val="2854260446"/>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0A37FB-2FCB-0C8B-44BB-2149AE62D071}"/>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B597E6BF-F260-05A1-9E9A-0D5378CB417E}"/>
              </a:ext>
            </a:extLst>
          </p:cNvPr>
          <p:cNvSpPr txBox="1"/>
          <p:nvPr/>
        </p:nvSpPr>
        <p:spPr>
          <a:xfrm>
            <a:off x="76200" y="152400"/>
            <a:ext cx="5127171" cy="3970318"/>
          </a:xfrm>
          <a:prstGeom prst="rect">
            <a:avLst/>
          </a:prstGeom>
          <a:noFill/>
        </p:spPr>
        <p:txBody>
          <a:bodyPr wrap="square">
            <a:spAutoFit/>
          </a:bodyPr>
          <a:lstStyle/>
          <a:p>
            <a:r>
              <a:rPr lang="en-GB" b="1" dirty="0">
                <a:solidFill>
                  <a:srgbClr val="FF0000"/>
                </a:solidFill>
              </a:rPr>
              <a:t>Modify Class Variables</a:t>
            </a:r>
          </a:p>
          <a:p>
            <a:r>
              <a:rPr lang="en-GB" dirty="0"/>
              <a:t>Generally, we assign value to a class variable inside the class declaration. However, we can change the value of the class variable either in the class or outside of class.</a:t>
            </a:r>
          </a:p>
          <a:p>
            <a:endParaRPr lang="en-GB" dirty="0"/>
          </a:p>
          <a:p>
            <a:r>
              <a:rPr lang="en-GB" b="1" dirty="0">
                <a:solidFill>
                  <a:srgbClr val="FF0000"/>
                </a:solidFill>
              </a:rPr>
              <a:t>Note</a:t>
            </a:r>
            <a:r>
              <a:rPr lang="en-GB" dirty="0"/>
              <a:t>: It is recommended to change the class variable’s value using the class name.</a:t>
            </a:r>
          </a:p>
          <a:p>
            <a:endParaRPr lang="en-GB" dirty="0"/>
          </a:p>
          <a:p>
            <a:r>
              <a:rPr lang="en-GB" dirty="0"/>
              <a:t>If you modify a class variable using an instance, it doesn’t change the class variable itself. Instead, it creates an instance variable with the same name that shadows (or hides) the class variable for that instance.</a:t>
            </a:r>
          </a:p>
        </p:txBody>
      </p:sp>
      <p:pic>
        <p:nvPicPr>
          <p:cNvPr id="5" name="Picture 4">
            <a:extLst>
              <a:ext uri="{FF2B5EF4-FFF2-40B4-BE49-F238E27FC236}">
                <a16:creationId xmlns:a16="http://schemas.microsoft.com/office/drawing/2014/main" id="{B47F1ECE-F635-0E5E-4C57-3319E7E9C291}"/>
              </a:ext>
            </a:extLst>
          </p:cNvPr>
          <p:cNvPicPr>
            <a:picLocks noChangeAspect="1"/>
          </p:cNvPicPr>
          <p:nvPr/>
        </p:nvPicPr>
        <p:blipFill>
          <a:blip r:embed="rId2"/>
          <a:stretch>
            <a:fillRect/>
          </a:stretch>
        </p:blipFill>
        <p:spPr>
          <a:xfrm>
            <a:off x="6096000" y="521833"/>
            <a:ext cx="5638800" cy="5248275"/>
          </a:xfrm>
          <a:prstGeom prst="rect">
            <a:avLst/>
          </a:prstGeom>
        </p:spPr>
      </p:pic>
      <p:pic>
        <p:nvPicPr>
          <p:cNvPr id="7" name="Picture 6">
            <a:extLst>
              <a:ext uri="{FF2B5EF4-FFF2-40B4-BE49-F238E27FC236}">
                <a16:creationId xmlns:a16="http://schemas.microsoft.com/office/drawing/2014/main" id="{625DDFA7-FC54-9F1A-49E5-3BBF18A2D15F}"/>
              </a:ext>
            </a:extLst>
          </p:cNvPr>
          <p:cNvPicPr>
            <a:picLocks noChangeAspect="1"/>
          </p:cNvPicPr>
          <p:nvPr/>
        </p:nvPicPr>
        <p:blipFill>
          <a:blip r:embed="rId3"/>
          <a:stretch>
            <a:fillRect/>
          </a:stretch>
        </p:blipFill>
        <p:spPr>
          <a:xfrm>
            <a:off x="3562350" y="4724400"/>
            <a:ext cx="2533650" cy="2133600"/>
          </a:xfrm>
          <a:prstGeom prst="rect">
            <a:avLst/>
          </a:prstGeom>
        </p:spPr>
      </p:pic>
    </p:spTree>
    <p:extLst>
      <p:ext uri="{BB962C8B-B14F-4D97-AF65-F5344CB8AC3E}">
        <p14:creationId xmlns:p14="http://schemas.microsoft.com/office/powerpoint/2010/main" val="193629844"/>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714945C-5216-62AB-B307-AA9C6A7DCB86}"/>
            </a:ext>
          </a:extLst>
        </p:cNvPr>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5F879AC3-D4CE-493C-ADC7-06205677F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accent1"/>
              </a:solidFill>
              <a:effectLst>
                <a:outerShdw blurRad="38100" dist="25400" dir="5400000" algn="ctr" rotWithShape="0">
                  <a:srgbClr val="6E747A">
                    <a:alpha val="43000"/>
                  </a:srgbClr>
                </a:outerShdw>
              </a:effectLst>
            </a:endParaRPr>
          </a:p>
        </p:txBody>
      </p:sp>
      <p:sp>
        <p:nvSpPr>
          <p:cNvPr id="13" name="Freeform: Shape 12">
            <a:extLst>
              <a:ext uri="{FF2B5EF4-FFF2-40B4-BE49-F238E27FC236}">
                <a16:creationId xmlns:a16="http://schemas.microsoft.com/office/drawing/2014/main" id="{736F0DFD-0954-464F-BF12-DD2E6F6E03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983504" cy="6858000"/>
          </a:xfrm>
          <a:custGeom>
            <a:avLst/>
            <a:gdLst>
              <a:gd name="connsiteX0" fmla="*/ 0 w 1983504"/>
              <a:gd name="connsiteY0" fmla="*/ 0 h 6858000"/>
              <a:gd name="connsiteX1" fmla="*/ 1376658 w 1983504"/>
              <a:gd name="connsiteY1" fmla="*/ 0 h 6858000"/>
              <a:gd name="connsiteX2" fmla="*/ 1690650 w 1983504"/>
              <a:gd name="connsiteY2" fmla="*/ 110269 h 6858000"/>
              <a:gd name="connsiteX3" fmla="*/ 1645361 w 1983504"/>
              <a:gd name="connsiteY3" fmla="*/ 135168 h 6858000"/>
              <a:gd name="connsiteX4" fmla="*/ 1373640 w 1983504"/>
              <a:gd name="connsiteY4" fmla="*/ 71141 h 6858000"/>
              <a:gd name="connsiteX5" fmla="*/ 1319295 w 1983504"/>
              <a:gd name="connsiteY5" fmla="*/ 88927 h 6858000"/>
              <a:gd name="connsiteX6" fmla="*/ 1346468 w 1983504"/>
              <a:gd name="connsiteY6" fmla="*/ 163625 h 6858000"/>
              <a:gd name="connsiteX7" fmla="*/ 1464213 w 1983504"/>
              <a:gd name="connsiteY7" fmla="*/ 192082 h 6858000"/>
              <a:gd name="connsiteX8" fmla="*/ 1648381 w 1983504"/>
              <a:gd name="connsiteY8" fmla="*/ 373491 h 6858000"/>
              <a:gd name="connsiteX9" fmla="*/ 1370620 w 1983504"/>
              <a:gd name="connsiteY9" fmla="*/ 352148 h 6858000"/>
              <a:gd name="connsiteX10" fmla="*/ 1322314 w 1983504"/>
              <a:gd name="connsiteY10" fmla="*/ 394834 h 6858000"/>
              <a:gd name="connsiteX11" fmla="*/ 1304199 w 1983504"/>
              <a:gd name="connsiteY11" fmla="*/ 451747 h 6858000"/>
              <a:gd name="connsiteX12" fmla="*/ 1222682 w 1983504"/>
              <a:gd name="connsiteY12" fmla="*/ 359262 h 6858000"/>
              <a:gd name="connsiteX13" fmla="*/ 1153242 w 1983504"/>
              <a:gd name="connsiteY13" fmla="*/ 334364 h 6858000"/>
              <a:gd name="connsiteX14" fmla="*/ 1132108 w 1983504"/>
              <a:gd name="connsiteY14" fmla="*/ 416176 h 6858000"/>
              <a:gd name="connsiteX15" fmla="*/ 1195509 w 1983504"/>
              <a:gd name="connsiteY15" fmla="*/ 505101 h 6858000"/>
              <a:gd name="connsiteX16" fmla="*/ 1364582 w 1983504"/>
              <a:gd name="connsiteY16" fmla="*/ 558458 h 6858000"/>
              <a:gd name="connsiteX17" fmla="*/ 1183434 w 1983504"/>
              <a:gd name="connsiteY17" fmla="*/ 558458 h 6858000"/>
              <a:gd name="connsiteX18" fmla="*/ 975114 w 1983504"/>
              <a:gd name="connsiteY18" fmla="*/ 522887 h 6858000"/>
              <a:gd name="connsiteX19" fmla="*/ 754716 w 1983504"/>
              <a:gd name="connsiteY19" fmla="*/ 533558 h 6858000"/>
              <a:gd name="connsiteX20" fmla="*/ 546395 w 1983504"/>
              <a:gd name="connsiteY20" fmla="*/ 462417 h 6858000"/>
              <a:gd name="connsiteX21" fmla="*/ 335056 w 1983504"/>
              <a:gd name="connsiteY21" fmla="*/ 465975 h 6858000"/>
              <a:gd name="connsiteX22" fmla="*/ 1270988 w 1983504"/>
              <a:gd name="connsiteY22" fmla="*/ 910606 h 6858000"/>
              <a:gd name="connsiteX23" fmla="*/ 1225701 w 1983504"/>
              <a:gd name="connsiteY23" fmla="*/ 921277 h 6858000"/>
              <a:gd name="connsiteX24" fmla="*/ 1165318 w 1983504"/>
              <a:gd name="connsiteY24" fmla="*/ 949734 h 6858000"/>
              <a:gd name="connsiteX25" fmla="*/ 1210606 w 1983504"/>
              <a:gd name="connsiteY25" fmla="*/ 1006647 h 6858000"/>
              <a:gd name="connsiteX26" fmla="*/ 1455156 w 1983504"/>
              <a:gd name="connsiteY26" fmla="*/ 1113358 h 6858000"/>
              <a:gd name="connsiteX27" fmla="*/ 1515538 w 1983504"/>
              <a:gd name="connsiteY27" fmla="*/ 1220069 h 6858000"/>
              <a:gd name="connsiteX28" fmla="*/ 1440060 w 1983504"/>
              <a:gd name="connsiteY28" fmla="*/ 1209399 h 6858000"/>
              <a:gd name="connsiteX29" fmla="*/ 1373640 w 1983504"/>
              <a:gd name="connsiteY29" fmla="*/ 1230741 h 6858000"/>
              <a:gd name="connsiteX30" fmla="*/ 1400810 w 1983504"/>
              <a:gd name="connsiteY30" fmla="*/ 1365909 h 6858000"/>
              <a:gd name="connsiteX31" fmla="*/ 1748012 w 1983504"/>
              <a:gd name="connsiteY31" fmla="*/ 1540204 h 6858000"/>
              <a:gd name="connsiteX32" fmla="*/ 1778203 w 1983504"/>
              <a:gd name="connsiteY32" fmla="*/ 1597117 h 6858000"/>
              <a:gd name="connsiteX33" fmla="*/ 1735936 w 1983504"/>
              <a:gd name="connsiteY33" fmla="*/ 1636245 h 6858000"/>
              <a:gd name="connsiteX34" fmla="*/ 1624228 w 1983504"/>
              <a:gd name="connsiteY34" fmla="*/ 1657587 h 6858000"/>
              <a:gd name="connsiteX35" fmla="*/ 1781223 w 1983504"/>
              <a:gd name="connsiteY35" fmla="*/ 1849668 h 6858000"/>
              <a:gd name="connsiteX36" fmla="*/ 1838587 w 1983504"/>
              <a:gd name="connsiteY36" fmla="*/ 1903025 h 6858000"/>
              <a:gd name="connsiteX37" fmla="*/ 1938218 w 1983504"/>
              <a:gd name="connsiteY37" fmla="*/ 1984836 h 6858000"/>
              <a:gd name="connsiteX38" fmla="*/ 1938218 w 1983504"/>
              <a:gd name="connsiteY38" fmla="*/ 2013292 h 6858000"/>
              <a:gd name="connsiteX39" fmla="*/ 1805376 w 1983504"/>
              <a:gd name="connsiteY39" fmla="*/ 2102219 h 6858000"/>
              <a:gd name="connsiteX40" fmla="*/ 1563844 w 1983504"/>
              <a:gd name="connsiteY40" fmla="*/ 2077320 h 6858000"/>
              <a:gd name="connsiteX41" fmla="*/ 1920104 w 1983504"/>
              <a:gd name="connsiteY41" fmla="*/ 2208931 h 6858000"/>
              <a:gd name="connsiteX42" fmla="*/ 766792 w 1983504"/>
              <a:gd name="connsiteY42" fmla="*/ 1892353 h 6858000"/>
              <a:gd name="connsiteX43" fmla="*/ 839252 w 1983504"/>
              <a:gd name="connsiteY43" fmla="*/ 1974165 h 6858000"/>
              <a:gd name="connsiteX44" fmla="*/ 1243816 w 1983504"/>
              <a:gd name="connsiteY44" fmla="*/ 2191146 h 6858000"/>
              <a:gd name="connsiteX45" fmla="*/ 1358543 w 1983504"/>
              <a:gd name="connsiteY45" fmla="*/ 2326314 h 6858000"/>
              <a:gd name="connsiteX46" fmla="*/ 1479310 w 1983504"/>
              <a:gd name="connsiteY46" fmla="*/ 2401012 h 6858000"/>
              <a:gd name="connsiteX47" fmla="*/ 1648381 w 1983504"/>
              <a:gd name="connsiteY47" fmla="*/ 2401012 h 6858000"/>
              <a:gd name="connsiteX48" fmla="*/ 1769146 w 1983504"/>
              <a:gd name="connsiteY48" fmla="*/ 2518395 h 6858000"/>
              <a:gd name="connsiteX49" fmla="*/ 1645361 w 1983504"/>
              <a:gd name="connsiteY49" fmla="*/ 2543294 h 6858000"/>
              <a:gd name="connsiteX50" fmla="*/ 1500444 w 1983504"/>
              <a:gd name="connsiteY50" fmla="*/ 2525509 h 6858000"/>
              <a:gd name="connsiteX51" fmla="*/ 1337410 w 1983504"/>
              <a:gd name="connsiteY51" fmla="*/ 2564636 h 6858000"/>
              <a:gd name="connsiteX52" fmla="*/ 1186452 w 1983504"/>
              <a:gd name="connsiteY52" fmla="*/ 2532623 h 6858000"/>
              <a:gd name="connsiteX53" fmla="*/ 1005304 w 1983504"/>
              <a:gd name="connsiteY53" fmla="*/ 2553965 h 6858000"/>
              <a:gd name="connsiteX54" fmla="*/ 947940 w 1983504"/>
              <a:gd name="connsiteY54" fmla="*/ 2692689 h 6858000"/>
              <a:gd name="connsiteX55" fmla="*/ 929826 w 1983504"/>
              <a:gd name="connsiteY55" fmla="*/ 2703362 h 6858000"/>
              <a:gd name="connsiteX56" fmla="*/ 594701 w 1983504"/>
              <a:gd name="connsiteY56" fmla="*/ 2923898 h 6858000"/>
              <a:gd name="connsiteX57" fmla="*/ 501108 w 1983504"/>
              <a:gd name="connsiteY57" fmla="*/ 2941684 h 6858000"/>
              <a:gd name="connsiteX58" fmla="*/ 1053610 w 1983504"/>
              <a:gd name="connsiteY58" fmla="*/ 3329402 h 6858000"/>
              <a:gd name="connsiteX59" fmla="*/ 682256 w 1983504"/>
              <a:gd name="connsiteY59" fmla="*/ 3229805 h 6858000"/>
              <a:gd name="connsiteX60" fmla="*/ 630932 w 1983504"/>
              <a:gd name="connsiteY60" fmla="*/ 3393429 h 6858000"/>
              <a:gd name="connsiteX61" fmla="*/ 806041 w 1983504"/>
              <a:gd name="connsiteY61" fmla="*/ 3539269 h 6858000"/>
              <a:gd name="connsiteX62" fmla="*/ 869444 w 1983504"/>
              <a:gd name="connsiteY62" fmla="*/ 3827390 h 6858000"/>
              <a:gd name="connsiteX63" fmla="*/ 839252 w 1983504"/>
              <a:gd name="connsiteY63" fmla="*/ 4090612 h 6858000"/>
              <a:gd name="connsiteX64" fmla="*/ 763774 w 1983504"/>
              <a:gd name="connsiteY64" fmla="*/ 4172424 h 6858000"/>
              <a:gd name="connsiteX65" fmla="*/ 655085 w 1983504"/>
              <a:gd name="connsiteY65" fmla="*/ 4321821 h 6858000"/>
              <a:gd name="connsiteX66" fmla="*/ 588662 w 1983504"/>
              <a:gd name="connsiteY66" fmla="*/ 4414305 h 6858000"/>
              <a:gd name="connsiteX67" fmla="*/ 356189 w 1983504"/>
              <a:gd name="connsiteY67" fmla="*/ 4378734 h 6858000"/>
              <a:gd name="connsiteX68" fmla="*/ 667160 w 1983504"/>
              <a:gd name="connsiteY68" fmla="*/ 4613499 h 6858000"/>
              <a:gd name="connsiteX69" fmla="*/ 416573 w 1983504"/>
              <a:gd name="connsiteY69" fmla="*/ 4585042 h 6858000"/>
              <a:gd name="connsiteX70" fmla="*/ 335056 w 1983504"/>
              <a:gd name="connsiteY70" fmla="*/ 4602828 h 6858000"/>
              <a:gd name="connsiteX71" fmla="*/ 380342 w 1983504"/>
              <a:gd name="connsiteY71" fmla="*/ 4677526 h 6858000"/>
              <a:gd name="connsiteX72" fmla="*/ 564510 w 1983504"/>
              <a:gd name="connsiteY72" fmla="*/ 4805580 h 6858000"/>
              <a:gd name="connsiteX73" fmla="*/ 944922 w 1983504"/>
              <a:gd name="connsiteY73" fmla="*/ 5154171 h 6858000"/>
              <a:gd name="connsiteX74" fmla="*/ 576586 w 1983504"/>
              <a:gd name="connsiteY74" fmla="*/ 4994104 h 6858000"/>
              <a:gd name="connsiteX75" fmla="*/ 963036 w 1983504"/>
              <a:gd name="connsiteY75" fmla="*/ 5353367 h 6858000"/>
              <a:gd name="connsiteX76" fmla="*/ 1047572 w 1983504"/>
              <a:gd name="connsiteY76" fmla="*/ 5474306 h 6858000"/>
              <a:gd name="connsiteX77" fmla="*/ 1222682 w 1983504"/>
              <a:gd name="connsiteY77" fmla="*/ 5769542 h 6858000"/>
              <a:gd name="connsiteX78" fmla="*/ 1213626 w 1983504"/>
              <a:gd name="connsiteY78" fmla="*/ 5801555 h 6858000"/>
              <a:gd name="connsiteX79" fmla="*/ 1014361 w 1983504"/>
              <a:gd name="connsiteY79" fmla="*/ 5755314 h 6858000"/>
              <a:gd name="connsiteX80" fmla="*/ 1274008 w 1983504"/>
              <a:gd name="connsiteY80" fmla="*/ 6004307 h 6858000"/>
              <a:gd name="connsiteX81" fmla="*/ 1542711 w 1983504"/>
              <a:gd name="connsiteY81" fmla="*/ 6196388 h 6858000"/>
              <a:gd name="connsiteX82" fmla="*/ 1352504 w 1983504"/>
              <a:gd name="connsiteY82" fmla="*/ 6167932 h 6858000"/>
              <a:gd name="connsiteX83" fmla="*/ 1089840 w 1983504"/>
              <a:gd name="connsiteY83" fmla="*/ 6057663 h 6858000"/>
              <a:gd name="connsiteX84" fmla="*/ 999266 w 1983504"/>
              <a:gd name="connsiteY84" fmla="*/ 6100347 h 6858000"/>
              <a:gd name="connsiteX85" fmla="*/ 1246836 w 1983504"/>
              <a:gd name="connsiteY85" fmla="*/ 6281757 h 6858000"/>
              <a:gd name="connsiteX86" fmla="*/ 1388735 w 1983504"/>
              <a:gd name="connsiteY86" fmla="*/ 6367127 h 6858000"/>
              <a:gd name="connsiteX87" fmla="*/ 1446099 w 1983504"/>
              <a:gd name="connsiteY87" fmla="*/ 6431153 h 6858000"/>
              <a:gd name="connsiteX88" fmla="*/ 1609132 w 1983504"/>
              <a:gd name="connsiteY88" fmla="*/ 6658805 h 6858000"/>
              <a:gd name="connsiteX89" fmla="*/ 1983504 w 1983504"/>
              <a:gd name="connsiteY89" fmla="*/ 6858000 h 6858000"/>
              <a:gd name="connsiteX90" fmla="*/ 0 w 1983504"/>
              <a:gd name="connsiteY9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1983504" h="6858000">
                <a:moveTo>
                  <a:pt x="0" y="0"/>
                </a:moveTo>
                <a:lnTo>
                  <a:pt x="1376658" y="0"/>
                </a:lnTo>
                <a:cubicBezTo>
                  <a:pt x="1482328" y="35571"/>
                  <a:pt x="1584980" y="78255"/>
                  <a:pt x="1690650" y="110269"/>
                </a:cubicBezTo>
                <a:cubicBezTo>
                  <a:pt x="1675553" y="145839"/>
                  <a:pt x="1660458" y="138725"/>
                  <a:pt x="1645361" y="135168"/>
                </a:cubicBezTo>
                <a:cubicBezTo>
                  <a:pt x="1554788" y="120941"/>
                  <a:pt x="1461194" y="110269"/>
                  <a:pt x="1373640" y="71141"/>
                </a:cubicBezTo>
                <a:cubicBezTo>
                  <a:pt x="1352504" y="64027"/>
                  <a:pt x="1328352" y="64027"/>
                  <a:pt x="1319295" y="88927"/>
                </a:cubicBezTo>
                <a:cubicBezTo>
                  <a:pt x="1304199" y="124497"/>
                  <a:pt x="1325332" y="145839"/>
                  <a:pt x="1346468" y="163625"/>
                </a:cubicBezTo>
                <a:cubicBezTo>
                  <a:pt x="1382696" y="195638"/>
                  <a:pt x="1424964" y="188525"/>
                  <a:pt x="1464213" y="192082"/>
                </a:cubicBezTo>
                <a:cubicBezTo>
                  <a:pt x="1572902" y="209867"/>
                  <a:pt x="1624228" y="259665"/>
                  <a:pt x="1648381" y="373491"/>
                </a:cubicBezTo>
                <a:cubicBezTo>
                  <a:pt x="1554788" y="327250"/>
                  <a:pt x="1461194" y="384162"/>
                  <a:pt x="1370620" y="352148"/>
                </a:cubicBezTo>
                <a:cubicBezTo>
                  <a:pt x="1346468" y="345034"/>
                  <a:pt x="1310237" y="355706"/>
                  <a:pt x="1322314" y="394834"/>
                </a:cubicBezTo>
                <a:cubicBezTo>
                  <a:pt x="1334390" y="430405"/>
                  <a:pt x="1373640" y="458860"/>
                  <a:pt x="1304199" y="451747"/>
                </a:cubicBezTo>
                <a:cubicBezTo>
                  <a:pt x="1252873" y="448189"/>
                  <a:pt x="1237778" y="405504"/>
                  <a:pt x="1222682" y="359262"/>
                </a:cubicBezTo>
                <a:cubicBezTo>
                  <a:pt x="1210606" y="334364"/>
                  <a:pt x="1177395" y="320135"/>
                  <a:pt x="1153242" y="334364"/>
                </a:cubicBezTo>
                <a:cubicBezTo>
                  <a:pt x="1123051" y="348592"/>
                  <a:pt x="1132108" y="387720"/>
                  <a:pt x="1132108" y="416176"/>
                </a:cubicBezTo>
                <a:cubicBezTo>
                  <a:pt x="1129088" y="469532"/>
                  <a:pt x="1153242" y="494431"/>
                  <a:pt x="1195509" y="505101"/>
                </a:cubicBezTo>
                <a:cubicBezTo>
                  <a:pt x="1246836" y="519330"/>
                  <a:pt x="1298160" y="537116"/>
                  <a:pt x="1364582" y="558458"/>
                </a:cubicBezTo>
                <a:cubicBezTo>
                  <a:pt x="1292122" y="594028"/>
                  <a:pt x="1237778" y="586915"/>
                  <a:pt x="1183434" y="558458"/>
                </a:cubicBezTo>
                <a:cubicBezTo>
                  <a:pt x="1117012" y="526444"/>
                  <a:pt x="1029458" y="483759"/>
                  <a:pt x="975114" y="522887"/>
                </a:cubicBezTo>
                <a:cubicBezTo>
                  <a:pt x="893597" y="579800"/>
                  <a:pt x="827176" y="544229"/>
                  <a:pt x="754716" y="533558"/>
                </a:cubicBezTo>
                <a:cubicBezTo>
                  <a:pt x="603758" y="512216"/>
                  <a:pt x="697352" y="480203"/>
                  <a:pt x="546395" y="462417"/>
                </a:cubicBezTo>
                <a:cubicBezTo>
                  <a:pt x="486012" y="455303"/>
                  <a:pt x="422610" y="426847"/>
                  <a:pt x="335056" y="465975"/>
                </a:cubicBezTo>
                <a:cubicBezTo>
                  <a:pt x="730563" y="672284"/>
                  <a:pt x="917750" y="658055"/>
                  <a:pt x="1270988" y="910606"/>
                </a:cubicBezTo>
                <a:cubicBezTo>
                  <a:pt x="1255893" y="935506"/>
                  <a:pt x="1240798" y="924835"/>
                  <a:pt x="1225701" y="921277"/>
                </a:cubicBezTo>
                <a:cubicBezTo>
                  <a:pt x="1201548" y="917720"/>
                  <a:pt x="1171356" y="903491"/>
                  <a:pt x="1165318" y="949734"/>
                </a:cubicBezTo>
                <a:cubicBezTo>
                  <a:pt x="1162298" y="985305"/>
                  <a:pt x="1180415" y="1003089"/>
                  <a:pt x="1210606" y="1006647"/>
                </a:cubicBezTo>
                <a:cubicBezTo>
                  <a:pt x="1298160" y="1020875"/>
                  <a:pt x="1376658" y="1070674"/>
                  <a:pt x="1455156" y="1113358"/>
                </a:cubicBezTo>
                <a:cubicBezTo>
                  <a:pt x="1491385" y="1131144"/>
                  <a:pt x="1530634" y="1156043"/>
                  <a:pt x="1515538" y="1220069"/>
                </a:cubicBezTo>
                <a:cubicBezTo>
                  <a:pt x="1485348" y="1237855"/>
                  <a:pt x="1464213" y="1212955"/>
                  <a:pt x="1440060" y="1209399"/>
                </a:cubicBezTo>
                <a:cubicBezTo>
                  <a:pt x="1415907" y="1205842"/>
                  <a:pt x="1358543" y="1220069"/>
                  <a:pt x="1373640" y="1230741"/>
                </a:cubicBezTo>
                <a:cubicBezTo>
                  <a:pt x="1443080" y="1269868"/>
                  <a:pt x="1316276" y="1365909"/>
                  <a:pt x="1400810" y="1365909"/>
                </a:cubicBezTo>
                <a:cubicBezTo>
                  <a:pt x="1539691" y="1365909"/>
                  <a:pt x="1615170" y="1536647"/>
                  <a:pt x="1748012" y="1540204"/>
                </a:cubicBezTo>
                <a:cubicBezTo>
                  <a:pt x="1769146" y="1540204"/>
                  <a:pt x="1778203" y="1572219"/>
                  <a:pt x="1778203" y="1597117"/>
                </a:cubicBezTo>
                <a:cubicBezTo>
                  <a:pt x="1778203" y="1629132"/>
                  <a:pt x="1757070" y="1632688"/>
                  <a:pt x="1735936" y="1636245"/>
                </a:cubicBezTo>
                <a:cubicBezTo>
                  <a:pt x="1702725" y="1639802"/>
                  <a:pt x="1666496" y="1597117"/>
                  <a:pt x="1624228" y="1657587"/>
                </a:cubicBezTo>
                <a:cubicBezTo>
                  <a:pt x="1702725" y="1693158"/>
                  <a:pt x="1784242" y="1728729"/>
                  <a:pt x="1781223" y="1849668"/>
                </a:cubicBezTo>
                <a:cubicBezTo>
                  <a:pt x="1781223" y="1881683"/>
                  <a:pt x="1814434" y="1895910"/>
                  <a:pt x="1838587" y="1903025"/>
                </a:cubicBezTo>
                <a:cubicBezTo>
                  <a:pt x="1880854" y="1917252"/>
                  <a:pt x="1914065" y="1938595"/>
                  <a:pt x="1938218" y="1984836"/>
                </a:cubicBezTo>
                <a:cubicBezTo>
                  <a:pt x="1938218" y="1995507"/>
                  <a:pt x="1938218" y="2002622"/>
                  <a:pt x="1938218" y="2013292"/>
                </a:cubicBezTo>
                <a:cubicBezTo>
                  <a:pt x="1932180" y="2123562"/>
                  <a:pt x="1871798" y="2120004"/>
                  <a:pt x="1805376" y="2102219"/>
                </a:cubicBezTo>
                <a:cubicBezTo>
                  <a:pt x="1726878" y="2080877"/>
                  <a:pt x="1648381" y="2038192"/>
                  <a:pt x="1563844" y="2077320"/>
                </a:cubicBezTo>
                <a:cubicBezTo>
                  <a:pt x="1681592" y="2130676"/>
                  <a:pt x="1811414" y="2134233"/>
                  <a:pt x="1920104" y="2208931"/>
                </a:cubicBezTo>
                <a:cubicBezTo>
                  <a:pt x="1515538" y="2223159"/>
                  <a:pt x="1159280" y="1984836"/>
                  <a:pt x="766792" y="1892353"/>
                </a:cubicBezTo>
                <a:cubicBezTo>
                  <a:pt x="778869" y="1952823"/>
                  <a:pt x="812080" y="1967051"/>
                  <a:pt x="839252" y="1974165"/>
                </a:cubicBezTo>
                <a:cubicBezTo>
                  <a:pt x="984170" y="2020407"/>
                  <a:pt x="1110974" y="2112891"/>
                  <a:pt x="1243816" y="2191146"/>
                </a:cubicBezTo>
                <a:cubicBezTo>
                  <a:pt x="1298160" y="2223159"/>
                  <a:pt x="1337410" y="2258731"/>
                  <a:pt x="1358543" y="2326314"/>
                </a:cubicBezTo>
                <a:cubicBezTo>
                  <a:pt x="1376658" y="2390340"/>
                  <a:pt x="1412888" y="2418796"/>
                  <a:pt x="1479310" y="2401012"/>
                </a:cubicBezTo>
                <a:cubicBezTo>
                  <a:pt x="1533654" y="2386784"/>
                  <a:pt x="1591018" y="2393898"/>
                  <a:pt x="1648381" y="2401012"/>
                </a:cubicBezTo>
                <a:cubicBezTo>
                  <a:pt x="1711782" y="2408126"/>
                  <a:pt x="1784242" y="2479267"/>
                  <a:pt x="1769146" y="2518395"/>
                </a:cubicBezTo>
                <a:cubicBezTo>
                  <a:pt x="1738956" y="2582422"/>
                  <a:pt x="1687630" y="2550408"/>
                  <a:pt x="1645361" y="2543294"/>
                </a:cubicBezTo>
                <a:cubicBezTo>
                  <a:pt x="1594036" y="2536181"/>
                  <a:pt x="1500444" y="2518395"/>
                  <a:pt x="1500444" y="2525509"/>
                </a:cubicBezTo>
                <a:cubicBezTo>
                  <a:pt x="1467232" y="2685576"/>
                  <a:pt x="1391754" y="2564636"/>
                  <a:pt x="1337410" y="2564636"/>
                </a:cubicBezTo>
                <a:cubicBezTo>
                  <a:pt x="1286084" y="2564636"/>
                  <a:pt x="1234759" y="2546851"/>
                  <a:pt x="1186452" y="2532623"/>
                </a:cubicBezTo>
                <a:cubicBezTo>
                  <a:pt x="1123051" y="2514837"/>
                  <a:pt x="1065688" y="2546851"/>
                  <a:pt x="1005304" y="2553965"/>
                </a:cubicBezTo>
                <a:cubicBezTo>
                  <a:pt x="950960" y="2561080"/>
                  <a:pt x="981150" y="2653563"/>
                  <a:pt x="947940" y="2692689"/>
                </a:cubicBezTo>
                <a:cubicBezTo>
                  <a:pt x="941903" y="2703362"/>
                  <a:pt x="935864" y="2703362"/>
                  <a:pt x="929826" y="2703362"/>
                </a:cubicBezTo>
                <a:cubicBezTo>
                  <a:pt x="911711" y="2980812"/>
                  <a:pt x="594701" y="2913227"/>
                  <a:pt x="594701" y="2923898"/>
                </a:cubicBezTo>
                <a:cubicBezTo>
                  <a:pt x="567529" y="2941684"/>
                  <a:pt x="534318" y="2899000"/>
                  <a:pt x="501108" y="2941684"/>
                </a:cubicBezTo>
                <a:cubicBezTo>
                  <a:pt x="643007" y="3137322"/>
                  <a:pt x="860386" y="3183563"/>
                  <a:pt x="1053610" y="3329402"/>
                </a:cubicBezTo>
                <a:cubicBezTo>
                  <a:pt x="893597" y="3379202"/>
                  <a:pt x="800002" y="3208463"/>
                  <a:pt x="682256" y="3229805"/>
                </a:cubicBezTo>
                <a:cubicBezTo>
                  <a:pt x="624893" y="3283162"/>
                  <a:pt x="796984" y="3368530"/>
                  <a:pt x="630932" y="3393429"/>
                </a:cubicBezTo>
                <a:cubicBezTo>
                  <a:pt x="703390" y="3439672"/>
                  <a:pt x="754716" y="3485914"/>
                  <a:pt x="806041" y="3539269"/>
                </a:cubicBezTo>
                <a:cubicBezTo>
                  <a:pt x="893597" y="3635309"/>
                  <a:pt x="911711" y="3699337"/>
                  <a:pt x="869444" y="3827390"/>
                </a:cubicBezTo>
                <a:cubicBezTo>
                  <a:pt x="842270" y="3912759"/>
                  <a:pt x="803022" y="3991015"/>
                  <a:pt x="839252" y="4090612"/>
                </a:cubicBezTo>
                <a:cubicBezTo>
                  <a:pt x="863405" y="4158196"/>
                  <a:pt x="854347" y="4204438"/>
                  <a:pt x="763774" y="4172424"/>
                </a:cubicBezTo>
                <a:cubicBezTo>
                  <a:pt x="667160" y="4140411"/>
                  <a:pt x="630932" y="4200882"/>
                  <a:pt x="655085" y="4321821"/>
                </a:cubicBezTo>
                <a:cubicBezTo>
                  <a:pt x="670179" y="4400076"/>
                  <a:pt x="655085" y="4424975"/>
                  <a:pt x="588662" y="4414305"/>
                </a:cubicBezTo>
                <a:cubicBezTo>
                  <a:pt x="516204" y="4403633"/>
                  <a:pt x="446764" y="4353835"/>
                  <a:pt x="356189" y="4378734"/>
                </a:cubicBezTo>
                <a:cubicBezTo>
                  <a:pt x="428648" y="4521016"/>
                  <a:pt x="582626" y="4478331"/>
                  <a:pt x="667160" y="4613499"/>
                </a:cubicBezTo>
                <a:cubicBezTo>
                  <a:pt x="567529" y="4613499"/>
                  <a:pt x="489031" y="4613499"/>
                  <a:pt x="416573" y="4585042"/>
                </a:cubicBezTo>
                <a:cubicBezTo>
                  <a:pt x="386381" y="4574373"/>
                  <a:pt x="353170" y="4560144"/>
                  <a:pt x="335056" y="4602828"/>
                </a:cubicBezTo>
                <a:cubicBezTo>
                  <a:pt x="313920" y="4652628"/>
                  <a:pt x="356189" y="4670412"/>
                  <a:pt x="380342" y="4677526"/>
                </a:cubicBezTo>
                <a:cubicBezTo>
                  <a:pt x="449784" y="4702425"/>
                  <a:pt x="504126" y="4759339"/>
                  <a:pt x="564510" y="4805580"/>
                </a:cubicBezTo>
                <a:cubicBezTo>
                  <a:pt x="694332" y="4905177"/>
                  <a:pt x="836233" y="4990547"/>
                  <a:pt x="944922" y="5154171"/>
                </a:cubicBezTo>
                <a:cubicBezTo>
                  <a:pt x="809060" y="5111487"/>
                  <a:pt x="706410" y="5011889"/>
                  <a:pt x="576586" y="4994104"/>
                </a:cubicBezTo>
                <a:cubicBezTo>
                  <a:pt x="688296" y="5143500"/>
                  <a:pt x="830194" y="5243097"/>
                  <a:pt x="963036" y="5353367"/>
                </a:cubicBezTo>
                <a:cubicBezTo>
                  <a:pt x="1002286" y="5385379"/>
                  <a:pt x="1041534" y="5406721"/>
                  <a:pt x="1047572" y="5474306"/>
                </a:cubicBezTo>
                <a:cubicBezTo>
                  <a:pt x="1065688" y="5605917"/>
                  <a:pt x="1113992" y="5712629"/>
                  <a:pt x="1222682" y="5769542"/>
                </a:cubicBezTo>
                <a:cubicBezTo>
                  <a:pt x="1222682" y="5769542"/>
                  <a:pt x="1216644" y="5790884"/>
                  <a:pt x="1213626" y="5801555"/>
                </a:cubicBezTo>
                <a:cubicBezTo>
                  <a:pt x="1147203" y="5805112"/>
                  <a:pt x="1095878" y="5726858"/>
                  <a:pt x="1014361" y="5755314"/>
                </a:cubicBezTo>
                <a:cubicBezTo>
                  <a:pt x="1095878" y="5862025"/>
                  <a:pt x="1162298" y="5954508"/>
                  <a:pt x="1274008" y="6004307"/>
                </a:cubicBezTo>
                <a:cubicBezTo>
                  <a:pt x="1364582" y="6043434"/>
                  <a:pt x="1476290" y="6068335"/>
                  <a:pt x="1542711" y="6196388"/>
                </a:cubicBezTo>
                <a:cubicBezTo>
                  <a:pt x="1467232" y="6221287"/>
                  <a:pt x="1409868" y="6189274"/>
                  <a:pt x="1352504" y="6167932"/>
                </a:cubicBezTo>
                <a:cubicBezTo>
                  <a:pt x="1264950" y="6132361"/>
                  <a:pt x="1177395" y="6093234"/>
                  <a:pt x="1089840" y="6057663"/>
                </a:cubicBezTo>
                <a:cubicBezTo>
                  <a:pt x="1056628" y="6043434"/>
                  <a:pt x="1020400" y="6036320"/>
                  <a:pt x="999266" y="6100347"/>
                </a:cubicBezTo>
                <a:cubicBezTo>
                  <a:pt x="1110974" y="6114575"/>
                  <a:pt x="1177395" y="6199945"/>
                  <a:pt x="1246836" y="6281757"/>
                </a:cubicBezTo>
                <a:cubicBezTo>
                  <a:pt x="1286084" y="6327999"/>
                  <a:pt x="1319295" y="6388469"/>
                  <a:pt x="1388735" y="6367127"/>
                </a:cubicBezTo>
                <a:cubicBezTo>
                  <a:pt x="1424964" y="6356456"/>
                  <a:pt x="1449118" y="6388469"/>
                  <a:pt x="1446099" y="6431153"/>
                </a:cubicBezTo>
                <a:cubicBezTo>
                  <a:pt x="1431002" y="6580550"/>
                  <a:pt x="1518558" y="6630349"/>
                  <a:pt x="1609132" y="6658805"/>
                </a:cubicBezTo>
                <a:cubicBezTo>
                  <a:pt x="1741974" y="6701489"/>
                  <a:pt x="1859720" y="6786859"/>
                  <a:pt x="1983504" y="6858000"/>
                </a:cubicBezTo>
                <a:lnTo>
                  <a:pt x="0" y="6858000"/>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pic>
        <p:nvPicPr>
          <p:cNvPr id="3" name="Picture 2">
            <a:extLst>
              <a:ext uri="{FF2B5EF4-FFF2-40B4-BE49-F238E27FC236}">
                <a16:creationId xmlns:a16="http://schemas.microsoft.com/office/drawing/2014/main" id="{365BCE99-3BBF-2323-1F6F-F7C21961EBD6}"/>
              </a:ext>
            </a:extLst>
          </p:cNvPr>
          <p:cNvPicPr>
            <a:picLocks noChangeAspect="1"/>
          </p:cNvPicPr>
          <p:nvPr/>
        </p:nvPicPr>
        <p:blipFill>
          <a:blip r:embed="rId2"/>
          <a:stretch>
            <a:fillRect/>
          </a:stretch>
        </p:blipFill>
        <p:spPr>
          <a:xfrm>
            <a:off x="5129561" y="144967"/>
            <a:ext cx="6936758" cy="6036114"/>
          </a:xfrm>
          <a:prstGeom prst="rect">
            <a:avLst/>
          </a:prstGeom>
        </p:spPr>
      </p:pic>
      <p:pic>
        <p:nvPicPr>
          <p:cNvPr id="5" name="Picture 4">
            <a:extLst>
              <a:ext uri="{FF2B5EF4-FFF2-40B4-BE49-F238E27FC236}">
                <a16:creationId xmlns:a16="http://schemas.microsoft.com/office/drawing/2014/main" id="{3A18CE1A-911F-472B-E92A-AE597823F1AA}"/>
              </a:ext>
            </a:extLst>
          </p:cNvPr>
          <p:cNvPicPr>
            <a:picLocks noChangeAspect="1"/>
          </p:cNvPicPr>
          <p:nvPr/>
        </p:nvPicPr>
        <p:blipFill>
          <a:blip r:embed="rId3"/>
          <a:stretch>
            <a:fillRect/>
          </a:stretch>
        </p:blipFill>
        <p:spPr>
          <a:xfrm>
            <a:off x="100463" y="3429000"/>
            <a:ext cx="5029097" cy="3199091"/>
          </a:xfrm>
          <a:prstGeom prst="rect">
            <a:avLst/>
          </a:prstGeom>
        </p:spPr>
      </p:pic>
    </p:spTree>
    <p:extLst>
      <p:ext uri="{BB962C8B-B14F-4D97-AF65-F5344CB8AC3E}">
        <p14:creationId xmlns:p14="http://schemas.microsoft.com/office/powerpoint/2010/main" val="200026269"/>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913538A-A056-4CB9-CF40-B58B7D8A88AC}"/>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F879AC3-D4CE-493C-ADC7-06205677F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accent1"/>
              </a:solidFill>
              <a:effectLst>
                <a:outerShdw blurRad="38100" dist="25400" dir="5400000" algn="ctr" rotWithShape="0">
                  <a:srgbClr val="6E747A">
                    <a:alpha val="43000"/>
                  </a:srgbClr>
                </a:outerShdw>
              </a:effectLst>
            </a:endParaRPr>
          </a:p>
        </p:txBody>
      </p:sp>
      <p:sp>
        <p:nvSpPr>
          <p:cNvPr id="10" name="Freeform: Shape 9">
            <a:extLst>
              <a:ext uri="{FF2B5EF4-FFF2-40B4-BE49-F238E27FC236}">
                <a16:creationId xmlns:a16="http://schemas.microsoft.com/office/drawing/2014/main" id="{736F0DFD-0954-464F-BF12-DD2E6F6E03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983504" cy="6858000"/>
          </a:xfrm>
          <a:custGeom>
            <a:avLst/>
            <a:gdLst>
              <a:gd name="connsiteX0" fmla="*/ 0 w 1983504"/>
              <a:gd name="connsiteY0" fmla="*/ 0 h 6858000"/>
              <a:gd name="connsiteX1" fmla="*/ 1376658 w 1983504"/>
              <a:gd name="connsiteY1" fmla="*/ 0 h 6858000"/>
              <a:gd name="connsiteX2" fmla="*/ 1690650 w 1983504"/>
              <a:gd name="connsiteY2" fmla="*/ 110269 h 6858000"/>
              <a:gd name="connsiteX3" fmla="*/ 1645361 w 1983504"/>
              <a:gd name="connsiteY3" fmla="*/ 135168 h 6858000"/>
              <a:gd name="connsiteX4" fmla="*/ 1373640 w 1983504"/>
              <a:gd name="connsiteY4" fmla="*/ 71141 h 6858000"/>
              <a:gd name="connsiteX5" fmla="*/ 1319295 w 1983504"/>
              <a:gd name="connsiteY5" fmla="*/ 88927 h 6858000"/>
              <a:gd name="connsiteX6" fmla="*/ 1346468 w 1983504"/>
              <a:gd name="connsiteY6" fmla="*/ 163625 h 6858000"/>
              <a:gd name="connsiteX7" fmla="*/ 1464213 w 1983504"/>
              <a:gd name="connsiteY7" fmla="*/ 192082 h 6858000"/>
              <a:gd name="connsiteX8" fmla="*/ 1648381 w 1983504"/>
              <a:gd name="connsiteY8" fmla="*/ 373491 h 6858000"/>
              <a:gd name="connsiteX9" fmla="*/ 1370620 w 1983504"/>
              <a:gd name="connsiteY9" fmla="*/ 352148 h 6858000"/>
              <a:gd name="connsiteX10" fmla="*/ 1322314 w 1983504"/>
              <a:gd name="connsiteY10" fmla="*/ 394834 h 6858000"/>
              <a:gd name="connsiteX11" fmla="*/ 1304199 w 1983504"/>
              <a:gd name="connsiteY11" fmla="*/ 451747 h 6858000"/>
              <a:gd name="connsiteX12" fmla="*/ 1222682 w 1983504"/>
              <a:gd name="connsiteY12" fmla="*/ 359262 h 6858000"/>
              <a:gd name="connsiteX13" fmla="*/ 1153242 w 1983504"/>
              <a:gd name="connsiteY13" fmla="*/ 334364 h 6858000"/>
              <a:gd name="connsiteX14" fmla="*/ 1132108 w 1983504"/>
              <a:gd name="connsiteY14" fmla="*/ 416176 h 6858000"/>
              <a:gd name="connsiteX15" fmla="*/ 1195509 w 1983504"/>
              <a:gd name="connsiteY15" fmla="*/ 505101 h 6858000"/>
              <a:gd name="connsiteX16" fmla="*/ 1364582 w 1983504"/>
              <a:gd name="connsiteY16" fmla="*/ 558458 h 6858000"/>
              <a:gd name="connsiteX17" fmla="*/ 1183434 w 1983504"/>
              <a:gd name="connsiteY17" fmla="*/ 558458 h 6858000"/>
              <a:gd name="connsiteX18" fmla="*/ 975114 w 1983504"/>
              <a:gd name="connsiteY18" fmla="*/ 522887 h 6858000"/>
              <a:gd name="connsiteX19" fmla="*/ 754716 w 1983504"/>
              <a:gd name="connsiteY19" fmla="*/ 533558 h 6858000"/>
              <a:gd name="connsiteX20" fmla="*/ 546395 w 1983504"/>
              <a:gd name="connsiteY20" fmla="*/ 462417 h 6858000"/>
              <a:gd name="connsiteX21" fmla="*/ 335056 w 1983504"/>
              <a:gd name="connsiteY21" fmla="*/ 465975 h 6858000"/>
              <a:gd name="connsiteX22" fmla="*/ 1270988 w 1983504"/>
              <a:gd name="connsiteY22" fmla="*/ 910606 h 6858000"/>
              <a:gd name="connsiteX23" fmla="*/ 1225701 w 1983504"/>
              <a:gd name="connsiteY23" fmla="*/ 921277 h 6858000"/>
              <a:gd name="connsiteX24" fmla="*/ 1165318 w 1983504"/>
              <a:gd name="connsiteY24" fmla="*/ 949734 h 6858000"/>
              <a:gd name="connsiteX25" fmla="*/ 1210606 w 1983504"/>
              <a:gd name="connsiteY25" fmla="*/ 1006647 h 6858000"/>
              <a:gd name="connsiteX26" fmla="*/ 1455156 w 1983504"/>
              <a:gd name="connsiteY26" fmla="*/ 1113358 h 6858000"/>
              <a:gd name="connsiteX27" fmla="*/ 1515538 w 1983504"/>
              <a:gd name="connsiteY27" fmla="*/ 1220069 h 6858000"/>
              <a:gd name="connsiteX28" fmla="*/ 1440060 w 1983504"/>
              <a:gd name="connsiteY28" fmla="*/ 1209399 h 6858000"/>
              <a:gd name="connsiteX29" fmla="*/ 1373640 w 1983504"/>
              <a:gd name="connsiteY29" fmla="*/ 1230741 h 6858000"/>
              <a:gd name="connsiteX30" fmla="*/ 1400810 w 1983504"/>
              <a:gd name="connsiteY30" fmla="*/ 1365909 h 6858000"/>
              <a:gd name="connsiteX31" fmla="*/ 1748012 w 1983504"/>
              <a:gd name="connsiteY31" fmla="*/ 1540204 h 6858000"/>
              <a:gd name="connsiteX32" fmla="*/ 1778203 w 1983504"/>
              <a:gd name="connsiteY32" fmla="*/ 1597117 h 6858000"/>
              <a:gd name="connsiteX33" fmla="*/ 1735936 w 1983504"/>
              <a:gd name="connsiteY33" fmla="*/ 1636245 h 6858000"/>
              <a:gd name="connsiteX34" fmla="*/ 1624228 w 1983504"/>
              <a:gd name="connsiteY34" fmla="*/ 1657587 h 6858000"/>
              <a:gd name="connsiteX35" fmla="*/ 1781223 w 1983504"/>
              <a:gd name="connsiteY35" fmla="*/ 1849668 h 6858000"/>
              <a:gd name="connsiteX36" fmla="*/ 1838587 w 1983504"/>
              <a:gd name="connsiteY36" fmla="*/ 1903025 h 6858000"/>
              <a:gd name="connsiteX37" fmla="*/ 1938218 w 1983504"/>
              <a:gd name="connsiteY37" fmla="*/ 1984836 h 6858000"/>
              <a:gd name="connsiteX38" fmla="*/ 1938218 w 1983504"/>
              <a:gd name="connsiteY38" fmla="*/ 2013292 h 6858000"/>
              <a:gd name="connsiteX39" fmla="*/ 1805376 w 1983504"/>
              <a:gd name="connsiteY39" fmla="*/ 2102219 h 6858000"/>
              <a:gd name="connsiteX40" fmla="*/ 1563844 w 1983504"/>
              <a:gd name="connsiteY40" fmla="*/ 2077320 h 6858000"/>
              <a:gd name="connsiteX41" fmla="*/ 1920104 w 1983504"/>
              <a:gd name="connsiteY41" fmla="*/ 2208931 h 6858000"/>
              <a:gd name="connsiteX42" fmla="*/ 766792 w 1983504"/>
              <a:gd name="connsiteY42" fmla="*/ 1892353 h 6858000"/>
              <a:gd name="connsiteX43" fmla="*/ 839252 w 1983504"/>
              <a:gd name="connsiteY43" fmla="*/ 1974165 h 6858000"/>
              <a:gd name="connsiteX44" fmla="*/ 1243816 w 1983504"/>
              <a:gd name="connsiteY44" fmla="*/ 2191146 h 6858000"/>
              <a:gd name="connsiteX45" fmla="*/ 1358543 w 1983504"/>
              <a:gd name="connsiteY45" fmla="*/ 2326314 h 6858000"/>
              <a:gd name="connsiteX46" fmla="*/ 1479310 w 1983504"/>
              <a:gd name="connsiteY46" fmla="*/ 2401012 h 6858000"/>
              <a:gd name="connsiteX47" fmla="*/ 1648381 w 1983504"/>
              <a:gd name="connsiteY47" fmla="*/ 2401012 h 6858000"/>
              <a:gd name="connsiteX48" fmla="*/ 1769146 w 1983504"/>
              <a:gd name="connsiteY48" fmla="*/ 2518395 h 6858000"/>
              <a:gd name="connsiteX49" fmla="*/ 1645361 w 1983504"/>
              <a:gd name="connsiteY49" fmla="*/ 2543294 h 6858000"/>
              <a:gd name="connsiteX50" fmla="*/ 1500444 w 1983504"/>
              <a:gd name="connsiteY50" fmla="*/ 2525509 h 6858000"/>
              <a:gd name="connsiteX51" fmla="*/ 1337410 w 1983504"/>
              <a:gd name="connsiteY51" fmla="*/ 2564636 h 6858000"/>
              <a:gd name="connsiteX52" fmla="*/ 1186452 w 1983504"/>
              <a:gd name="connsiteY52" fmla="*/ 2532623 h 6858000"/>
              <a:gd name="connsiteX53" fmla="*/ 1005304 w 1983504"/>
              <a:gd name="connsiteY53" fmla="*/ 2553965 h 6858000"/>
              <a:gd name="connsiteX54" fmla="*/ 947940 w 1983504"/>
              <a:gd name="connsiteY54" fmla="*/ 2692689 h 6858000"/>
              <a:gd name="connsiteX55" fmla="*/ 929826 w 1983504"/>
              <a:gd name="connsiteY55" fmla="*/ 2703362 h 6858000"/>
              <a:gd name="connsiteX56" fmla="*/ 594701 w 1983504"/>
              <a:gd name="connsiteY56" fmla="*/ 2923898 h 6858000"/>
              <a:gd name="connsiteX57" fmla="*/ 501108 w 1983504"/>
              <a:gd name="connsiteY57" fmla="*/ 2941684 h 6858000"/>
              <a:gd name="connsiteX58" fmla="*/ 1053610 w 1983504"/>
              <a:gd name="connsiteY58" fmla="*/ 3329402 h 6858000"/>
              <a:gd name="connsiteX59" fmla="*/ 682256 w 1983504"/>
              <a:gd name="connsiteY59" fmla="*/ 3229805 h 6858000"/>
              <a:gd name="connsiteX60" fmla="*/ 630932 w 1983504"/>
              <a:gd name="connsiteY60" fmla="*/ 3393429 h 6858000"/>
              <a:gd name="connsiteX61" fmla="*/ 806041 w 1983504"/>
              <a:gd name="connsiteY61" fmla="*/ 3539269 h 6858000"/>
              <a:gd name="connsiteX62" fmla="*/ 869444 w 1983504"/>
              <a:gd name="connsiteY62" fmla="*/ 3827390 h 6858000"/>
              <a:gd name="connsiteX63" fmla="*/ 839252 w 1983504"/>
              <a:gd name="connsiteY63" fmla="*/ 4090612 h 6858000"/>
              <a:gd name="connsiteX64" fmla="*/ 763774 w 1983504"/>
              <a:gd name="connsiteY64" fmla="*/ 4172424 h 6858000"/>
              <a:gd name="connsiteX65" fmla="*/ 655085 w 1983504"/>
              <a:gd name="connsiteY65" fmla="*/ 4321821 h 6858000"/>
              <a:gd name="connsiteX66" fmla="*/ 588662 w 1983504"/>
              <a:gd name="connsiteY66" fmla="*/ 4414305 h 6858000"/>
              <a:gd name="connsiteX67" fmla="*/ 356189 w 1983504"/>
              <a:gd name="connsiteY67" fmla="*/ 4378734 h 6858000"/>
              <a:gd name="connsiteX68" fmla="*/ 667160 w 1983504"/>
              <a:gd name="connsiteY68" fmla="*/ 4613499 h 6858000"/>
              <a:gd name="connsiteX69" fmla="*/ 416573 w 1983504"/>
              <a:gd name="connsiteY69" fmla="*/ 4585042 h 6858000"/>
              <a:gd name="connsiteX70" fmla="*/ 335056 w 1983504"/>
              <a:gd name="connsiteY70" fmla="*/ 4602828 h 6858000"/>
              <a:gd name="connsiteX71" fmla="*/ 380342 w 1983504"/>
              <a:gd name="connsiteY71" fmla="*/ 4677526 h 6858000"/>
              <a:gd name="connsiteX72" fmla="*/ 564510 w 1983504"/>
              <a:gd name="connsiteY72" fmla="*/ 4805580 h 6858000"/>
              <a:gd name="connsiteX73" fmla="*/ 944922 w 1983504"/>
              <a:gd name="connsiteY73" fmla="*/ 5154171 h 6858000"/>
              <a:gd name="connsiteX74" fmla="*/ 576586 w 1983504"/>
              <a:gd name="connsiteY74" fmla="*/ 4994104 h 6858000"/>
              <a:gd name="connsiteX75" fmla="*/ 963036 w 1983504"/>
              <a:gd name="connsiteY75" fmla="*/ 5353367 h 6858000"/>
              <a:gd name="connsiteX76" fmla="*/ 1047572 w 1983504"/>
              <a:gd name="connsiteY76" fmla="*/ 5474306 h 6858000"/>
              <a:gd name="connsiteX77" fmla="*/ 1222682 w 1983504"/>
              <a:gd name="connsiteY77" fmla="*/ 5769542 h 6858000"/>
              <a:gd name="connsiteX78" fmla="*/ 1213626 w 1983504"/>
              <a:gd name="connsiteY78" fmla="*/ 5801555 h 6858000"/>
              <a:gd name="connsiteX79" fmla="*/ 1014361 w 1983504"/>
              <a:gd name="connsiteY79" fmla="*/ 5755314 h 6858000"/>
              <a:gd name="connsiteX80" fmla="*/ 1274008 w 1983504"/>
              <a:gd name="connsiteY80" fmla="*/ 6004307 h 6858000"/>
              <a:gd name="connsiteX81" fmla="*/ 1542711 w 1983504"/>
              <a:gd name="connsiteY81" fmla="*/ 6196388 h 6858000"/>
              <a:gd name="connsiteX82" fmla="*/ 1352504 w 1983504"/>
              <a:gd name="connsiteY82" fmla="*/ 6167932 h 6858000"/>
              <a:gd name="connsiteX83" fmla="*/ 1089840 w 1983504"/>
              <a:gd name="connsiteY83" fmla="*/ 6057663 h 6858000"/>
              <a:gd name="connsiteX84" fmla="*/ 999266 w 1983504"/>
              <a:gd name="connsiteY84" fmla="*/ 6100347 h 6858000"/>
              <a:gd name="connsiteX85" fmla="*/ 1246836 w 1983504"/>
              <a:gd name="connsiteY85" fmla="*/ 6281757 h 6858000"/>
              <a:gd name="connsiteX86" fmla="*/ 1388735 w 1983504"/>
              <a:gd name="connsiteY86" fmla="*/ 6367127 h 6858000"/>
              <a:gd name="connsiteX87" fmla="*/ 1446099 w 1983504"/>
              <a:gd name="connsiteY87" fmla="*/ 6431153 h 6858000"/>
              <a:gd name="connsiteX88" fmla="*/ 1609132 w 1983504"/>
              <a:gd name="connsiteY88" fmla="*/ 6658805 h 6858000"/>
              <a:gd name="connsiteX89" fmla="*/ 1983504 w 1983504"/>
              <a:gd name="connsiteY89" fmla="*/ 6858000 h 6858000"/>
              <a:gd name="connsiteX90" fmla="*/ 0 w 1983504"/>
              <a:gd name="connsiteY9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1983504" h="6858000">
                <a:moveTo>
                  <a:pt x="0" y="0"/>
                </a:moveTo>
                <a:lnTo>
                  <a:pt x="1376658" y="0"/>
                </a:lnTo>
                <a:cubicBezTo>
                  <a:pt x="1482328" y="35571"/>
                  <a:pt x="1584980" y="78255"/>
                  <a:pt x="1690650" y="110269"/>
                </a:cubicBezTo>
                <a:cubicBezTo>
                  <a:pt x="1675553" y="145839"/>
                  <a:pt x="1660458" y="138725"/>
                  <a:pt x="1645361" y="135168"/>
                </a:cubicBezTo>
                <a:cubicBezTo>
                  <a:pt x="1554788" y="120941"/>
                  <a:pt x="1461194" y="110269"/>
                  <a:pt x="1373640" y="71141"/>
                </a:cubicBezTo>
                <a:cubicBezTo>
                  <a:pt x="1352504" y="64027"/>
                  <a:pt x="1328352" y="64027"/>
                  <a:pt x="1319295" y="88927"/>
                </a:cubicBezTo>
                <a:cubicBezTo>
                  <a:pt x="1304199" y="124497"/>
                  <a:pt x="1325332" y="145839"/>
                  <a:pt x="1346468" y="163625"/>
                </a:cubicBezTo>
                <a:cubicBezTo>
                  <a:pt x="1382696" y="195638"/>
                  <a:pt x="1424964" y="188525"/>
                  <a:pt x="1464213" y="192082"/>
                </a:cubicBezTo>
                <a:cubicBezTo>
                  <a:pt x="1572902" y="209867"/>
                  <a:pt x="1624228" y="259665"/>
                  <a:pt x="1648381" y="373491"/>
                </a:cubicBezTo>
                <a:cubicBezTo>
                  <a:pt x="1554788" y="327250"/>
                  <a:pt x="1461194" y="384162"/>
                  <a:pt x="1370620" y="352148"/>
                </a:cubicBezTo>
                <a:cubicBezTo>
                  <a:pt x="1346468" y="345034"/>
                  <a:pt x="1310237" y="355706"/>
                  <a:pt x="1322314" y="394834"/>
                </a:cubicBezTo>
                <a:cubicBezTo>
                  <a:pt x="1334390" y="430405"/>
                  <a:pt x="1373640" y="458860"/>
                  <a:pt x="1304199" y="451747"/>
                </a:cubicBezTo>
                <a:cubicBezTo>
                  <a:pt x="1252873" y="448189"/>
                  <a:pt x="1237778" y="405504"/>
                  <a:pt x="1222682" y="359262"/>
                </a:cubicBezTo>
                <a:cubicBezTo>
                  <a:pt x="1210606" y="334364"/>
                  <a:pt x="1177395" y="320135"/>
                  <a:pt x="1153242" y="334364"/>
                </a:cubicBezTo>
                <a:cubicBezTo>
                  <a:pt x="1123051" y="348592"/>
                  <a:pt x="1132108" y="387720"/>
                  <a:pt x="1132108" y="416176"/>
                </a:cubicBezTo>
                <a:cubicBezTo>
                  <a:pt x="1129088" y="469532"/>
                  <a:pt x="1153242" y="494431"/>
                  <a:pt x="1195509" y="505101"/>
                </a:cubicBezTo>
                <a:cubicBezTo>
                  <a:pt x="1246836" y="519330"/>
                  <a:pt x="1298160" y="537116"/>
                  <a:pt x="1364582" y="558458"/>
                </a:cubicBezTo>
                <a:cubicBezTo>
                  <a:pt x="1292122" y="594028"/>
                  <a:pt x="1237778" y="586915"/>
                  <a:pt x="1183434" y="558458"/>
                </a:cubicBezTo>
                <a:cubicBezTo>
                  <a:pt x="1117012" y="526444"/>
                  <a:pt x="1029458" y="483759"/>
                  <a:pt x="975114" y="522887"/>
                </a:cubicBezTo>
                <a:cubicBezTo>
                  <a:pt x="893597" y="579800"/>
                  <a:pt x="827176" y="544229"/>
                  <a:pt x="754716" y="533558"/>
                </a:cubicBezTo>
                <a:cubicBezTo>
                  <a:pt x="603758" y="512216"/>
                  <a:pt x="697352" y="480203"/>
                  <a:pt x="546395" y="462417"/>
                </a:cubicBezTo>
                <a:cubicBezTo>
                  <a:pt x="486012" y="455303"/>
                  <a:pt x="422610" y="426847"/>
                  <a:pt x="335056" y="465975"/>
                </a:cubicBezTo>
                <a:cubicBezTo>
                  <a:pt x="730563" y="672284"/>
                  <a:pt x="917750" y="658055"/>
                  <a:pt x="1270988" y="910606"/>
                </a:cubicBezTo>
                <a:cubicBezTo>
                  <a:pt x="1255893" y="935506"/>
                  <a:pt x="1240798" y="924835"/>
                  <a:pt x="1225701" y="921277"/>
                </a:cubicBezTo>
                <a:cubicBezTo>
                  <a:pt x="1201548" y="917720"/>
                  <a:pt x="1171356" y="903491"/>
                  <a:pt x="1165318" y="949734"/>
                </a:cubicBezTo>
                <a:cubicBezTo>
                  <a:pt x="1162298" y="985305"/>
                  <a:pt x="1180415" y="1003089"/>
                  <a:pt x="1210606" y="1006647"/>
                </a:cubicBezTo>
                <a:cubicBezTo>
                  <a:pt x="1298160" y="1020875"/>
                  <a:pt x="1376658" y="1070674"/>
                  <a:pt x="1455156" y="1113358"/>
                </a:cubicBezTo>
                <a:cubicBezTo>
                  <a:pt x="1491385" y="1131144"/>
                  <a:pt x="1530634" y="1156043"/>
                  <a:pt x="1515538" y="1220069"/>
                </a:cubicBezTo>
                <a:cubicBezTo>
                  <a:pt x="1485348" y="1237855"/>
                  <a:pt x="1464213" y="1212955"/>
                  <a:pt x="1440060" y="1209399"/>
                </a:cubicBezTo>
                <a:cubicBezTo>
                  <a:pt x="1415907" y="1205842"/>
                  <a:pt x="1358543" y="1220069"/>
                  <a:pt x="1373640" y="1230741"/>
                </a:cubicBezTo>
                <a:cubicBezTo>
                  <a:pt x="1443080" y="1269868"/>
                  <a:pt x="1316276" y="1365909"/>
                  <a:pt x="1400810" y="1365909"/>
                </a:cubicBezTo>
                <a:cubicBezTo>
                  <a:pt x="1539691" y="1365909"/>
                  <a:pt x="1615170" y="1536647"/>
                  <a:pt x="1748012" y="1540204"/>
                </a:cubicBezTo>
                <a:cubicBezTo>
                  <a:pt x="1769146" y="1540204"/>
                  <a:pt x="1778203" y="1572219"/>
                  <a:pt x="1778203" y="1597117"/>
                </a:cubicBezTo>
                <a:cubicBezTo>
                  <a:pt x="1778203" y="1629132"/>
                  <a:pt x="1757070" y="1632688"/>
                  <a:pt x="1735936" y="1636245"/>
                </a:cubicBezTo>
                <a:cubicBezTo>
                  <a:pt x="1702725" y="1639802"/>
                  <a:pt x="1666496" y="1597117"/>
                  <a:pt x="1624228" y="1657587"/>
                </a:cubicBezTo>
                <a:cubicBezTo>
                  <a:pt x="1702725" y="1693158"/>
                  <a:pt x="1784242" y="1728729"/>
                  <a:pt x="1781223" y="1849668"/>
                </a:cubicBezTo>
                <a:cubicBezTo>
                  <a:pt x="1781223" y="1881683"/>
                  <a:pt x="1814434" y="1895910"/>
                  <a:pt x="1838587" y="1903025"/>
                </a:cubicBezTo>
                <a:cubicBezTo>
                  <a:pt x="1880854" y="1917252"/>
                  <a:pt x="1914065" y="1938595"/>
                  <a:pt x="1938218" y="1984836"/>
                </a:cubicBezTo>
                <a:cubicBezTo>
                  <a:pt x="1938218" y="1995507"/>
                  <a:pt x="1938218" y="2002622"/>
                  <a:pt x="1938218" y="2013292"/>
                </a:cubicBezTo>
                <a:cubicBezTo>
                  <a:pt x="1932180" y="2123562"/>
                  <a:pt x="1871798" y="2120004"/>
                  <a:pt x="1805376" y="2102219"/>
                </a:cubicBezTo>
                <a:cubicBezTo>
                  <a:pt x="1726878" y="2080877"/>
                  <a:pt x="1648381" y="2038192"/>
                  <a:pt x="1563844" y="2077320"/>
                </a:cubicBezTo>
                <a:cubicBezTo>
                  <a:pt x="1681592" y="2130676"/>
                  <a:pt x="1811414" y="2134233"/>
                  <a:pt x="1920104" y="2208931"/>
                </a:cubicBezTo>
                <a:cubicBezTo>
                  <a:pt x="1515538" y="2223159"/>
                  <a:pt x="1159280" y="1984836"/>
                  <a:pt x="766792" y="1892353"/>
                </a:cubicBezTo>
                <a:cubicBezTo>
                  <a:pt x="778869" y="1952823"/>
                  <a:pt x="812080" y="1967051"/>
                  <a:pt x="839252" y="1974165"/>
                </a:cubicBezTo>
                <a:cubicBezTo>
                  <a:pt x="984170" y="2020407"/>
                  <a:pt x="1110974" y="2112891"/>
                  <a:pt x="1243816" y="2191146"/>
                </a:cubicBezTo>
                <a:cubicBezTo>
                  <a:pt x="1298160" y="2223159"/>
                  <a:pt x="1337410" y="2258731"/>
                  <a:pt x="1358543" y="2326314"/>
                </a:cubicBezTo>
                <a:cubicBezTo>
                  <a:pt x="1376658" y="2390340"/>
                  <a:pt x="1412888" y="2418796"/>
                  <a:pt x="1479310" y="2401012"/>
                </a:cubicBezTo>
                <a:cubicBezTo>
                  <a:pt x="1533654" y="2386784"/>
                  <a:pt x="1591018" y="2393898"/>
                  <a:pt x="1648381" y="2401012"/>
                </a:cubicBezTo>
                <a:cubicBezTo>
                  <a:pt x="1711782" y="2408126"/>
                  <a:pt x="1784242" y="2479267"/>
                  <a:pt x="1769146" y="2518395"/>
                </a:cubicBezTo>
                <a:cubicBezTo>
                  <a:pt x="1738956" y="2582422"/>
                  <a:pt x="1687630" y="2550408"/>
                  <a:pt x="1645361" y="2543294"/>
                </a:cubicBezTo>
                <a:cubicBezTo>
                  <a:pt x="1594036" y="2536181"/>
                  <a:pt x="1500444" y="2518395"/>
                  <a:pt x="1500444" y="2525509"/>
                </a:cubicBezTo>
                <a:cubicBezTo>
                  <a:pt x="1467232" y="2685576"/>
                  <a:pt x="1391754" y="2564636"/>
                  <a:pt x="1337410" y="2564636"/>
                </a:cubicBezTo>
                <a:cubicBezTo>
                  <a:pt x="1286084" y="2564636"/>
                  <a:pt x="1234759" y="2546851"/>
                  <a:pt x="1186452" y="2532623"/>
                </a:cubicBezTo>
                <a:cubicBezTo>
                  <a:pt x="1123051" y="2514837"/>
                  <a:pt x="1065688" y="2546851"/>
                  <a:pt x="1005304" y="2553965"/>
                </a:cubicBezTo>
                <a:cubicBezTo>
                  <a:pt x="950960" y="2561080"/>
                  <a:pt x="981150" y="2653563"/>
                  <a:pt x="947940" y="2692689"/>
                </a:cubicBezTo>
                <a:cubicBezTo>
                  <a:pt x="941903" y="2703362"/>
                  <a:pt x="935864" y="2703362"/>
                  <a:pt x="929826" y="2703362"/>
                </a:cubicBezTo>
                <a:cubicBezTo>
                  <a:pt x="911711" y="2980812"/>
                  <a:pt x="594701" y="2913227"/>
                  <a:pt x="594701" y="2923898"/>
                </a:cubicBezTo>
                <a:cubicBezTo>
                  <a:pt x="567529" y="2941684"/>
                  <a:pt x="534318" y="2899000"/>
                  <a:pt x="501108" y="2941684"/>
                </a:cubicBezTo>
                <a:cubicBezTo>
                  <a:pt x="643007" y="3137322"/>
                  <a:pt x="860386" y="3183563"/>
                  <a:pt x="1053610" y="3329402"/>
                </a:cubicBezTo>
                <a:cubicBezTo>
                  <a:pt x="893597" y="3379202"/>
                  <a:pt x="800002" y="3208463"/>
                  <a:pt x="682256" y="3229805"/>
                </a:cubicBezTo>
                <a:cubicBezTo>
                  <a:pt x="624893" y="3283162"/>
                  <a:pt x="796984" y="3368530"/>
                  <a:pt x="630932" y="3393429"/>
                </a:cubicBezTo>
                <a:cubicBezTo>
                  <a:pt x="703390" y="3439672"/>
                  <a:pt x="754716" y="3485914"/>
                  <a:pt x="806041" y="3539269"/>
                </a:cubicBezTo>
                <a:cubicBezTo>
                  <a:pt x="893597" y="3635309"/>
                  <a:pt x="911711" y="3699337"/>
                  <a:pt x="869444" y="3827390"/>
                </a:cubicBezTo>
                <a:cubicBezTo>
                  <a:pt x="842270" y="3912759"/>
                  <a:pt x="803022" y="3991015"/>
                  <a:pt x="839252" y="4090612"/>
                </a:cubicBezTo>
                <a:cubicBezTo>
                  <a:pt x="863405" y="4158196"/>
                  <a:pt x="854347" y="4204438"/>
                  <a:pt x="763774" y="4172424"/>
                </a:cubicBezTo>
                <a:cubicBezTo>
                  <a:pt x="667160" y="4140411"/>
                  <a:pt x="630932" y="4200882"/>
                  <a:pt x="655085" y="4321821"/>
                </a:cubicBezTo>
                <a:cubicBezTo>
                  <a:pt x="670179" y="4400076"/>
                  <a:pt x="655085" y="4424975"/>
                  <a:pt x="588662" y="4414305"/>
                </a:cubicBezTo>
                <a:cubicBezTo>
                  <a:pt x="516204" y="4403633"/>
                  <a:pt x="446764" y="4353835"/>
                  <a:pt x="356189" y="4378734"/>
                </a:cubicBezTo>
                <a:cubicBezTo>
                  <a:pt x="428648" y="4521016"/>
                  <a:pt x="582626" y="4478331"/>
                  <a:pt x="667160" y="4613499"/>
                </a:cubicBezTo>
                <a:cubicBezTo>
                  <a:pt x="567529" y="4613499"/>
                  <a:pt x="489031" y="4613499"/>
                  <a:pt x="416573" y="4585042"/>
                </a:cubicBezTo>
                <a:cubicBezTo>
                  <a:pt x="386381" y="4574373"/>
                  <a:pt x="353170" y="4560144"/>
                  <a:pt x="335056" y="4602828"/>
                </a:cubicBezTo>
                <a:cubicBezTo>
                  <a:pt x="313920" y="4652628"/>
                  <a:pt x="356189" y="4670412"/>
                  <a:pt x="380342" y="4677526"/>
                </a:cubicBezTo>
                <a:cubicBezTo>
                  <a:pt x="449784" y="4702425"/>
                  <a:pt x="504126" y="4759339"/>
                  <a:pt x="564510" y="4805580"/>
                </a:cubicBezTo>
                <a:cubicBezTo>
                  <a:pt x="694332" y="4905177"/>
                  <a:pt x="836233" y="4990547"/>
                  <a:pt x="944922" y="5154171"/>
                </a:cubicBezTo>
                <a:cubicBezTo>
                  <a:pt x="809060" y="5111487"/>
                  <a:pt x="706410" y="5011889"/>
                  <a:pt x="576586" y="4994104"/>
                </a:cubicBezTo>
                <a:cubicBezTo>
                  <a:pt x="688296" y="5143500"/>
                  <a:pt x="830194" y="5243097"/>
                  <a:pt x="963036" y="5353367"/>
                </a:cubicBezTo>
                <a:cubicBezTo>
                  <a:pt x="1002286" y="5385379"/>
                  <a:pt x="1041534" y="5406721"/>
                  <a:pt x="1047572" y="5474306"/>
                </a:cubicBezTo>
                <a:cubicBezTo>
                  <a:pt x="1065688" y="5605917"/>
                  <a:pt x="1113992" y="5712629"/>
                  <a:pt x="1222682" y="5769542"/>
                </a:cubicBezTo>
                <a:cubicBezTo>
                  <a:pt x="1222682" y="5769542"/>
                  <a:pt x="1216644" y="5790884"/>
                  <a:pt x="1213626" y="5801555"/>
                </a:cubicBezTo>
                <a:cubicBezTo>
                  <a:pt x="1147203" y="5805112"/>
                  <a:pt x="1095878" y="5726858"/>
                  <a:pt x="1014361" y="5755314"/>
                </a:cubicBezTo>
                <a:cubicBezTo>
                  <a:pt x="1095878" y="5862025"/>
                  <a:pt x="1162298" y="5954508"/>
                  <a:pt x="1274008" y="6004307"/>
                </a:cubicBezTo>
                <a:cubicBezTo>
                  <a:pt x="1364582" y="6043434"/>
                  <a:pt x="1476290" y="6068335"/>
                  <a:pt x="1542711" y="6196388"/>
                </a:cubicBezTo>
                <a:cubicBezTo>
                  <a:pt x="1467232" y="6221287"/>
                  <a:pt x="1409868" y="6189274"/>
                  <a:pt x="1352504" y="6167932"/>
                </a:cubicBezTo>
                <a:cubicBezTo>
                  <a:pt x="1264950" y="6132361"/>
                  <a:pt x="1177395" y="6093234"/>
                  <a:pt x="1089840" y="6057663"/>
                </a:cubicBezTo>
                <a:cubicBezTo>
                  <a:pt x="1056628" y="6043434"/>
                  <a:pt x="1020400" y="6036320"/>
                  <a:pt x="999266" y="6100347"/>
                </a:cubicBezTo>
                <a:cubicBezTo>
                  <a:pt x="1110974" y="6114575"/>
                  <a:pt x="1177395" y="6199945"/>
                  <a:pt x="1246836" y="6281757"/>
                </a:cubicBezTo>
                <a:cubicBezTo>
                  <a:pt x="1286084" y="6327999"/>
                  <a:pt x="1319295" y="6388469"/>
                  <a:pt x="1388735" y="6367127"/>
                </a:cubicBezTo>
                <a:cubicBezTo>
                  <a:pt x="1424964" y="6356456"/>
                  <a:pt x="1449118" y="6388469"/>
                  <a:pt x="1446099" y="6431153"/>
                </a:cubicBezTo>
                <a:cubicBezTo>
                  <a:pt x="1431002" y="6580550"/>
                  <a:pt x="1518558" y="6630349"/>
                  <a:pt x="1609132" y="6658805"/>
                </a:cubicBezTo>
                <a:cubicBezTo>
                  <a:pt x="1741974" y="6701489"/>
                  <a:pt x="1859720" y="6786859"/>
                  <a:pt x="1983504" y="6858000"/>
                </a:cubicBezTo>
                <a:lnTo>
                  <a:pt x="0" y="6858000"/>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pic>
        <p:nvPicPr>
          <p:cNvPr id="3" name="Picture 2">
            <a:extLst>
              <a:ext uri="{FF2B5EF4-FFF2-40B4-BE49-F238E27FC236}">
                <a16:creationId xmlns:a16="http://schemas.microsoft.com/office/drawing/2014/main" id="{07B290F3-95F3-EE95-180B-E310965F2EAB}"/>
              </a:ext>
            </a:extLst>
          </p:cNvPr>
          <p:cNvPicPr>
            <a:picLocks noChangeAspect="1"/>
          </p:cNvPicPr>
          <p:nvPr/>
        </p:nvPicPr>
        <p:blipFill>
          <a:blip r:embed="rId2"/>
          <a:stretch>
            <a:fillRect/>
          </a:stretch>
        </p:blipFill>
        <p:spPr>
          <a:xfrm>
            <a:off x="2930239" y="1286934"/>
            <a:ext cx="8315025" cy="5571066"/>
          </a:xfrm>
          <a:prstGeom prst="rect">
            <a:avLst/>
          </a:prstGeom>
        </p:spPr>
      </p:pic>
      <p:sp>
        <p:nvSpPr>
          <p:cNvPr id="5" name="TextBox 4">
            <a:extLst>
              <a:ext uri="{FF2B5EF4-FFF2-40B4-BE49-F238E27FC236}">
                <a16:creationId xmlns:a16="http://schemas.microsoft.com/office/drawing/2014/main" id="{4B3EE3EC-00D2-50F0-12F0-25C3C4A92AA0}"/>
              </a:ext>
            </a:extLst>
          </p:cNvPr>
          <p:cNvSpPr txBox="1"/>
          <p:nvPr/>
        </p:nvSpPr>
        <p:spPr>
          <a:xfrm>
            <a:off x="2796699" y="458801"/>
            <a:ext cx="6094140" cy="400110"/>
          </a:xfrm>
          <a:prstGeom prst="rect">
            <a:avLst/>
          </a:prstGeom>
          <a:noFill/>
        </p:spPr>
        <p:txBody>
          <a:bodyPr wrap="square">
            <a:spAutoFit/>
          </a:bodyPr>
          <a:lstStyle/>
          <a:p>
            <a:r>
              <a:rPr lang="en-GB" sz="2000" b="1" dirty="0">
                <a:solidFill>
                  <a:srgbClr val="FF0000"/>
                </a:solidFill>
              </a:rPr>
              <a:t>Class Variable vs. Instance variables</a:t>
            </a:r>
          </a:p>
        </p:txBody>
      </p:sp>
    </p:spTree>
    <p:extLst>
      <p:ext uri="{BB962C8B-B14F-4D97-AF65-F5344CB8AC3E}">
        <p14:creationId xmlns:p14="http://schemas.microsoft.com/office/powerpoint/2010/main" val="2991225015"/>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610B01-5D4A-7981-DA27-61F0E09BD76C}"/>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061F5902-C1C9-5599-53BD-BA76EE9DEEC1}"/>
              </a:ext>
            </a:extLst>
          </p:cNvPr>
          <p:cNvSpPr txBox="1"/>
          <p:nvPr/>
        </p:nvSpPr>
        <p:spPr>
          <a:xfrm>
            <a:off x="283027" y="478973"/>
            <a:ext cx="11462657" cy="2862322"/>
          </a:xfrm>
          <a:prstGeom prst="rect">
            <a:avLst/>
          </a:prstGeom>
          <a:noFill/>
        </p:spPr>
        <p:txBody>
          <a:bodyPr wrap="square">
            <a:spAutoFit/>
          </a:bodyPr>
          <a:lstStyle/>
          <a:p>
            <a:r>
              <a:rPr lang="en-GB" sz="2000" b="1" dirty="0">
                <a:solidFill>
                  <a:srgbClr val="FF0000"/>
                </a:solidFill>
              </a:rPr>
              <a:t>Class Variables In Inheritance</a:t>
            </a:r>
          </a:p>
          <a:p>
            <a:r>
              <a:rPr lang="en-GB" sz="2000" dirty="0"/>
              <a:t>As you know, only one copy of the class variable will be created and shared between all objects of that class.</a:t>
            </a:r>
          </a:p>
          <a:p>
            <a:endParaRPr lang="en-GB" sz="2000" dirty="0"/>
          </a:p>
          <a:p>
            <a:r>
              <a:rPr lang="en-GB" sz="2000" dirty="0"/>
              <a:t>When we use inheritance, all variables and methods of the base class are available to the child class. In such cases, We can also change the value of the parent class’s class variable in the child class.</a:t>
            </a:r>
          </a:p>
          <a:p>
            <a:endParaRPr lang="en-GB" sz="2000" dirty="0"/>
          </a:p>
          <a:p>
            <a:r>
              <a:rPr lang="en-GB" sz="2000" dirty="0"/>
              <a:t>We can use the parent class or child class name to change the value of a parent class’s class variable in the child class</a:t>
            </a:r>
          </a:p>
        </p:txBody>
      </p:sp>
    </p:spTree>
    <p:extLst>
      <p:ext uri="{BB962C8B-B14F-4D97-AF65-F5344CB8AC3E}">
        <p14:creationId xmlns:p14="http://schemas.microsoft.com/office/powerpoint/2010/main" val="2980916274"/>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9B67F9-3F34-5FFB-528F-AB6411961F1F}"/>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F5591E59-83D7-3D06-5072-566E6FE80F7B}"/>
              </a:ext>
            </a:extLst>
          </p:cNvPr>
          <p:cNvPicPr>
            <a:picLocks noChangeAspect="1"/>
          </p:cNvPicPr>
          <p:nvPr/>
        </p:nvPicPr>
        <p:blipFill>
          <a:blip r:embed="rId2"/>
          <a:stretch>
            <a:fillRect/>
          </a:stretch>
        </p:blipFill>
        <p:spPr>
          <a:xfrm>
            <a:off x="301083" y="271695"/>
            <a:ext cx="8212060" cy="5534025"/>
          </a:xfrm>
          <a:prstGeom prst="rect">
            <a:avLst/>
          </a:prstGeom>
        </p:spPr>
      </p:pic>
      <p:pic>
        <p:nvPicPr>
          <p:cNvPr id="5" name="Picture 4">
            <a:extLst>
              <a:ext uri="{FF2B5EF4-FFF2-40B4-BE49-F238E27FC236}">
                <a16:creationId xmlns:a16="http://schemas.microsoft.com/office/drawing/2014/main" id="{753EBF16-2DB7-2DA4-FF54-40976562E7C5}"/>
              </a:ext>
            </a:extLst>
          </p:cNvPr>
          <p:cNvPicPr>
            <a:picLocks noChangeAspect="1"/>
          </p:cNvPicPr>
          <p:nvPr/>
        </p:nvPicPr>
        <p:blipFill>
          <a:blip r:embed="rId3"/>
          <a:stretch>
            <a:fillRect/>
          </a:stretch>
        </p:blipFill>
        <p:spPr>
          <a:xfrm>
            <a:off x="6877050" y="4857750"/>
            <a:ext cx="4838700" cy="2000250"/>
          </a:xfrm>
          <a:prstGeom prst="rect">
            <a:avLst/>
          </a:prstGeom>
        </p:spPr>
      </p:pic>
    </p:spTree>
    <p:extLst>
      <p:ext uri="{BB962C8B-B14F-4D97-AF65-F5344CB8AC3E}">
        <p14:creationId xmlns:p14="http://schemas.microsoft.com/office/powerpoint/2010/main" val="3935934483"/>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56929A6-831C-7150-C8FC-0BCEDB4EDCDA}"/>
              </a:ext>
            </a:extLst>
          </p:cNvPr>
          <p:cNvSpPr txBox="1"/>
          <p:nvPr/>
        </p:nvSpPr>
        <p:spPr>
          <a:xfrm>
            <a:off x="141513" y="119743"/>
            <a:ext cx="11843657" cy="1015663"/>
          </a:xfrm>
          <a:prstGeom prst="rect">
            <a:avLst/>
          </a:prstGeom>
          <a:noFill/>
        </p:spPr>
        <p:txBody>
          <a:bodyPr wrap="square">
            <a:spAutoFit/>
          </a:bodyPr>
          <a:lstStyle/>
          <a:p>
            <a:r>
              <a:rPr lang="en-GB" sz="2000" b="1" dirty="0"/>
              <a:t>What if both child and parent classes have the same class variable name? In this case, the child class will not inherit the class variable of a base class. So, creating a separate class variable for the child class is recommended instead of inheriting the base class variable.</a:t>
            </a:r>
          </a:p>
        </p:txBody>
      </p:sp>
      <p:pic>
        <p:nvPicPr>
          <p:cNvPr id="7" name="Picture 6">
            <a:extLst>
              <a:ext uri="{FF2B5EF4-FFF2-40B4-BE49-F238E27FC236}">
                <a16:creationId xmlns:a16="http://schemas.microsoft.com/office/drawing/2014/main" id="{9AB925DA-5D20-FEF0-E0EB-27394EF333BE}"/>
              </a:ext>
            </a:extLst>
          </p:cNvPr>
          <p:cNvPicPr>
            <a:picLocks noChangeAspect="1"/>
          </p:cNvPicPr>
          <p:nvPr/>
        </p:nvPicPr>
        <p:blipFill>
          <a:blip r:embed="rId2"/>
          <a:stretch>
            <a:fillRect/>
          </a:stretch>
        </p:blipFill>
        <p:spPr>
          <a:xfrm>
            <a:off x="5206739" y="1021025"/>
            <a:ext cx="6778431" cy="5717232"/>
          </a:xfrm>
          <a:prstGeom prst="rect">
            <a:avLst/>
          </a:prstGeom>
        </p:spPr>
      </p:pic>
      <p:pic>
        <p:nvPicPr>
          <p:cNvPr id="9" name="Picture 8">
            <a:extLst>
              <a:ext uri="{FF2B5EF4-FFF2-40B4-BE49-F238E27FC236}">
                <a16:creationId xmlns:a16="http://schemas.microsoft.com/office/drawing/2014/main" id="{03EF318D-4352-83F9-D120-290A2DAC3711}"/>
              </a:ext>
            </a:extLst>
          </p:cNvPr>
          <p:cNvPicPr>
            <a:picLocks noChangeAspect="1"/>
          </p:cNvPicPr>
          <p:nvPr/>
        </p:nvPicPr>
        <p:blipFill>
          <a:blip r:embed="rId3"/>
          <a:stretch>
            <a:fillRect/>
          </a:stretch>
        </p:blipFill>
        <p:spPr>
          <a:xfrm>
            <a:off x="445700" y="4226080"/>
            <a:ext cx="4676775" cy="2152650"/>
          </a:xfrm>
          <a:prstGeom prst="rect">
            <a:avLst/>
          </a:prstGeom>
        </p:spPr>
      </p:pic>
    </p:spTree>
    <p:extLst>
      <p:ext uri="{BB962C8B-B14F-4D97-AF65-F5344CB8AC3E}">
        <p14:creationId xmlns:p14="http://schemas.microsoft.com/office/powerpoint/2010/main" val="1134680437"/>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01BF12-8AFB-1371-6038-EE651FD127DC}"/>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C30D03AD-7B68-92B1-360B-48CBBE251E8D}"/>
              </a:ext>
            </a:extLst>
          </p:cNvPr>
          <p:cNvSpPr txBox="1"/>
          <p:nvPr/>
        </p:nvSpPr>
        <p:spPr>
          <a:xfrm>
            <a:off x="1" y="163286"/>
            <a:ext cx="4259765" cy="2308324"/>
          </a:xfrm>
          <a:prstGeom prst="rect">
            <a:avLst/>
          </a:prstGeom>
          <a:noFill/>
        </p:spPr>
        <p:txBody>
          <a:bodyPr wrap="square">
            <a:spAutoFit/>
          </a:bodyPr>
          <a:lstStyle/>
          <a:p>
            <a:r>
              <a:rPr lang="en-GB" b="1" dirty="0">
                <a:solidFill>
                  <a:srgbClr val="FF0000"/>
                </a:solidFill>
              </a:rPr>
              <a:t>Wrong Use of Class Variables</a:t>
            </a:r>
          </a:p>
          <a:p>
            <a:endParaRPr lang="en-GB" b="1" dirty="0">
              <a:solidFill>
                <a:srgbClr val="FF0000"/>
              </a:solidFill>
            </a:endParaRPr>
          </a:p>
          <a:p>
            <a:r>
              <a:rPr lang="en-GB" dirty="0"/>
              <a:t>We should use the class variable carefully in Python because all objects share the exact copy. Thus, if one of the objects modifies the value of a class variable, then all objects start referring to the fresh copy.</a:t>
            </a:r>
          </a:p>
        </p:txBody>
      </p:sp>
      <p:pic>
        <p:nvPicPr>
          <p:cNvPr id="5" name="Picture 4">
            <a:extLst>
              <a:ext uri="{FF2B5EF4-FFF2-40B4-BE49-F238E27FC236}">
                <a16:creationId xmlns:a16="http://schemas.microsoft.com/office/drawing/2014/main" id="{5028FDCD-A791-0312-DD58-911EA28FB48A}"/>
              </a:ext>
            </a:extLst>
          </p:cNvPr>
          <p:cNvPicPr>
            <a:picLocks noChangeAspect="1"/>
          </p:cNvPicPr>
          <p:nvPr/>
        </p:nvPicPr>
        <p:blipFill>
          <a:blip r:embed="rId2"/>
          <a:stretch>
            <a:fillRect/>
          </a:stretch>
        </p:blipFill>
        <p:spPr>
          <a:xfrm>
            <a:off x="4519664" y="401444"/>
            <a:ext cx="7831822" cy="6055112"/>
          </a:xfrm>
          <a:prstGeom prst="rect">
            <a:avLst/>
          </a:prstGeom>
        </p:spPr>
      </p:pic>
      <p:pic>
        <p:nvPicPr>
          <p:cNvPr id="7" name="Picture 6">
            <a:extLst>
              <a:ext uri="{FF2B5EF4-FFF2-40B4-BE49-F238E27FC236}">
                <a16:creationId xmlns:a16="http://schemas.microsoft.com/office/drawing/2014/main" id="{19C6690F-1591-2F2F-B2A9-49453C8978BD}"/>
              </a:ext>
            </a:extLst>
          </p:cNvPr>
          <p:cNvPicPr>
            <a:picLocks noChangeAspect="1"/>
          </p:cNvPicPr>
          <p:nvPr/>
        </p:nvPicPr>
        <p:blipFill>
          <a:blip r:embed="rId3"/>
          <a:stretch>
            <a:fillRect/>
          </a:stretch>
        </p:blipFill>
        <p:spPr>
          <a:xfrm>
            <a:off x="129949" y="4005611"/>
            <a:ext cx="4259766" cy="1790700"/>
          </a:xfrm>
          <a:prstGeom prst="rect">
            <a:avLst/>
          </a:prstGeom>
        </p:spPr>
      </p:pic>
    </p:spTree>
    <p:extLst>
      <p:ext uri="{BB962C8B-B14F-4D97-AF65-F5344CB8AC3E}">
        <p14:creationId xmlns:p14="http://schemas.microsoft.com/office/powerpoint/2010/main" val="2592192360"/>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40D598-673E-ED00-46E2-4DF6A1F9C5E4}"/>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20FFF901-6373-A87A-2A99-03E9D1DFD466}"/>
              </a:ext>
            </a:extLst>
          </p:cNvPr>
          <p:cNvSpPr txBox="1"/>
          <p:nvPr/>
        </p:nvSpPr>
        <p:spPr>
          <a:xfrm>
            <a:off x="206829" y="217714"/>
            <a:ext cx="11625942" cy="5324535"/>
          </a:xfrm>
          <a:prstGeom prst="rect">
            <a:avLst/>
          </a:prstGeom>
          <a:noFill/>
        </p:spPr>
        <p:txBody>
          <a:bodyPr wrap="square">
            <a:spAutoFit/>
          </a:bodyPr>
          <a:lstStyle/>
          <a:p>
            <a:pPr marL="285750" indent="-285750">
              <a:buFont typeface="Wingdings" panose="05000000000000000000" pitchFamily="2" charset="2"/>
              <a:buChar char="q"/>
            </a:pPr>
            <a:r>
              <a:rPr lang="en-GB" sz="2000" dirty="0"/>
              <a:t>The instance variable name is unique for each player. The class variable team and sport can be accessed and modified by any object.</a:t>
            </a:r>
          </a:p>
          <a:p>
            <a:pPr marL="285750" indent="-285750">
              <a:buFont typeface="Wingdings" panose="05000000000000000000" pitchFamily="2" charset="2"/>
              <a:buChar char="q"/>
            </a:pPr>
            <a:endParaRPr lang="en-GB" sz="2000" dirty="0"/>
          </a:p>
          <a:p>
            <a:pPr marL="285750" indent="-285750">
              <a:buFont typeface="Wingdings" panose="05000000000000000000" pitchFamily="2" charset="2"/>
              <a:buChar char="q"/>
            </a:pPr>
            <a:r>
              <a:rPr lang="en-GB" sz="2000" dirty="0"/>
              <a:t>Because both objects modified the class variable, a new instance variable is created for that particular object with the same name as the class variable, which shadows the class variables.</a:t>
            </a:r>
          </a:p>
          <a:p>
            <a:pPr marL="285750" indent="-285750">
              <a:buFont typeface="Wingdings" panose="05000000000000000000" pitchFamily="2" charset="2"/>
              <a:buChar char="q"/>
            </a:pPr>
            <a:endParaRPr lang="en-GB" sz="2000" dirty="0"/>
          </a:p>
          <a:p>
            <a:pPr marL="285750" indent="-285750">
              <a:buFont typeface="Wingdings" panose="05000000000000000000" pitchFamily="2" charset="2"/>
              <a:buChar char="q"/>
            </a:pPr>
            <a:r>
              <a:rPr lang="en-GB" sz="2000" dirty="0"/>
              <a:t>In our case, for object p1 new instance variable club gets created, and for object p2 new instance variable sport gets created.</a:t>
            </a:r>
          </a:p>
          <a:p>
            <a:pPr marL="285750" indent="-285750">
              <a:buFont typeface="Wingdings" panose="05000000000000000000" pitchFamily="2" charset="2"/>
              <a:buChar char="q"/>
            </a:pPr>
            <a:endParaRPr lang="en-GB" sz="2000" dirty="0"/>
          </a:p>
          <a:p>
            <a:pPr marL="285750" indent="-285750">
              <a:buFont typeface="Wingdings" panose="05000000000000000000" pitchFamily="2" charset="2"/>
              <a:buChar char="q"/>
            </a:pPr>
            <a:r>
              <a:rPr lang="en-GB" sz="2000" dirty="0"/>
              <a:t>So when you try to access the class variable using the p1 or p2 object, it will not return the actual class variable value.</a:t>
            </a:r>
          </a:p>
          <a:p>
            <a:pPr marL="285750" indent="-285750">
              <a:buFont typeface="Wingdings" panose="05000000000000000000" pitchFamily="2" charset="2"/>
              <a:buChar char="q"/>
            </a:pPr>
            <a:endParaRPr lang="en-GB" sz="2000" dirty="0"/>
          </a:p>
          <a:p>
            <a:pPr marL="285750" indent="-285750">
              <a:buFont typeface="Wingdings" panose="05000000000000000000" pitchFamily="2" charset="2"/>
              <a:buChar char="q"/>
            </a:pPr>
            <a:r>
              <a:rPr lang="en-GB" sz="2000" dirty="0"/>
              <a:t>To avoid this, always modify the class variable value using the class name so that all objects gets the updated value. Like this</a:t>
            </a:r>
          </a:p>
          <a:p>
            <a:pPr marL="285750" indent="-285750">
              <a:buFont typeface="Wingdings" panose="05000000000000000000" pitchFamily="2" charset="2"/>
              <a:buChar char="q"/>
            </a:pPr>
            <a:endParaRPr lang="en-GB" sz="2000" dirty="0"/>
          </a:p>
          <a:p>
            <a:r>
              <a:rPr lang="en-US" sz="2000" dirty="0" err="1"/>
              <a:t>Player.club</a:t>
            </a:r>
            <a:r>
              <a:rPr lang="en-US" sz="2000" dirty="0"/>
              <a:t> = 'FC'</a:t>
            </a:r>
          </a:p>
          <a:p>
            <a:r>
              <a:rPr lang="en-US" sz="2000" dirty="0" err="1"/>
              <a:t>Player.sport</a:t>
            </a:r>
            <a:r>
              <a:rPr lang="en-US" sz="2000" dirty="0"/>
              <a:t> = 'Tennis'</a:t>
            </a:r>
            <a:endParaRPr lang="en-GB" sz="2000" dirty="0"/>
          </a:p>
        </p:txBody>
      </p:sp>
    </p:spTree>
    <p:extLst>
      <p:ext uri="{BB962C8B-B14F-4D97-AF65-F5344CB8AC3E}">
        <p14:creationId xmlns:p14="http://schemas.microsoft.com/office/powerpoint/2010/main" val="17119852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1DA7AA-8BB1-397C-C095-1F7A97798669}"/>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5F29B400-2222-5CD0-6158-2A2EE06BD36F}"/>
              </a:ext>
            </a:extLst>
          </p:cNvPr>
          <p:cNvSpPr txBox="1"/>
          <p:nvPr/>
        </p:nvSpPr>
        <p:spPr>
          <a:xfrm>
            <a:off x="220624" y="205905"/>
            <a:ext cx="8444911" cy="7294305"/>
          </a:xfrm>
          <a:prstGeom prst="rect">
            <a:avLst/>
          </a:prstGeom>
          <a:noFill/>
        </p:spPr>
        <p:txBody>
          <a:bodyPr wrap="square">
            <a:spAutoFit/>
          </a:bodyPr>
          <a:lstStyle/>
          <a:p>
            <a:r>
              <a:rPr lang="en-US" dirty="0"/>
              <a:t>class Person:</a:t>
            </a:r>
          </a:p>
          <a:p>
            <a:r>
              <a:rPr lang="en-US" dirty="0"/>
              <a:t>    def __</a:t>
            </a:r>
            <a:r>
              <a:rPr lang="en-US" dirty="0" err="1"/>
              <a:t>init</a:t>
            </a:r>
            <a:r>
              <a:rPr lang="en-US" dirty="0"/>
              <a:t>__(self, name, age, salary):</a:t>
            </a:r>
          </a:p>
          <a:p>
            <a:r>
              <a:rPr lang="en-US" dirty="0"/>
              <a:t>        self.name = name             # Public attribute</a:t>
            </a:r>
          </a:p>
          <a:p>
            <a:r>
              <a:rPr lang="en-US" dirty="0"/>
              <a:t>        </a:t>
            </a:r>
            <a:r>
              <a:rPr lang="en-US" dirty="0" err="1"/>
              <a:t>self._age</a:t>
            </a:r>
            <a:r>
              <a:rPr lang="en-US" dirty="0"/>
              <a:t> = age              # Protected attribute (indicated by a single underscore)</a:t>
            </a:r>
          </a:p>
          <a:p>
            <a:r>
              <a:rPr lang="en-US" dirty="0"/>
              <a:t>        </a:t>
            </a:r>
            <a:r>
              <a:rPr lang="en-US" dirty="0" err="1"/>
              <a:t>self.__salary</a:t>
            </a:r>
            <a:r>
              <a:rPr lang="en-US" dirty="0"/>
              <a:t> = salary       # Private attribute (indicated by double underscores)</a:t>
            </a:r>
          </a:p>
          <a:p>
            <a:endParaRPr lang="en-US" dirty="0"/>
          </a:p>
          <a:p>
            <a:r>
              <a:rPr lang="en-US" dirty="0"/>
              <a:t>    # Public method to access the private attribute</a:t>
            </a:r>
          </a:p>
          <a:p>
            <a:r>
              <a:rPr lang="en-US" dirty="0"/>
              <a:t>    def </a:t>
            </a:r>
            <a:r>
              <a:rPr lang="en-US" dirty="0" err="1"/>
              <a:t>get_salary</a:t>
            </a:r>
            <a:r>
              <a:rPr lang="en-US" dirty="0"/>
              <a:t>(self):</a:t>
            </a:r>
          </a:p>
          <a:p>
            <a:r>
              <a:rPr lang="en-US" dirty="0"/>
              <a:t>        return </a:t>
            </a:r>
            <a:r>
              <a:rPr lang="en-US" dirty="0" err="1"/>
              <a:t>self.__salary</a:t>
            </a:r>
            <a:endParaRPr lang="en-US" dirty="0"/>
          </a:p>
          <a:p>
            <a:endParaRPr lang="en-US" dirty="0"/>
          </a:p>
          <a:p>
            <a:r>
              <a:rPr lang="en-US" dirty="0"/>
              <a:t>    # Public method to modify the private attribute</a:t>
            </a:r>
          </a:p>
          <a:p>
            <a:r>
              <a:rPr lang="en-US" dirty="0"/>
              <a:t>    def </a:t>
            </a:r>
            <a:r>
              <a:rPr lang="en-US" dirty="0" err="1"/>
              <a:t>set_salary</a:t>
            </a:r>
            <a:r>
              <a:rPr lang="en-US" dirty="0"/>
              <a:t>(self, </a:t>
            </a:r>
            <a:r>
              <a:rPr lang="en-US" dirty="0" err="1"/>
              <a:t>new_salary</a:t>
            </a:r>
            <a:r>
              <a:rPr lang="en-US" dirty="0"/>
              <a:t>):</a:t>
            </a:r>
          </a:p>
          <a:p>
            <a:r>
              <a:rPr lang="en-US" dirty="0"/>
              <a:t>        if </a:t>
            </a:r>
            <a:r>
              <a:rPr lang="en-US" dirty="0" err="1"/>
              <a:t>new_salary</a:t>
            </a:r>
            <a:r>
              <a:rPr lang="en-US" dirty="0"/>
              <a:t> &gt; 0:</a:t>
            </a:r>
          </a:p>
          <a:p>
            <a:r>
              <a:rPr lang="en-US" dirty="0"/>
              <a:t>            </a:t>
            </a:r>
            <a:r>
              <a:rPr lang="en-US" dirty="0" err="1"/>
              <a:t>self.__salary</a:t>
            </a:r>
            <a:r>
              <a:rPr lang="en-US" dirty="0"/>
              <a:t> = </a:t>
            </a:r>
            <a:r>
              <a:rPr lang="en-US" dirty="0" err="1"/>
              <a:t>new_salary</a:t>
            </a:r>
            <a:endParaRPr lang="en-US" dirty="0"/>
          </a:p>
          <a:p>
            <a:r>
              <a:rPr lang="en-US" dirty="0"/>
              <a:t>        else:</a:t>
            </a:r>
          </a:p>
          <a:p>
            <a:r>
              <a:rPr lang="en-US" dirty="0"/>
              <a:t>            print("Salary must be positive!")</a:t>
            </a:r>
          </a:p>
          <a:p>
            <a:endParaRPr lang="en-US" dirty="0"/>
          </a:p>
          <a:p>
            <a:r>
              <a:rPr lang="en-US" dirty="0"/>
              <a:t>    # Protected method (indicated by a single underscore)</a:t>
            </a:r>
          </a:p>
          <a:p>
            <a:r>
              <a:rPr lang="en-US" dirty="0"/>
              <a:t>    def _</a:t>
            </a:r>
            <a:r>
              <a:rPr lang="en-US" dirty="0" err="1"/>
              <a:t>display_age</a:t>
            </a:r>
            <a:r>
              <a:rPr lang="en-US" dirty="0"/>
              <a:t>(self):</a:t>
            </a:r>
          </a:p>
          <a:p>
            <a:r>
              <a:rPr lang="en-US" dirty="0"/>
              <a:t>        return </a:t>
            </a:r>
            <a:r>
              <a:rPr lang="en-US" dirty="0" err="1"/>
              <a:t>f"Age</a:t>
            </a:r>
            <a:r>
              <a:rPr lang="en-US" dirty="0"/>
              <a:t>: {</a:t>
            </a:r>
            <a:r>
              <a:rPr lang="en-US" dirty="0" err="1"/>
              <a:t>self._age</a:t>
            </a:r>
            <a:r>
              <a:rPr lang="en-US" dirty="0"/>
              <a:t>}"</a:t>
            </a:r>
          </a:p>
          <a:p>
            <a:endParaRPr lang="en-US" dirty="0"/>
          </a:p>
          <a:p>
            <a:r>
              <a:rPr lang="en-US" dirty="0"/>
              <a:t>    # Private method (indicated by double underscores)</a:t>
            </a:r>
          </a:p>
          <a:p>
            <a:r>
              <a:rPr lang="en-US" dirty="0"/>
              <a:t>    def __</a:t>
            </a:r>
            <a:r>
              <a:rPr lang="en-US" dirty="0" err="1"/>
              <a:t>display_salary</a:t>
            </a:r>
            <a:r>
              <a:rPr lang="en-US" dirty="0"/>
              <a:t>(self):</a:t>
            </a:r>
          </a:p>
          <a:p>
            <a:r>
              <a:rPr lang="en-US" dirty="0"/>
              <a:t>        return </a:t>
            </a:r>
            <a:r>
              <a:rPr lang="en-US" dirty="0" err="1"/>
              <a:t>f"Salary</a:t>
            </a:r>
            <a:r>
              <a:rPr lang="en-US" dirty="0"/>
              <a:t>: {</a:t>
            </a:r>
            <a:r>
              <a:rPr lang="en-US" dirty="0" err="1"/>
              <a:t>self.__salary</a:t>
            </a:r>
            <a:r>
              <a:rPr lang="en-US" dirty="0"/>
              <a:t>}"</a:t>
            </a:r>
          </a:p>
          <a:p>
            <a:endParaRPr lang="en-US" dirty="0"/>
          </a:p>
          <a:p>
            <a:r>
              <a:rPr lang="en-US" dirty="0"/>
              <a:t>    </a:t>
            </a:r>
            <a:endParaRPr lang="en-GB" dirty="0"/>
          </a:p>
        </p:txBody>
      </p:sp>
      <p:sp>
        <p:nvSpPr>
          <p:cNvPr id="5" name="TextBox 4">
            <a:extLst>
              <a:ext uri="{FF2B5EF4-FFF2-40B4-BE49-F238E27FC236}">
                <a16:creationId xmlns:a16="http://schemas.microsoft.com/office/drawing/2014/main" id="{4B390BD1-F7E3-C1E9-5FEB-9943E77B595F}"/>
              </a:ext>
            </a:extLst>
          </p:cNvPr>
          <p:cNvSpPr txBox="1"/>
          <p:nvPr/>
        </p:nvSpPr>
        <p:spPr>
          <a:xfrm>
            <a:off x="5616649" y="2892078"/>
            <a:ext cx="6097772" cy="1754326"/>
          </a:xfrm>
          <a:prstGeom prst="rect">
            <a:avLst/>
          </a:prstGeom>
          <a:noFill/>
        </p:spPr>
        <p:txBody>
          <a:bodyPr wrap="square">
            <a:spAutoFit/>
          </a:bodyPr>
          <a:lstStyle/>
          <a:p>
            <a:r>
              <a:rPr lang="en-GB" dirty="0"/>
              <a:t># Public method to demonstrate access to protected and private methods</a:t>
            </a:r>
          </a:p>
          <a:p>
            <a:r>
              <a:rPr lang="en-GB" dirty="0"/>
              <a:t>    def display(self):</a:t>
            </a:r>
          </a:p>
          <a:p>
            <a:r>
              <a:rPr lang="en-GB" dirty="0"/>
              <a:t>        </a:t>
            </a:r>
            <a:r>
              <a:rPr lang="en-GB" dirty="0" err="1"/>
              <a:t>age_info</a:t>
            </a:r>
            <a:r>
              <a:rPr lang="en-GB" dirty="0"/>
              <a:t> = self._</a:t>
            </a:r>
            <a:r>
              <a:rPr lang="en-GB" dirty="0" err="1"/>
              <a:t>display_age</a:t>
            </a:r>
            <a:r>
              <a:rPr lang="en-GB" dirty="0"/>
              <a:t>()</a:t>
            </a:r>
          </a:p>
          <a:p>
            <a:r>
              <a:rPr lang="en-GB" dirty="0"/>
              <a:t>        </a:t>
            </a:r>
            <a:r>
              <a:rPr lang="en-GB" dirty="0" err="1"/>
              <a:t>salary_info</a:t>
            </a:r>
            <a:r>
              <a:rPr lang="en-GB" dirty="0"/>
              <a:t> = self.__</a:t>
            </a:r>
            <a:r>
              <a:rPr lang="en-GB" dirty="0" err="1"/>
              <a:t>display_salary</a:t>
            </a:r>
            <a:r>
              <a:rPr lang="en-GB" dirty="0"/>
              <a:t>()</a:t>
            </a:r>
          </a:p>
          <a:p>
            <a:r>
              <a:rPr lang="en-GB" dirty="0"/>
              <a:t>        return </a:t>
            </a:r>
            <a:r>
              <a:rPr lang="en-GB" dirty="0" err="1"/>
              <a:t>f"Name</a:t>
            </a:r>
            <a:r>
              <a:rPr lang="en-GB" dirty="0"/>
              <a:t>: {self.name}, {</a:t>
            </a:r>
            <a:r>
              <a:rPr lang="en-GB" dirty="0" err="1"/>
              <a:t>age_info</a:t>
            </a:r>
            <a:r>
              <a:rPr lang="en-GB" dirty="0"/>
              <a:t>}, {</a:t>
            </a:r>
            <a:r>
              <a:rPr lang="en-GB" dirty="0" err="1"/>
              <a:t>salary_info</a:t>
            </a:r>
            <a:r>
              <a:rPr lang="en-GB" dirty="0"/>
              <a:t>}"</a:t>
            </a:r>
          </a:p>
        </p:txBody>
      </p:sp>
    </p:spTree>
    <p:extLst>
      <p:ext uri="{BB962C8B-B14F-4D97-AF65-F5344CB8AC3E}">
        <p14:creationId xmlns:p14="http://schemas.microsoft.com/office/powerpoint/2010/main" val="997009364"/>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1B7CD6-6499-472F-47A6-D266A102726C}"/>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4DE4FE97-7EA1-7F7A-8CF2-0BA9814C6594}"/>
              </a:ext>
            </a:extLst>
          </p:cNvPr>
          <p:cNvSpPr/>
          <p:nvPr/>
        </p:nvSpPr>
        <p:spPr>
          <a:xfrm>
            <a:off x="2384535" y="2967335"/>
            <a:ext cx="7422929" cy="1754326"/>
          </a:xfrm>
          <a:prstGeom prst="rect">
            <a:avLst/>
          </a:prstGeom>
          <a:noFill/>
        </p:spPr>
        <p:txBody>
          <a:bodyPr wrap="none" lIns="91440" tIns="45720" rIns="91440" bIns="45720">
            <a:spAutoFit/>
          </a:bodyPr>
          <a:lstStyle/>
          <a:p>
            <a:pPr algn="ctr"/>
            <a:r>
              <a:rPr lang="en-US" sz="54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Python Destructors to :</a:t>
            </a:r>
          </a:p>
          <a:p>
            <a:pPr algn="ctr"/>
            <a:r>
              <a:rPr lang="en-US" sz="54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Destroy the Object</a:t>
            </a:r>
          </a:p>
        </p:txBody>
      </p:sp>
    </p:spTree>
    <p:extLst>
      <p:ext uri="{BB962C8B-B14F-4D97-AF65-F5344CB8AC3E}">
        <p14:creationId xmlns:p14="http://schemas.microsoft.com/office/powerpoint/2010/main" val="3062578166"/>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A64A8A-665C-5D31-59B7-D9BA03C17F3A}"/>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A6A28EAD-B599-E085-3043-E3FC55F48E14}"/>
              </a:ext>
            </a:extLst>
          </p:cNvPr>
          <p:cNvSpPr txBox="1"/>
          <p:nvPr/>
        </p:nvSpPr>
        <p:spPr>
          <a:xfrm>
            <a:off x="531627" y="542260"/>
            <a:ext cx="11259879" cy="707886"/>
          </a:xfrm>
          <a:prstGeom prst="rect">
            <a:avLst/>
          </a:prstGeom>
          <a:noFill/>
        </p:spPr>
        <p:txBody>
          <a:bodyPr wrap="square">
            <a:spAutoFit/>
          </a:bodyPr>
          <a:lstStyle/>
          <a:p>
            <a:r>
              <a:rPr lang="en-GB" sz="2000" dirty="0"/>
              <a:t>Destructor is a special method that is called when an object gets destroyed. On the other hand, a constructor is used to create and initialize an object of a class.</a:t>
            </a:r>
          </a:p>
        </p:txBody>
      </p:sp>
      <p:sp>
        <p:nvSpPr>
          <p:cNvPr id="5" name="TextBox 4">
            <a:extLst>
              <a:ext uri="{FF2B5EF4-FFF2-40B4-BE49-F238E27FC236}">
                <a16:creationId xmlns:a16="http://schemas.microsoft.com/office/drawing/2014/main" id="{EAC21EB3-AA6D-2792-2066-062A308A2D5B}"/>
              </a:ext>
            </a:extLst>
          </p:cNvPr>
          <p:cNvSpPr txBox="1"/>
          <p:nvPr/>
        </p:nvSpPr>
        <p:spPr>
          <a:xfrm>
            <a:off x="871870" y="2413591"/>
            <a:ext cx="8274788" cy="2031072"/>
          </a:xfrm>
          <a:prstGeom prst="rect">
            <a:avLst/>
          </a:prstGeom>
          <a:noFill/>
        </p:spPr>
        <p:txBody>
          <a:bodyPr wrap="square">
            <a:spAutoFit/>
          </a:bodyPr>
          <a:lstStyle/>
          <a:p>
            <a:pPr marL="285750" indent="-285750">
              <a:buFont typeface="Wingdings" panose="05000000000000000000" pitchFamily="2" charset="2"/>
              <a:buChar char="q"/>
            </a:pPr>
            <a:endParaRPr lang="en-GB" b="1" dirty="0">
              <a:solidFill>
                <a:srgbClr val="FF0000"/>
              </a:solidFill>
            </a:endParaRPr>
          </a:p>
          <a:p>
            <a:pPr marL="285750" indent="-285750">
              <a:buFont typeface="Wingdings" panose="05000000000000000000" pitchFamily="2" charset="2"/>
              <a:buChar char="q"/>
            </a:pPr>
            <a:r>
              <a:rPr lang="en-GB" b="1" dirty="0">
                <a:solidFill>
                  <a:srgbClr val="FF0000"/>
                </a:solidFill>
              </a:rPr>
              <a:t>What is Destructor in Python?</a:t>
            </a:r>
          </a:p>
          <a:p>
            <a:pPr marL="285750" indent="-285750">
              <a:buFont typeface="Wingdings" panose="05000000000000000000" pitchFamily="2" charset="2"/>
              <a:buChar char="q"/>
            </a:pPr>
            <a:r>
              <a:rPr lang="en-GB" b="1" dirty="0">
                <a:solidFill>
                  <a:srgbClr val="FF0000"/>
                </a:solidFill>
              </a:rPr>
              <a:t>Create Destructor using the __del__() Method</a:t>
            </a:r>
          </a:p>
          <a:p>
            <a:pPr marL="285750" indent="-285750">
              <a:buFont typeface="Wingdings" panose="05000000000000000000" pitchFamily="2" charset="2"/>
              <a:buChar char="q"/>
            </a:pPr>
            <a:r>
              <a:rPr lang="en-GB" b="1" dirty="0">
                <a:solidFill>
                  <a:srgbClr val="FF0000"/>
                </a:solidFill>
              </a:rPr>
              <a:t>Important Points to Remember about Destructor</a:t>
            </a:r>
          </a:p>
          <a:p>
            <a:pPr marL="285750" indent="-285750">
              <a:buFont typeface="Wingdings" panose="05000000000000000000" pitchFamily="2" charset="2"/>
              <a:buChar char="q"/>
            </a:pPr>
            <a:r>
              <a:rPr lang="en-GB" b="1" dirty="0">
                <a:solidFill>
                  <a:srgbClr val="FF0000"/>
                </a:solidFill>
              </a:rPr>
              <a:t>Cases when Destructor doesn’t work Correctly</a:t>
            </a:r>
          </a:p>
          <a:p>
            <a:pPr marL="285750" indent="-285750">
              <a:buFont typeface="Wingdings" panose="05000000000000000000" pitchFamily="2" charset="2"/>
              <a:buChar char="q"/>
            </a:pPr>
            <a:r>
              <a:rPr lang="en-GB" b="1" dirty="0">
                <a:solidFill>
                  <a:srgbClr val="FF0000"/>
                </a:solidFill>
              </a:rPr>
              <a:t>Circular Referencing</a:t>
            </a:r>
          </a:p>
          <a:p>
            <a:pPr marL="285750" indent="-285750">
              <a:buFont typeface="Wingdings" panose="05000000000000000000" pitchFamily="2" charset="2"/>
              <a:buChar char="q"/>
            </a:pPr>
            <a:r>
              <a:rPr lang="en-GB" b="1" dirty="0">
                <a:solidFill>
                  <a:srgbClr val="FF0000"/>
                </a:solidFill>
              </a:rPr>
              <a:t>Exception in __</a:t>
            </a:r>
            <a:r>
              <a:rPr lang="en-GB" b="1" dirty="0" err="1">
                <a:solidFill>
                  <a:srgbClr val="FF0000"/>
                </a:solidFill>
              </a:rPr>
              <a:t>init</a:t>
            </a:r>
            <a:r>
              <a:rPr lang="en-GB" b="1" dirty="0">
                <a:solidFill>
                  <a:srgbClr val="FF0000"/>
                </a:solidFill>
              </a:rPr>
              <a:t>__ Method</a:t>
            </a:r>
          </a:p>
        </p:txBody>
      </p:sp>
    </p:spTree>
    <p:extLst>
      <p:ext uri="{BB962C8B-B14F-4D97-AF65-F5344CB8AC3E}">
        <p14:creationId xmlns:p14="http://schemas.microsoft.com/office/powerpoint/2010/main" val="2916021321"/>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2BD3DE-CEF6-E60B-EA09-C9DBDBAF3615}"/>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35714078-12CE-261F-9AFF-09C4798B0988}"/>
              </a:ext>
            </a:extLst>
          </p:cNvPr>
          <p:cNvSpPr txBox="1"/>
          <p:nvPr/>
        </p:nvSpPr>
        <p:spPr>
          <a:xfrm>
            <a:off x="159487" y="58847"/>
            <a:ext cx="11748977" cy="6247864"/>
          </a:xfrm>
          <a:prstGeom prst="rect">
            <a:avLst/>
          </a:prstGeom>
          <a:noFill/>
        </p:spPr>
        <p:txBody>
          <a:bodyPr wrap="square">
            <a:spAutoFit/>
          </a:bodyPr>
          <a:lstStyle/>
          <a:p>
            <a:r>
              <a:rPr lang="en-GB" sz="2000" b="1" dirty="0">
                <a:solidFill>
                  <a:srgbClr val="FF0000"/>
                </a:solidFill>
              </a:rPr>
              <a:t>What is Destructor in Python?</a:t>
            </a:r>
          </a:p>
          <a:p>
            <a:r>
              <a:rPr lang="en-GB" sz="2000" dirty="0"/>
              <a:t>In object-oriented programming, A destructor is called when an object is deleted or destroyed. Destructor is used to perform the clean-up activity before destroying the object, such as closing database connections or </a:t>
            </a:r>
            <a:r>
              <a:rPr lang="en-GB" sz="2000" dirty="0" err="1"/>
              <a:t>filehandle</a:t>
            </a:r>
            <a:r>
              <a:rPr lang="en-GB" sz="2000" dirty="0"/>
              <a:t>.</a:t>
            </a:r>
          </a:p>
          <a:p>
            <a:endParaRPr lang="en-GB" sz="2000" dirty="0"/>
          </a:p>
          <a:p>
            <a:r>
              <a:rPr lang="en-GB" sz="2000" dirty="0"/>
              <a:t>Python has a garbage collector that handles memory management automatically. For example, it cleans up the memory when an object goes out of scope.</a:t>
            </a:r>
          </a:p>
          <a:p>
            <a:endParaRPr lang="en-GB" sz="2000" dirty="0"/>
          </a:p>
          <a:p>
            <a:r>
              <a:rPr lang="en-GB" sz="2000" dirty="0"/>
              <a:t>But it’s not just memory that has to be freed when an object is destroyed. We must release or close the other resources object were using, such as open files, database connections, cleaning up the buffer or cache. To perform all those cleanup tasks we use destructor in Python.</a:t>
            </a:r>
          </a:p>
          <a:p>
            <a:endParaRPr lang="en-GB" sz="2000" dirty="0"/>
          </a:p>
          <a:p>
            <a:r>
              <a:rPr lang="en-GB" sz="2000" dirty="0"/>
              <a:t>The destructor is the reverse of the constructor. The constructor is used to initialize objects, while the destructor is used to delete or destroy the object that releases the resource occupied by the object.</a:t>
            </a:r>
          </a:p>
          <a:p>
            <a:endParaRPr lang="en-GB" sz="2000" dirty="0"/>
          </a:p>
          <a:p>
            <a:r>
              <a:rPr lang="en-GB" sz="2000" dirty="0"/>
              <a:t>In Python, destructor is not called manually but completely automatic. destructor gets called in the following two cases</a:t>
            </a:r>
          </a:p>
          <a:p>
            <a:endParaRPr lang="en-GB" sz="2000" dirty="0"/>
          </a:p>
          <a:p>
            <a:endParaRPr lang="en-GB" sz="2000" dirty="0"/>
          </a:p>
          <a:p>
            <a:endParaRPr lang="en-GB" sz="2000" dirty="0"/>
          </a:p>
        </p:txBody>
      </p:sp>
    </p:spTree>
    <p:extLst>
      <p:ext uri="{BB962C8B-B14F-4D97-AF65-F5344CB8AC3E}">
        <p14:creationId xmlns:p14="http://schemas.microsoft.com/office/powerpoint/2010/main" val="2336521109"/>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28BFF4-CC45-DBC3-2CA5-A019875CD3F4}"/>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DC9AAA7D-F7FB-6FC5-F55E-5927A2D1D32E}"/>
              </a:ext>
            </a:extLst>
          </p:cNvPr>
          <p:cNvSpPr txBox="1"/>
          <p:nvPr/>
        </p:nvSpPr>
        <p:spPr>
          <a:xfrm>
            <a:off x="138223" y="106326"/>
            <a:ext cx="11504428" cy="2862322"/>
          </a:xfrm>
          <a:prstGeom prst="rect">
            <a:avLst/>
          </a:prstGeom>
          <a:noFill/>
        </p:spPr>
        <p:txBody>
          <a:bodyPr wrap="square">
            <a:spAutoFit/>
          </a:bodyPr>
          <a:lstStyle/>
          <a:p>
            <a:r>
              <a:rPr lang="en-US" sz="2000" dirty="0"/>
              <a:t>In Python, destructor is not called manually but completely automatic. destructor gets called in the following two cases</a:t>
            </a:r>
          </a:p>
          <a:p>
            <a:endParaRPr lang="en-US" sz="2000" dirty="0"/>
          </a:p>
          <a:p>
            <a:pPr marL="285750" indent="-285750">
              <a:buFont typeface="Wingdings" panose="05000000000000000000" pitchFamily="2" charset="2"/>
              <a:buChar char="q"/>
            </a:pPr>
            <a:r>
              <a:rPr lang="en-US" sz="2000" dirty="0"/>
              <a:t>When an object goes out of scope or</a:t>
            </a:r>
          </a:p>
          <a:p>
            <a:pPr marL="285750" indent="-285750">
              <a:buFont typeface="Wingdings" panose="05000000000000000000" pitchFamily="2" charset="2"/>
              <a:buChar char="q"/>
            </a:pPr>
            <a:r>
              <a:rPr lang="en-US" sz="2000" dirty="0"/>
              <a:t>The reference counter of the object reaches 0.</a:t>
            </a:r>
          </a:p>
          <a:p>
            <a:pPr marL="285750" indent="-285750">
              <a:buFont typeface="Wingdings" panose="05000000000000000000" pitchFamily="2" charset="2"/>
              <a:buChar char="q"/>
            </a:pPr>
            <a:endParaRPr lang="en-US" sz="2000" dirty="0"/>
          </a:p>
          <a:p>
            <a:pPr marL="285750" indent="-285750">
              <a:buFont typeface="Wingdings" panose="05000000000000000000" pitchFamily="2" charset="2"/>
              <a:buChar char="q"/>
            </a:pPr>
            <a:endParaRPr lang="en-US" sz="2000" dirty="0"/>
          </a:p>
          <a:p>
            <a:r>
              <a:rPr lang="en-US" sz="2000" dirty="0"/>
              <a:t>In Python, The special method __del__() is used to define a destructor. For example, when we execute del </a:t>
            </a:r>
            <a:r>
              <a:rPr lang="en-US" sz="2000" dirty="0" err="1"/>
              <a:t>object_name</a:t>
            </a:r>
            <a:r>
              <a:rPr lang="en-US" sz="2000" dirty="0"/>
              <a:t> destructor gets called automatically and the object gets garbage collected.</a:t>
            </a:r>
          </a:p>
        </p:txBody>
      </p:sp>
    </p:spTree>
    <p:extLst>
      <p:ext uri="{BB962C8B-B14F-4D97-AF65-F5344CB8AC3E}">
        <p14:creationId xmlns:p14="http://schemas.microsoft.com/office/powerpoint/2010/main" val="726618077"/>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6207C03-25FB-655A-14CE-A1142C464891}"/>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86FF76B9-219D-4469-AF87-0236D290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 name="Group 9">
            <a:extLst>
              <a:ext uri="{FF2B5EF4-FFF2-40B4-BE49-F238E27FC236}">
                <a16:creationId xmlns:a16="http://schemas.microsoft.com/office/drawing/2014/main" id="{DB88BD78-87E1-424D-B479-C37D8E41B1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11" name="Freeform: Shape 10">
              <a:extLst>
                <a:ext uri="{FF2B5EF4-FFF2-40B4-BE49-F238E27FC236}">
                  <a16:creationId xmlns:a16="http://schemas.microsoft.com/office/drawing/2014/main" id="{C05EB894-9410-4B20-95E4-7A25101AB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66E38B6-B050-4340-8E8F-3A971DADC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Isosceles Triangle 15">
            <a:extLst>
              <a:ext uri="{FF2B5EF4-FFF2-40B4-BE49-F238E27FC236}">
                <a16:creationId xmlns:a16="http://schemas.microsoft.com/office/drawing/2014/main" id="{633C5E46-DAC5-4661-9C87-22B08E2A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diagram of a program&#10;&#10;AI-generated content may be incorrect.">
            <a:extLst>
              <a:ext uri="{FF2B5EF4-FFF2-40B4-BE49-F238E27FC236}">
                <a16:creationId xmlns:a16="http://schemas.microsoft.com/office/drawing/2014/main" id="{D3EF24DC-8FB9-2107-70BA-F86894777715}"/>
              </a:ext>
            </a:extLst>
          </p:cNvPr>
          <p:cNvPicPr>
            <a:picLocks noChangeAspect="1"/>
          </p:cNvPicPr>
          <p:nvPr/>
        </p:nvPicPr>
        <p:blipFill>
          <a:blip r:embed="rId2"/>
          <a:stretch>
            <a:fillRect/>
          </a:stretch>
        </p:blipFill>
        <p:spPr>
          <a:xfrm>
            <a:off x="2779890" y="643467"/>
            <a:ext cx="6632219" cy="5571065"/>
          </a:xfrm>
          <a:prstGeom prst="rect">
            <a:avLst/>
          </a:prstGeom>
          <a:ln>
            <a:noFill/>
          </a:ln>
        </p:spPr>
      </p:pic>
    </p:spTree>
    <p:extLst>
      <p:ext uri="{BB962C8B-B14F-4D97-AF65-F5344CB8AC3E}">
        <p14:creationId xmlns:p14="http://schemas.microsoft.com/office/powerpoint/2010/main" val="2549043534"/>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E38B5E-7282-4595-AC9C-F26150E22FB1}"/>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03A2B3F2-FA5D-799B-82AC-771D5631D0A7}"/>
              </a:ext>
            </a:extLst>
          </p:cNvPr>
          <p:cNvSpPr txBox="1"/>
          <p:nvPr/>
        </p:nvSpPr>
        <p:spPr>
          <a:xfrm>
            <a:off x="287079" y="197346"/>
            <a:ext cx="11387470" cy="6555641"/>
          </a:xfrm>
          <a:prstGeom prst="rect">
            <a:avLst/>
          </a:prstGeom>
          <a:noFill/>
        </p:spPr>
        <p:txBody>
          <a:bodyPr wrap="square">
            <a:spAutoFit/>
          </a:bodyPr>
          <a:lstStyle/>
          <a:p>
            <a:r>
              <a:rPr lang="en-GB" sz="2000" b="1" dirty="0">
                <a:solidFill>
                  <a:srgbClr val="FF0000"/>
                </a:solidFill>
              </a:rPr>
              <a:t>Create Destructor using the __del__() Method:</a:t>
            </a:r>
          </a:p>
          <a:p>
            <a:r>
              <a:rPr lang="en-GB" sz="2000" dirty="0"/>
              <a:t>The magic method __del__() is used as the destructor in Python. The __del__() method will be implicitly invoked when all references to the object have been deleted, i.e., is when an object is eligible for the garbage collector.</a:t>
            </a:r>
          </a:p>
          <a:p>
            <a:endParaRPr lang="en-GB" sz="2000" dirty="0"/>
          </a:p>
          <a:p>
            <a:r>
              <a:rPr lang="en-GB" sz="2000" dirty="0"/>
              <a:t>This method is automatically called by Python when the instance is about to be destroyed. It is also called a finalizer or (improperly) a destructor.</a:t>
            </a:r>
          </a:p>
          <a:p>
            <a:endParaRPr lang="en-GB" sz="2000" dirty="0"/>
          </a:p>
          <a:p>
            <a:r>
              <a:rPr lang="en-GB" sz="2000" b="1" dirty="0">
                <a:solidFill>
                  <a:srgbClr val="FF0000"/>
                </a:solidFill>
              </a:rPr>
              <a:t>Syntax of destructor declaration</a:t>
            </a:r>
          </a:p>
          <a:p>
            <a:endParaRPr lang="en-GB" sz="2000" dirty="0"/>
          </a:p>
          <a:p>
            <a:r>
              <a:rPr lang="en-GB" sz="2000" dirty="0"/>
              <a:t>def __del__(self):</a:t>
            </a:r>
          </a:p>
          <a:p>
            <a:r>
              <a:rPr lang="en-GB" sz="2000" dirty="0"/>
              <a:t>    # body of a destructor</a:t>
            </a:r>
          </a:p>
          <a:p>
            <a:endParaRPr lang="en-GB" sz="2000" dirty="0"/>
          </a:p>
          <a:p>
            <a:r>
              <a:rPr lang="en-GB" sz="2000" dirty="0"/>
              <a:t>Where,</a:t>
            </a:r>
          </a:p>
          <a:p>
            <a:endParaRPr lang="en-GB" sz="2000" dirty="0"/>
          </a:p>
          <a:p>
            <a:r>
              <a:rPr lang="en-GB" sz="2000" dirty="0"/>
              <a:t>def: The keyword is used to define a method.</a:t>
            </a:r>
          </a:p>
          <a:p>
            <a:r>
              <a:rPr lang="en-GB" sz="2000" dirty="0"/>
              <a:t>__del__() Method: It is a reserved method. This method gets called as soon as all references to the object have been deleted</a:t>
            </a:r>
          </a:p>
          <a:p>
            <a:r>
              <a:rPr lang="en-GB" sz="2000" dirty="0"/>
              <a:t>self: The first argument self refers to the current object.</a:t>
            </a:r>
          </a:p>
          <a:p>
            <a:r>
              <a:rPr lang="en-GB" sz="2000" dirty="0"/>
              <a:t>Note: The __del__() method arguments are optional. We can define a destructor with any number of arguments.</a:t>
            </a:r>
          </a:p>
        </p:txBody>
      </p:sp>
    </p:spTree>
    <p:extLst>
      <p:ext uri="{BB962C8B-B14F-4D97-AF65-F5344CB8AC3E}">
        <p14:creationId xmlns:p14="http://schemas.microsoft.com/office/powerpoint/2010/main" val="488168743"/>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DE31EB-A489-09A8-EE6A-5A11E33A1C8E}"/>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89950113-451A-3D90-1A55-35A2723B4662}"/>
              </a:ext>
            </a:extLst>
          </p:cNvPr>
          <p:cNvSpPr txBox="1"/>
          <p:nvPr/>
        </p:nvSpPr>
        <p:spPr>
          <a:xfrm>
            <a:off x="305686" y="394692"/>
            <a:ext cx="6097772" cy="6463308"/>
          </a:xfrm>
          <a:prstGeom prst="rect">
            <a:avLst/>
          </a:prstGeom>
          <a:noFill/>
        </p:spPr>
        <p:txBody>
          <a:bodyPr wrap="square">
            <a:spAutoFit/>
          </a:bodyPr>
          <a:lstStyle/>
          <a:p>
            <a:r>
              <a:rPr lang="en-GB" b="1" dirty="0">
                <a:solidFill>
                  <a:srgbClr val="FF0000"/>
                </a:solidFill>
              </a:rPr>
              <a:t>Example:</a:t>
            </a:r>
          </a:p>
          <a:p>
            <a:r>
              <a:rPr lang="en-GB" dirty="0"/>
              <a:t>class Student:</a:t>
            </a:r>
          </a:p>
          <a:p>
            <a:endParaRPr lang="en-GB" dirty="0"/>
          </a:p>
          <a:p>
            <a:r>
              <a:rPr lang="en-GB" dirty="0"/>
              <a:t>    # constructor</a:t>
            </a:r>
          </a:p>
          <a:p>
            <a:r>
              <a:rPr lang="en-GB" dirty="0"/>
              <a:t>    def __</a:t>
            </a:r>
            <a:r>
              <a:rPr lang="en-GB" dirty="0" err="1"/>
              <a:t>init</a:t>
            </a:r>
            <a:r>
              <a:rPr lang="en-GB" dirty="0"/>
              <a:t>__(self, name):</a:t>
            </a:r>
          </a:p>
          <a:p>
            <a:r>
              <a:rPr lang="en-GB" dirty="0"/>
              <a:t>        print('Inside Constructor')</a:t>
            </a:r>
          </a:p>
          <a:p>
            <a:r>
              <a:rPr lang="en-GB" dirty="0"/>
              <a:t>        self.name = name</a:t>
            </a:r>
          </a:p>
          <a:p>
            <a:r>
              <a:rPr lang="en-GB" dirty="0"/>
              <a:t>        print('Object initialized')</a:t>
            </a:r>
          </a:p>
          <a:p>
            <a:endParaRPr lang="en-GB" dirty="0"/>
          </a:p>
          <a:p>
            <a:r>
              <a:rPr lang="en-GB" dirty="0"/>
              <a:t>    def show(self):</a:t>
            </a:r>
          </a:p>
          <a:p>
            <a:r>
              <a:rPr lang="en-GB" dirty="0"/>
              <a:t>        print('Hello, my name is', self.name)</a:t>
            </a:r>
          </a:p>
          <a:p>
            <a:endParaRPr lang="en-GB" dirty="0"/>
          </a:p>
          <a:p>
            <a:r>
              <a:rPr lang="en-GB" dirty="0"/>
              <a:t>    # destructor</a:t>
            </a:r>
          </a:p>
          <a:p>
            <a:r>
              <a:rPr lang="en-GB" dirty="0"/>
              <a:t>    def __del__(self):</a:t>
            </a:r>
          </a:p>
          <a:p>
            <a:r>
              <a:rPr lang="en-GB" dirty="0"/>
              <a:t>        print('Inside destructor')</a:t>
            </a:r>
          </a:p>
          <a:p>
            <a:r>
              <a:rPr lang="en-GB" dirty="0"/>
              <a:t>        print('Object destroyed')</a:t>
            </a:r>
          </a:p>
          <a:p>
            <a:endParaRPr lang="en-GB" dirty="0"/>
          </a:p>
          <a:p>
            <a:r>
              <a:rPr lang="en-GB" dirty="0"/>
              <a:t># create object</a:t>
            </a:r>
          </a:p>
          <a:p>
            <a:r>
              <a:rPr lang="en-GB" dirty="0"/>
              <a:t>s1 = Student('Emma')</a:t>
            </a:r>
          </a:p>
          <a:p>
            <a:r>
              <a:rPr lang="en-GB" dirty="0"/>
              <a:t>s1.show()</a:t>
            </a:r>
          </a:p>
          <a:p>
            <a:endParaRPr lang="en-GB" dirty="0"/>
          </a:p>
          <a:p>
            <a:r>
              <a:rPr lang="en-GB" dirty="0"/>
              <a:t># delete object</a:t>
            </a:r>
          </a:p>
          <a:p>
            <a:r>
              <a:rPr lang="en-GB" dirty="0"/>
              <a:t>del s1</a:t>
            </a:r>
          </a:p>
        </p:txBody>
      </p:sp>
      <p:sp>
        <p:nvSpPr>
          <p:cNvPr id="5" name="TextBox 4">
            <a:extLst>
              <a:ext uri="{FF2B5EF4-FFF2-40B4-BE49-F238E27FC236}">
                <a16:creationId xmlns:a16="http://schemas.microsoft.com/office/drawing/2014/main" id="{12D7C6C4-F310-B1CD-151F-70D540B24117}"/>
              </a:ext>
            </a:extLst>
          </p:cNvPr>
          <p:cNvSpPr txBox="1"/>
          <p:nvPr/>
        </p:nvSpPr>
        <p:spPr>
          <a:xfrm>
            <a:off x="5632597" y="1643306"/>
            <a:ext cx="6097772" cy="2585323"/>
          </a:xfrm>
          <a:prstGeom prst="rect">
            <a:avLst/>
          </a:prstGeom>
          <a:noFill/>
        </p:spPr>
        <p:txBody>
          <a:bodyPr wrap="square">
            <a:spAutoFit/>
          </a:bodyPr>
          <a:lstStyle/>
          <a:p>
            <a:r>
              <a:rPr lang="en-GB" b="1" dirty="0">
                <a:solidFill>
                  <a:srgbClr val="FF0000"/>
                </a:solidFill>
              </a:rPr>
              <a:t>Output:</a:t>
            </a:r>
          </a:p>
          <a:p>
            <a:endParaRPr lang="en-GB" dirty="0"/>
          </a:p>
          <a:p>
            <a:r>
              <a:rPr lang="en-GB" dirty="0"/>
              <a:t>Inside Constructor</a:t>
            </a:r>
          </a:p>
          <a:p>
            <a:r>
              <a:rPr lang="en-GB" dirty="0"/>
              <a:t>Object initialized</a:t>
            </a:r>
          </a:p>
          <a:p>
            <a:endParaRPr lang="en-GB" dirty="0"/>
          </a:p>
          <a:p>
            <a:r>
              <a:rPr lang="en-US" dirty="0"/>
              <a:t>Hello, my name is Emma</a:t>
            </a:r>
          </a:p>
          <a:p>
            <a:endParaRPr lang="en-US" dirty="0"/>
          </a:p>
          <a:p>
            <a:r>
              <a:rPr lang="en-US" dirty="0"/>
              <a:t>Inside destructor</a:t>
            </a:r>
          </a:p>
          <a:p>
            <a:r>
              <a:rPr lang="en-US" dirty="0"/>
              <a:t>Object destroyed</a:t>
            </a:r>
            <a:endParaRPr lang="en-GB" dirty="0"/>
          </a:p>
        </p:txBody>
      </p:sp>
    </p:spTree>
    <p:extLst>
      <p:ext uri="{BB962C8B-B14F-4D97-AF65-F5344CB8AC3E}">
        <p14:creationId xmlns:p14="http://schemas.microsoft.com/office/powerpoint/2010/main" val="2419256758"/>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9ED383-8CC0-D519-F642-2BF10F194C89}"/>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B4DFFFA8-3528-F398-55C8-7B7E3B21369D}"/>
              </a:ext>
            </a:extLst>
          </p:cNvPr>
          <p:cNvSpPr txBox="1"/>
          <p:nvPr/>
        </p:nvSpPr>
        <p:spPr>
          <a:xfrm>
            <a:off x="170121" y="197346"/>
            <a:ext cx="11621386" cy="5324535"/>
          </a:xfrm>
          <a:prstGeom prst="rect">
            <a:avLst/>
          </a:prstGeom>
          <a:noFill/>
        </p:spPr>
        <p:txBody>
          <a:bodyPr wrap="square">
            <a:spAutoFit/>
          </a:bodyPr>
          <a:lstStyle/>
          <a:p>
            <a:r>
              <a:rPr lang="en-GB" sz="2000" b="1" dirty="0">
                <a:solidFill>
                  <a:srgbClr val="FF0000"/>
                </a:solidFill>
              </a:rPr>
              <a:t>Note:</a:t>
            </a:r>
          </a:p>
          <a:p>
            <a:endParaRPr lang="en-GB" sz="2000" dirty="0"/>
          </a:p>
          <a:p>
            <a:r>
              <a:rPr lang="en-GB" sz="2000" dirty="0"/>
              <a:t>As you can see in the output, the __del__() method get called automatically is called when we deleted the object reference using del s1.</a:t>
            </a:r>
          </a:p>
          <a:p>
            <a:endParaRPr lang="en-GB" sz="2000" dirty="0"/>
          </a:p>
          <a:p>
            <a:r>
              <a:rPr lang="en-GB" sz="2000" dirty="0"/>
              <a:t>In the above code, we created one object. The s1 is the reference variable that is pointing to the newly created object.</a:t>
            </a:r>
          </a:p>
          <a:p>
            <a:endParaRPr lang="en-GB" sz="2000" dirty="0"/>
          </a:p>
          <a:p>
            <a:r>
              <a:rPr lang="en-GB" sz="2000" dirty="0"/>
              <a:t>The destructor has called when the reference to the object is deleted or the reference count for the object becomes zero</a:t>
            </a:r>
          </a:p>
          <a:p>
            <a:endParaRPr lang="en-GB" sz="2000" dirty="0"/>
          </a:p>
          <a:p>
            <a:r>
              <a:rPr lang="en-GB" sz="2000" b="1" dirty="0">
                <a:solidFill>
                  <a:srgbClr val="FF0000"/>
                </a:solidFill>
              </a:rPr>
              <a:t>Important Points to Remember about Destructor</a:t>
            </a:r>
          </a:p>
          <a:p>
            <a:pPr marL="342900" indent="-342900">
              <a:buFont typeface="Wingdings" panose="05000000000000000000" pitchFamily="2" charset="2"/>
              <a:buChar char="q"/>
            </a:pPr>
            <a:r>
              <a:rPr lang="en-GB" sz="2000" dirty="0"/>
              <a:t>The __del__ method is called for any object when the reference count for that object becomes zero.</a:t>
            </a:r>
          </a:p>
          <a:p>
            <a:pPr marL="342900" indent="-342900">
              <a:buFont typeface="Wingdings" panose="05000000000000000000" pitchFamily="2" charset="2"/>
              <a:buChar char="q"/>
            </a:pPr>
            <a:r>
              <a:rPr lang="en-GB" sz="2000" dirty="0"/>
              <a:t>The reference count for that object becomes zero when the application ends, or we delete all references manually using the del keyword.</a:t>
            </a:r>
          </a:p>
          <a:p>
            <a:pPr marL="342900" indent="-342900">
              <a:buFont typeface="Wingdings" panose="05000000000000000000" pitchFamily="2" charset="2"/>
              <a:buChar char="q"/>
            </a:pPr>
            <a:r>
              <a:rPr lang="en-GB" sz="2000" dirty="0"/>
              <a:t>The destructor will not invoke when we delete object reference. It will only invoke when all references to the objects get deleted.</a:t>
            </a:r>
          </a:p>
        </p:txBody>
      </p:sp>
    </p:spTree>
    <p:extLst>
      <p:ext uri="{BB962C8B-B14F-4D97-AF65-F5344CB8AC3E}">
        <p14:creationId xmlns:p14="http://schemas.microsoft.com/office/powerpoint/2010/main" val="2410332802"/>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615EB91-E3FD-6787-E4EA-D2D8AEF6C8BA}"/>
            </a:ext>
          </a:extLst>
        </p:cNvPr>
        <p:cNvGrpSpPr/>
        <p:nvPr/>
      </p:nvGrpSpPr>
      <p:grpSpPr>
        <a:xfrm>
          <a:off x="0" y="0"/>
          <a:ext cx="0" cy="0"/>
          <a:chOff x="0" y="0"/>
          <a:chExt cx="0" cy="0"/>
        </a:xfrm>
      </p:grpSpPr>
      <p:sp>
        <p:nvSpPr>
          <p:cNvPr id="19" name="Rectangle 18">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Freeform: Shape 20">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Isosceles Triangle 17">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7802E8B5-1F79-B40C-CBD2-478368748D47}"/>
              </a:ext>
            </a:extLst>
          </p:cNvPr>
          <p:cNvPicPr>
            <a:picLocks noChangeAspect="1"/>
          </p:cNvPicPr>
          <p:nvPr/>
        </p:nvPicPr>
        <p:blipFill>
          <a:blip r:embed="rId2"/>
          <a:stretch>
            <a:fillRect/>
          </a:stretch>
        </p:blipFill>
        <p:spPr>
          <a:xfrm>
            <a:off x="2046514" y="263881"/>
            <a:ext cx="7854587" cy="5950651"/>
          </a:xfrm>
          <a:prstGeom prst="rect">
            <a:avLst/>
          </a:prstGeom>
          <a:ln>
            <a:noFill/>
          </a:ln>
        </p:spPr>
      </p:pic>
      <p:sp>
        <p:nvSpPr>
          <p:cNvPr id="20" name="Isosceles Triangle 19">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4232990"/>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176274-3169-9E50-86D3-DFECC69EB7FD}"/>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97BE6C2B-48D2-C685-F6DB-8BB88B4E6BEC}"/>
              </a:ext>
            </a:extLst>
          </p:cNvPr>
          <p:cNvSpPr txBox="1"/>
          <p:nvPr/>
        </p:nvSpPr>
        <p:spPr>
          <a:xfrm>
            <a:off x="255181" y="425302"/>
            <a:ext cx="8888819" cy="3170099"/>
          </a:xfrm>
          <a:prstGeom prst="rect">
            <a:avLst/>
          </a:prstGeom>
          <a:noFill/>
        </p:spPr>
        <p:txBody>
          <a:bodyPr wrap="square">
            <a:spAutoFit/>
          </a:bodyPr>
          <a:lstStyle/>
          <a:p>
            <a:r>
              <a:rPr lang="en-GB" sz="2000" b="1" dirty="0">
                <a:solidFill>
                  <a:srgbClr val="FF0000"/>
                </a:solidFill>
              </a:rPr>
              <a:t>Example:</a:t>
            </a:r>
          </a:p>
          <a:p>
            <a:endParaRPr lang="en-GB" sz="2000" b="1" dirty="0">
              <a:solidFill>
                <a:srgbClr val="FF0000"/>
              </a:solidFill>
            </a:endParaRPr>
          </a:p>
          <a:p>
            <a:r>
              <a:rPr lang="en-GB" sz="2000" b="1" dirty="0">
                <a:solidFill>
                  <a:srgbClr val="FF0000"/>
                </a:solidFill>
              </a:rPr>
              <a:t>Let’s understand the  points using the example.</a:t>
            </a:r>
          </a:p>
          <a:p>
            <a:endParaRPr lang="en-GB" sz="2000" dirty="0"/>
          </a:p>
          <a:p>
            <a:pPr marL="342900" indent="-342900">
              <a:buFont typeface="Wingdings" panose="05000000000000000000" pitchFamily="2" charset="2"/>
              <a:buChar char="q"/>
            </a:pPr>
            <a:r>
              <a:rPr lang="en-GB" sz="2000" dirty="0"/>
              <a:t>First create object of a student class using s1 = student('Emma')</a:t>
            </a:r>
          </a:p>
          <a:p>
            <a:pPr marL="342900" indent="-342900">
              <a:buFont typeface="Wingdings" panose="05000000000000000000" pitchFamily="2" charset="2"/>
              <a:buChar char="q"/>
            </a:pPr>
            <a:r>
              <a:rPr lang="en-GB" sz="2000" dirty="0"/>
              <a:t>Next, create a new object reference s2 by assigning s1 to s2 using s2=s1</a:t>
            </a:r>
          </a:p>
          <a:p>
            <a:pPr marL="342900" indent="-342900">
              <a:buFont typeface="Wingdings" panose="05000000000000000000" pitchFamily="2" charset="2"/>
              <a:buChar char="q"/>
            </a:pPr>
            <a:r>
              <a:rPr lang="en-GB" sz="2000" dirty="0"/>
              <a:t>Now, both reference variables s1 and s2 point to the same object.</a:t>
            </a:r>
          </a:p>
          <a:p>
            <a:pPr marL="342900" indent="-342900">
              <a:buFont typeface="Wingdings" panose="05000000000000000000" pitchFamily="2" charset="2"/>
              <a:buChar char="q"/>
            </a:pPr>
            <a:r>
              <a:rPr lang="en-GB" sz="2000" dirty="0"/>
              <a:t>Next, we deleted reference s1</a:t>
            </a:r>
          </a:p>
          <a:p>
            <a:pPr marL="342900" indent="-342900">
              <a:buFont typeface="Wingdings" panose="05000000000000000000" pitchFamily="2" charset="2"/>
              <a:buChar char="q"/>
            </a:pPr>
            <a:r>
              <a:rPr lang="en-GB" sz="2000" dirty="0"/>
              <a:t>Next, we have added 5 seconds of sleep to the main thread to understand that destructors only invoke when all references to the objects get deleted.</a:t>
            </a:r>
          </a:p>
        </p:txBody>
      </p:sp>
    </p:spTree>
    <p:extLst>
      <p:ext uri="{BB962C8B-B14F-4D97-AF65-F5344CB8AC3E}">
        <p14:creationId xmlns:p14="http://schemas.microsoft.com/office/powerpoint/2010/main" val="50920631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2116B8-E12F-89E4-F67A-3EB515CA1C4C}"/>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B56F5EE3-B5ED-62EC-F64E-11203A93F8CE}"/>
              </a:ext>
            </a:extLst>
          </p:cNvPr>
          <p:cNvSpPr txBox="1"/>
          <p:nvPr/>
        </p:nvSpPr>
        <p:spPr>
          <a:xfrm>
            <a:off x="115186" y="215297"/>
            <a:ext cx="11961628" cy="7017306"/>
          </a:xfrm>
          <a:prstGeom prst="rect">
            <a:avLst/>
          </a:prstGeom>
          <a:noFill/>
        </p:spPr>
        <p:txBody>
          <a:bodyPr wrap="square">
            <a:spAutoFit/>
          </a:bodyPr>
          <a:lstStyle/>
          <a:p>
            <a:r>
              <a:rPr lang="en-GB" dirty="0"/>
              <a:t># Creating an instance of the Person class</a:t>
            </a:r>
          </a:p>
          <a:p>
            <a:r>
              <a:rPr lang="en-GB" dirty="0"/>
              <a:t>person = Person("Mahesh", 30, 75000)</a:t>
            </a:r>
          </a:p>
          <a:p>
            <a:endParaRPr lang="en-GB" dirty="0"/>
          </a:p>
          <a:p>
            <a:r>
              <a:rPr lang="en-GB" dirty="0"/>
              <a:t># Accessing the public attribute</a:t>
            </a:r>
          </a:p>
          <a:p>
            <a:r>
              <a:rPr lang="en-GB" dirty="0"/>
              <a:t>print(person.name)  # Output: Mahesh</a:t>
            </a:r>
          </a:p>
          <a:p>
            <a:endParaRPr lang="en-GB" dirty="0"/>
          </a:p>
          <a:p>
            <a:r>
              <a:rPr lang="en-GB" dirty="0"/>
              <a:t># Accessing the protected attribute (not recommended, but possible)</a:t>
            </a:r>
          </a:p>
          <a:p>
            <a:r>
              <a:rPr lang="en-GB" dirty="0"/>
              <a:t>print(</a:t>
            </a:r>
            <a:r>
              <a:rPr lang="en-GB" dirty="0" err="1"/>
              <a:t>person._age</a:t>
            </a:r>
            <a:r>
              <a:rPr lang="en-GB" dirty="0"/>
              <a:t>)  # Output: 30</a:t>
            </a:r>
          </a:p>
          <a:p>
            <a:endParaRPr lang="en-GB" dirty="0"/>
          </a:p>
          <a:p>
            <a:r>
              <a:rPr lang="en-GB" dirty="0"/>
              <a:t># Trying to access the private attribute directly (will raise an </a:t>
            </a:r>
            <a:r>
              <a:rPr lang="en-GB" dirty="0" err="1"/>
              <a:t>AttributeError</a:t>
            </a:r>
            <a:r>
              <a:rPr lang="en-GB" dirty="0"/>
              <a:t>)</a:t>
            </a:r>
          </a:p>
          <a:p>
            <a:r>
              <a:rPr lang="en-GB" dirty="0"/>
              <a:t># print(</a:t>
            </a:r>
            <a:r>
              <a:rPr lang="en-GB" dirty="0" err="1"/>
              <a:t>person.__salary</a:t>
            </a:r>
            <a:r>
              <a:rPr lang="en-GB" dirty="0"/>
              <a:t>)  # Uncommenting this line will cause an error</a:t>
            </a:r>
          </a:p>
          <a:p>
            <a:endParaRPr lang="en-GB" dirty="0"/>
          </a:p>
          <a:p>
            <a:r>
              <a:rPr lang="en-GB" dirty="0"/>
              <a:t># Accessing the private attribute through a public method</a:t>
            </a:r>
          </a:p>
          <a:p>
            <a:r>
              <a:rPr lang="en-GB" dirty="0"/>
              <a:t>print(</a:t>
            </a:r>
            <a:r>
              <a:rPr lang="en-GB" dirty="0" err="1"/>
              <a:t>person.get_salary</a:t>
            </a:r>
            <a:r>
              <a:rPr lang="en-GB" dirty="0"/>
              <a:t>())  # Output: 75000</a:t>
            </a:r>
          </a:p>
          <a:p>
            <a:endParaRPr lang="en-GB" dirty="0"/>
          </a:p>
          <a:p>
            <a:r>
              <a:rPr lang="en-GB" dirty="0"/>
              <a:t># Modifying the private attribute using a public method</a:t>
            </a:r>
          </a:p>
          <a:p>
            <a:r>
              <a:rPr lang="en-GB" dirty="0" err="1"/>
              <a:t>person.set_salary</a:t>
            </a:r>
            <a:r>
              <a:rPr lang="en-GB" dirty="0"/>
              <a:t>(80000)</a:t>
            </a:r>
          </a:p>
          <a:p>
            <a:r>
              <a:rPr lang="en-GB" dirty="0"/>
              <a:t>print(</a:t>
            </a:r>
            <a:r>
              <a:rPr lang="en-GB" dirty="0" err="1"/>
              <a:t>person.get_salary</a:t>
            </a:r>
            <a:r>
              <a:rPr lang="en-GB" dirty="0"/>
              <a:t>())  # Output: 80000</a:t>
            </a:r>
          </a:p>
          <a:p>
            <a:endParaRPr lang="en-GB" dirty="0"/>
          </a:p>
          <a:p>
            <a:r>
              <a:rPr lang="en-GB" dirty="0"/>
              <a:t># Accessing the protected method (not recommended, but possible)</a:t>
            </a:r>
          </a:p>
          <a:p>
            <a:r>
              <a:rPr lang="en-GB" dirty="0"/>
              <a:t>print(person._</a:t>
            </a:r>
            <a:r>
              <a:rPr lang="en-GB" dirty="0" err="1"/>
              <a:t>display_age</a:t>
            </a:r>
            <a:r>
              <a:rPr lang="en-GB" dirty="0"/>
              <a:t>())  # Output: Age: 30</a:t>
            </a:r>
          </a:p>
          <a:p>
            <a:endParaRPr lang="en-GB" dirty="0"/>
          </a:p>
          <a:p>
            <a:r>
              <a:rPr lang="en-GB" dirty="0"/>
              <a:t># Trying to access the private method directly (will raise an </a:t>
            </a:r>
            <a:r>
              <a:rPr lang="en-GB" dirty="0" err="1"/>
              <a:t>AttributeError</a:t>
            </a:r>
            <a:r>
              <a:rPr lang="en-GB" dirty="0"/>
              <a:t>)</a:t>
            </a:r>
          </a:p>
          <a:p>
            <a:r>
              <a:rPr lang="en-GB" dirty="0"/>
              <a:t># print(person.__</a:t>
            </a:r>
            <a:r>
              <a:rPr lang="en-GB" dirty="0" err="1"/>
              <a:t>display_salary</a:t>
            </a:r>
            <a:r>
              <a:rPr lang="en-GB" dirty="0"/>
              <a:t>())  # Uncommenting this line will cause an error</a:t>
            </a:r>
          </a:p>
          <a:p>
            <a:endParaRPr lang="en-GB" dirty="0"/>
          </a:p>
        </p:txBody>
      </p:sp>
      <p:sp>
        <p:nvSpPr>
          <p:cNvPr id="5" name="TextBox 4">
            <a:extLst>
              <a:ext uri="{FF2B5EF4-FFF2-40B4-BE49-F238E27FC236}">
                <a16:creationId xmlns:a16="http://schemas.microsoft.com/office/drawing/2014/main" id="{83C6D6AD-5F9F-3B3B-6135-D5F00F13483B}"/>
              </a:ext>
            </a:extLst>
          </p:cNvPr>
          <p:cNvSpPr txBox="1"/>
          <p:nvPr/>
        </p:nvSpPr>
        <p:spPr>
          <a:xfrm>
            <a:off x="5755758" y="452459"/>
            <a:ext cx="6097772" cy="1200329"/>
          </a:xfrm>
          <a:prstGeom prst="rect">
            <a:avLst/>
          </a:prstGeom>
          <a:noFill/>
        </p:spPr>
        <p:txBody>
          <a:bodyPr wrap="square">
            <a:spAutoFit/>
          </a:bodyPr>
          <a:lstStyle/>
          <a:p>
            <a:r>
              <a:rPr lang="en-GB" dirty="0"/>
              <a:t># Using a public method to access protected and private methods</a:t>
            </a:r>
          </a:p>
          <a:p>
            <a:r>
              <a:rPr lang="en-GB" dirty="0"/>
              <a:t>print(</a:t>
            </a:r>
            <a:r>
              <a:rPr lang="en-GB" dirty="0" err="1"/>
              <a:t>person.display</a:t>
            </a:r>
            <a:r>
              <a:rPr lang="en-GB" dirty="0"/>
              <a:t>())  # Output: Name: Mahesh, Age: 30, Salary: 80000</a:t>
            </a:r>
          </a:p>
        </p:txBody>
      </p:sp>
      <p:sp>
        <p:nvSpPr>
          <p:cNvPr id="8" name="TextBox 7">
            <a:extLst>
              <a:ext uri="{FF2B5EF4-FFF2-40B4-BE49-F238E27FC236}">
                <a16:creationId xmlns:a16="http://schemas.microsoft.com/office/drawing/2014/main" id="{79A7E61C-187E-E2C0-A674-D2BA9B497E6F}"/>
              </a:ext>
            </a:extLst>
          </p:cNvPr>
          <p:cNvSpPr txBox="1"/>
          <p:nvPr/>
        </p:nvSpPr>
        <p:spPr>
          <a:xfrm>
            <a:off x="6525733" y="3427033"/>
            <a:ext cx="6097772" cy="2031325"/>
          </a:xfrm>
          <a:prstGeom prst="rect">
            <a:avLst/>
          </a:prstGeom>
          <a:noFill/>
        </p:spPr>
        <p:txBody>
          <a:bodyPr wrap="square">
            <a:spAutoFit/>
          </a:bodyPr>
          <a:lstStyle/>
          <a:p>
            <a:r>
              <a:rPr lang="en-GB" b="1" dirty="0"/>
              <a:t>Output:</a:t>
            </a:r>
          </a:p>
          <a:p>
            <a:r>
              <a:rPr lang="en-GB" dirty="0"/>
              <a:t>Mahesh</a:t>
            </a:r>
          </a:p>
          <a:p>
            <a:r>
              <a:rPr lang="en-GB" dirty="0"/>
              <a:t>30</a:t>
            </a:r>
          </a:p>
          <a:p>
            <a:r>
              <a:rPr lang="en-GB" dirty="0"/>
              <a:t>75000</a:t>
            </a:r>
          </a:p>
          <a:p>
            <a:r>
              <a:rPr lang="en-GB" dirty="0"/>
              <a:t>80000</a:t>
            </a:r>
          </a:p>
          <a:p>
            <a:r>
              <a:rPr lang="en-GB" dirty="0"/>
              <a:t>Age: 30</a:t>
            </a:r>
          </a:p>
          <a:p>
            <a:r>
              <a:rPr lang="en-GB" dirty="0"/>
              <a:t>Name: Mahesh, Age: 30, Salary: 80000</a:t>
            </a:r>
          </a:p>
        </p:txBody>
      </p:sp>
    </p:spTree>
    <p:extLst>
      <p:ext uri="{BB962C8B-B14F-4D97-AF65-F5344CB8AC3E}">
        <p14:creationId xmlns:p14="http://schemas.microsoft.com/office/powerpoint/2010/main" val="580439507"/>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BAF4B3-B39F-4832-36EF-C87C6C8A1533}"/>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0F61409E-EA8D-9454-A550-AB937ABBEEB3}"/>
              </a:ext>
            </a:extLst>
          </p:cNvPr>
          <p:cNvPicPr>
            <a:picLocks noChangeAspect="1"/>
          </p:cNvPicPr>
          <p:nvPr/>
        </p:nvPicPr>
        <p:blipFill>
          <a:blip r:embed="rId2"/>
          <a:stretch>
            <a:fillRect/>
          </a:stretch>
        </p:blipFill>
        <p:spPr>
          <a:xfrm>
            <a:off x="163286" y="112126"/>
            <a:ext cx="7075409" cy="6633748"/>
          </a:xfrm>
          <a:prstGeom prst="rect">
            <a:avLst/>
          </a:prstGeom>
        </p:spPr>
      </p:pic>
      <p:pic>
        <p:nvPicPr>
          <p:cNvPr id="5" name="Picture 4">
            <a:extLst>
              <a:ext uri="{FF2B5EF4-FFF2-40B4-BE49-F238E27FC236}">
                <a16:creationId xmlns:a16="http://schemas.microsoft.com/office/drawing/2014/main" id="{7B3DD605-40D4-3697-D527-DF3D9636D9CF}"/>
              </a:ext>
            </a:extLst>
          </p:cNvPr>
          <p:cNvPicPr>
            <a:picLocks noChangeAspect="1"/>
          </p:cNvPicPr>
          <p:nvPr/>
        </p:nvPicPr>
        <p:blipFill>
          <a:blip r:embed="rId3"/>
          <a:stretch>
            <a:fillRect/>
          </a:stretch>
        </p:blipFill>
        <p:spPr>
          <a:xfrm>
            <a:off x="4985657" y="972286"/>
            <a:ext cx="7206343" cy="1580414"/>
          </a:xfrm>
          <a:prstGeom prst="rect">
            <a:avLst/>
          </a:prstGeom>
        </p:spPr>
      </p:pic>
      <p:sp>
        <p:nvSpPr>
          <p:cNvPr id="8" name="TextBox 7">
            <a:extLst>
              <a:ext uri="{FF2B5EF4-FFF2-40B4-BE49-F238E27FC236}">
                <a16:creationId xmlns:a16="http://schemas.microsoft.com/office/drawing/2014/main" id="{2BEA3F38-8E0F-86A9-120E-7A759916C564}"/>
              </a:ext>
            </a:extLst>
          </p:cNvPr>
          <p:cNvSpPr txBox="1"/>
          <p:nvPr/>
        </p:nvSpPr>
        <p:spPr>
          <a:xfrm>
            <a:off x="7099005" y="3083465"/>
            <a:ext cx="4929709" cy="2554545"/>
          </a:xfrm>
          <a:prstGeom prst="rect">
            <a:avLst/>
          </a:prstGeom>
          <a:noFill/>
        </p:spPr>
        <p:txBody>
          <a:bodyPr wrap="square">
            <a:spAutoFit/>
          </a:bodyPr>
          <a:lstStyle/>
          <a:p>
            <a:pPr marL="342900" indent="-342900">
              <a:buFont typeface="Wingdings" panose="05000000000000000000" pitchFamily="2" charset="2"/>
              <a:buChar char="q"/>
            </a:pPr>
            <a:r>
              <a:rPr lang="en-GB" sz="2000" dirty="0"/>
              <a:t>As you can see in the output destructors only invoked when all references to the objects get deleted.</a:t>
            </a:r>
          </a:p>
          <a:p>
            <a:pPr marL="342900" indent="-342900">
              <a:buFont typeface="Wingdings" panose="05000000000000000000" pitchFamily="2" charset="2"/>
              <a:buChar char="q"/>
            </a:pPr>
            <a:r>
              <a:rPr lang="en-GB" sz="2000" dirty="0"/>
              <a:t>Also, the destructor is executed when the code (application) ends and the object is available for the garbage collector. (I.e., we didn’t delete object reference s2 manually using del s2).</a:t>
            </a:r>
          </a:p>
        </p:txBody>
      </p:sp>
    </p:spTree>
    <p:extLst>
      <p:ext uri="{BB962C8B-B14F-4D97-AF65-F5344CB8AC3E}">
        <p14:creationId xmlns:p14="http://schemas.microsoft.com/office/powerpoint/2010/main" val="2358919138"/>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765BD3-0589-9B41-4365-88B140D2A4F4}"/>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D4B4B31F-FEA1-BC9C-D1F9-D4B3D40933B6}"/>
              </a:ext>
            </a:extLst>
          </p:cNvPr>
          <p:cNvSpPr txBox="1"/>
          <p:nvPr/>
        </p:nvSpPr>
        <p:spPr>
          <a:xfrm>
            <a:off x="148856" y="138223"/>
            <a:ext cx="11706446" cy="1846659"/>
          </a:xfrm>
          <a:prstGeom prst="rect">
            <a:avLst/>
          </a:prstGeom>
          <a:noFill/>
        </p:spPr>
        <p:txBody>
          <a:bodyPr wrap="square">
            <a:spAutoFit/>
          </a:bodyPr>
          <a:lstStyle/>
          <a:p>
            <a:r>
              <a:rPr lang="en-GB" sz="2000" b="1" dirty="0">
                <a:solidFill>
                  <a:srgbClr val="FF0000"/>
                </a:solidFill>
              </a:rPr>
              <a:t>Cases when Destructor doesn’t work Correctly:</a:t>
            </a:r>
          </a:p>
          <a:p>
            <a:r>
              <a:rPr lang="en-GB" dirty="0"/>
              <a:t>The __del__ is not a perfect solution to clean up a Python object when it is no longer required. In Python, the destructor behave behaves weirdly and doesn’t execute in the following two cases.</a:t>
            </a:r>
          </a:p>
          <a:p>
            <a:endParaRPr lang="en-GB" dirty="0"/>
          </a:p>
          <a:p>
            <a:pPr marL="285750" indent="-285750">
              <a:buFont typeface="Wingdings" panose="05000000000000000000" pitchFamily="2" charset="2"/>
              <a:buChar char="q"/>
            </a:pPr>
            <a:r>
              <a:rPr lang="en-GB" sz="2000" dirty="0"/>
              <a:t>Circular referencing when two objects refer to each other</a:t>
            </a:r>
          </a:p>
          <a:p>
            <a:pPr marL="285750" indent="-285750">
              <a:buFont typeface="Wingdings" panose="05000000000000000000" pitchFamily="2" charset="2"/>
              <a:buChar char="q"/>
            </a:pPr>
            <a:r>
              <a:rPr lang="en-GB" sz="2000" dirty="0"/>
              <a:t>Exception </a:t>
            </a:r>
            <a:r>
              <a:rPr lang="en-GB" sz="2000" dirty="0" err="1"/>
              <a:t>occured</a:t>
            </a:r>
            <a:r>
              <a:rPr lang="en-GB" sz="2000" dirty="0"/>
              <a:t> in __</a:t>
            </a:r>
            <a:r>
              <a:rPr lang="en-GB" sz="2000" dirty="0" err="1"/>
              <a:t>init</a:t>
            </a:r>
            <a:r>
              <a:rPr lang="en-GB" sz="2000" dirty="0"/>
              <a:t>__() method</a:t>
            </a:r>
          </a:p>
        </p:txBody>
      </p:sp>
      <p:sp>
        <p:nvSpPr>
          <p:cNvPr id="5" name="TextBox 4">
            <a:extLst>
              <a:ext uri="{FF2B5EF4-FFF2-40B4-BE49-F238E27FC236}">
                <a16:creationId xmlns:a16="http://schemas.microsoft.com/office/drawing/2014/main" id="{6C3B77C9-4B6D-0B17-DC45-FBC5E9841C6F}"/>
              </a:ext>
            </a:extLst>
          </p:cNvPr>
          <p:cNvSpPr txBox="1"/>
          <p:nvPr/>
        </p:nvSpPr>
        <p:spPr>
          <a:xfrm>
            <a:off x="148856" y="1984882"/>
            <a:ext cx="11894288" cy="4708981"/>
          </a:xfrm>
          <a:prstGeom prst="rect">
            <a:avLst/>
          </a:prstGeom>
          <a:noFill/>
        </p:spPr>
        <p:txBody>
          <a:bodyPr wrap="square">
            <a:spAutoFit/>
          </a:bodyPr>
          <a:lstStyle/>
          <a:p>
            <a:r>
              <a:rPr lang="en-GB" sz="2000" b="1" dirty="0">
                <a:solidFill>
                  <a:srgbClr val="FF0000"/>
                </a:solidFill>
              </a:rPr>
              <a:t>Circular Referencing:</a:t>
            </a:r>
          </a:p>
          <a:p>
            <a:pPr marL="342900" indent="-342900">
              <a:buFont typeface="Wingdings" panose="05000000000000000000" pitchFamily="2" charset="2"/>
              <a:buChar char="q"/>
            </a:pPr>
            <a:r>
              <a:rPr lang="en-GB" sz="2000" dirty="0"/>
              <a:t>The __del()__() doesn’t work correctly in the case of circular referencing. In circular referencing occurs when two objects refer to each other.</a:t>
            </a:r>
          </a:p>
          <a:p>
            <a:pPr marL="342900" indent="-342900">
              <a:buFont typeface="Wingdings" panose="05000000000000000000" pitchFamily="2" charset="2"/>
              <a:buChar char="q"/>
            </a:pPr>
            <a:endParaRPr lang="en-GB" sz="2000" dirty="0"/>
          </a:p>
          <a:p>
            <a:pPr marL="342900" indent="-342900">
              <a:buFont typeface="Wingdings" panose="05000000000000000000" pitchFamily="2" charset="2"/>
              <a:buChar char="q"/>
            </a:pPr>
            <a:r>
              <a:rPr lang="en-GB" sz="2000" dirty="0"/>
              <a:t>When both objects go out of scope, Python doesn’t know which object to destroy first. So, to avoid any errors, it doesn’t destroy any of them.</a:t>
            </a:r>
          </a:p>
          <a:p>
            <a:pPr marL="342900" indent="-342900">
              <a:buFont typeface="Wingdings" panose="05000000000000000000" pitchFamily="2" charset="2"/>
              <a:buChar char="q"/>
            </a:pPr>
            <a:endParaRPr lang="en-GB" sz="2000" dirty="0"/>
          </a:p>
          <a:p>
            <a:pPr marL="342900" indent="-342900">
              <a:buFont typeface="Wingdings" panose="05000000000000000000" pitchFamily="2" charset="2"/>
              <a:buChar char="q"/>
            </a:pPr>
            <a:r>
              <a:rPr lang="en-GB" sz="2000" dirty="0"/>
              <a:t>In short, it means that the garbage collector does not know the order in which the object should be destroyed, so it doesn’t delete them from memory.</a:t>
            </a:r>
          </a:p>
          <a:p>
            <a:pPr marL="342900" indent="-342900">
              <a:buFont typeface="Wingdings" panose="05000000000000000000" pitchFamily="2" charset="2"/>
              <a:buChar char="q"/>
            </a:pPr>
            <a:endParaRPr lang="en-GB" sz="2000" dirty="0"/>
          </a:p>
          <a:p>
            <a:pPr marL="342900" indent="-342900">
              <a:buFont typeface="Wingdings" panose="05000000000000000000" pitchFamily="2" charset="2"/>
              <a:buChar char="q"/>
            </a:pPr>
            <a:r>
              <a:rPr lang="en-GB" sz="2000" dirty="0"/>
              <a:t>Ideally, the destructor must execute when an object goes out of scope, or its reference count reaches zero.</a:t>
            </a:r>
          </a:p>
          <a:p>
            <a:pPr marL="342900" indent="-342900">
              <a:buFont typeface="Wingdings" panose="05000000000000000000" pitchFamily="2" charset="2"/>
              <a:buChar char="q"/>
            </a:pPr>
            <a:endParaRPr lang="en-GB" sz="2000" dirty="0"/>
          </a:p>
          <a:p>
            <a:pPr marL="342900" indent="-342900">
              <a:buFont typeface="Wingdings" panose="05000000000000000000" pitchFamily="2" charset="2"/>
              <a:buChar char="q"/>
            </a:pPr>
            <a:r>
              <a:rPr lang="en-GB" sz="2000" dirty="0"/>
              <a:t>But the objects involved in this circular reference will remain stored in the memory as long as the application will run.</a:t>
            </a:r>
          </a:p>
        </p:txBody>
      </p:sp>
    </p:spTree>
    <p:extLst>
      <p:ext uri="{BB962C8B-B14F-4D97-AF65-F5344CB8AC3E}">
        <p14:creationId xmlns:p14="http://schemas.microsoft.com/office/powerpoint/2010/main" val="309905466"/>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74EEFC-09D1-0D48-D242-51E39B56D416}"/>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1B7DF1BD-5E8F-CD8C-8754-7CFDBC2969AA}"/>
              </a:ext>
            </a:extLst>
          </p:cNvPr>
          <p:cNvSpPr txBox="1"/>
          <p:nvPr/>
        </p:nvSpPr>
        <p:spPr>
          <a:xfrm>
            <a:off x="90376" y="138224"/>
            <a:ext cx="6125367" cy="2585323"/>
          </a:xfrm>
          <a:prstGeom prst="rect">
            <a:avLst/>
          </a:prstGeom>
          <a:noFill/>
        </p:spPr>
        <p:txBody>
          <a:bodyPr wrap="square">
            <a:spAutoFit/>
          </a:bodyPr>
          <a:lstStyle/>
          <a:p>
            <a:r>
              <a:rPr lang="en-GB" b="1" dirty="0">
                <a:solidFill>
                  <a:srgbClr val="FF0000"/>
                </a:solidFill>
              </a:rPr>
              <a:t>Example</a:t>
            </a:r>
            <a:r>
              <a:rPr lang="en-GB" dirty="0"/>
              <a:t>:</a:t>
            </a:r>
          </a:p>
          <a:p>
            <a:endParaRPr lang="en-GB" dirty="0"/>
          </a:p>
          <a:p>
            <a:r>
              <a:rPr lang="en-GB" dirty="0"/>
              <a:t>Ideally, both Vehicle and Car objects must be destroyed by the garbage collector after they go out of scope. Still, because of the circular reference, they remain in memory.</a:t>
            </a:r>
          </a:p>
          <a:p>
            <a:endParaRPr lang="en-GB" dirty="0"/>
          </a:p>
          <a:p>
            <a:r>
              <a:rPr lang="en-GB" dirty="0"/>
              <a:t>I’d recommend using Python’s with statement for managing resources that need to be cleaned up.</a:t>
            </a:r>
          </a:p>
          <a:p>
            <a:endParaRPr lang="en-GB" dirty="0"/>
          </a:p>
        </p:txBody>
      </p:sp>
      <p:pic>
        <p:nvPicPr>
          <p:cNvPr id="5" name="Picture 4">
            <a:extLst>
              <a:ext uri="{FF2B5EF4-FFF2-40B4-BE49-F238E27FC236}">
                <a16:creationId xmlns:a16="http://schemas.microsoft.com/office/drawing/2014/main" id="{84746F34-CA32-2517-1EC2-3D47721B188B}"/>
              </a:ext>
            </a:extLst>
          </p:cNvPr>
          <p:cNvPicPr>
            <a:picLocks noChangeAspect="1"/>
          </p:cNvPicPr>
          <p:nvPr/>
        </p:nvPicPr>
        <p:blipFill>
          <a:blip r:embed="rId2"/>
          <a:stretch>
            <a:fillRect/>
          </a:stretch>
        </p:blipFill>
        <p:spPr>
          <a:xfrm>
            <a:off x="6346372" y="61489"/>
            <a:ext cx="5560654" cy="6658288"/>
          </a:xfrm>
          <a:prstGeom prst="rect">
            <a:avLst/>
          </a:prstGeom>
        </p:spPr>
      </p:pic>
      <p:pic>
        <p:nvPicPr>
          <p:cNvPr id="7" name="Picture 6">
            <a:extLst>
              <a:ext uri="{FF2B5EF4-FFF2-40B4-BE49-F238E27FC236}">
                <a16:creationId xmlns:a16="http://schemas.microsoft.com/office/drawing/2014/main" id="{EE41DC1F-43CA-5E76-3333-ABF458A4A523}"/>
              </a:ext>
            </a:extLst>
          </p:cNvPr>
          <p:cNvPicPr>
            <a:picLocks noChangeAspect="1"/>
          </p:cNvPicPr>
          <p:nvPr/>
        </p:nvPicPr>
        <p:blipFill>
          <a:blip r:embed="rId3"/>
          <a:stretch>
            <a:fillRect/>
          </a:stretch>
        </p:blipFill>
        <p:spPr>
          <a:xfrm>
            <a:off x="1662793" y="3390633"/>
            <a:ext cx="4552950" cy="1143000"/>
          </a:xfrm>
          <a:prstGeom prst="rect">
            <a:avLst/>
          </a:prstGeom>
        </p:spPr>
      </p:pic>
    </p:spTree>
    <p:extLst>
      <p:ext uri="{BB962C8B-B14F-4D97-AF65-F5344CB8AC3E}">
        <p14:creationId xmlns:p14="http://schemas.microsoft.com/office/powerpoint/2010/main" val="925947421"/>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39F93F-E0A2-5ACF-5FAA-6B82A9ED5B8A}"/>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B2509878-2C65-9CDD-9D1F-61B0A38C960B}"/>
              </a:ext>
            </a:extLst>
          </p:cNvPr>
          <p:cNvSpPr txBox="1"/>
          <p:nvPr/>
        </p:nvSpPr>
        <p:spPr>
          <a:xfrm>
            <a:off x="372139" y="350875"/>
            <a:ext cx="5369441" cy="5355312"/>
          </a:xfrm>
          <a:prstGeom prst="rect">
            <a:avLst/>
          </a:prstGeom>
          <a:noFill/>
        </p:spPr>
        <p:txBody>
          <a:bodyPr wrap="square">
            <a:spAutoFit/>
          </a:bodyPr>
          <a:lstStyle/>
          <a:p>
            <a:r>
              <a:rPr lang="en-GB" sz="2000" b="1" dirty="0">
                <a:solidFill>
                  <a:srgbClr val="FF0000"/>
                </a:solidFill>
              </a:rPr>
              <a:t>Exception in __</a:t>
            </a:r>
            <a:r>
              <a:rPr lang="en-GB" sz="2000" b="1" dirty="0" err="1">
                <a:solidFill>
                  <a:srgbClr val="FF0000"/>
                </a:solidFill>
              </a:rPr>
              <a:t>init</a:t>
            </a:r>
            <a:r>
              <a:rPr lang="en-GB" sz="2000" b="1" dirty="0">
                <a:solidFill>
                  <a:srgbClr val="FF0000"/>
                </a:solidFill>
              </a:rPr>
              <a:t>__ Method:</a:t>
            </a:r>
          </a:p>
          <a:p>
            <a:r>
              <a:rPr lang="en-GB" dirty="0"/>
              <a:t>In object-oriented programming, A constructor is a special method used to create and initialize an object of a class. using the __</a:t>
            </a:r>
            <a:r>
              <a:rPr lang="en-GB" dirty="0" err="1"/>
              <a:t>init</a:t>
            </a:r>
            <a:r>
              <a:rPr lang="en-GB" dirty="0"/>
              <a:t>__() method we can implement a constructor to initialize the object.</a:t>
            </a:r>
          </a:p>
          <a:p>
            <a:endParaRPr lang="en-GB" dirty="0"/>
          </a:p>
          <a:p>
            <a:r>
              <a:rPr lang="en-GB" dirty="0"/>
              <a:t>In OOP, if any exception occurs in the constructor while initializing the object, the constructor destroys the object.</a:t>
            </a:r>
          </a:p>
          <a:p>
            <a:endParaRPr lang="en-GB" dirty="0"/>
          </a:p>
          <a:p>
            <a:r>
              <a:rPr lang="en-GB" dirty="0"/>
              <a:t>Likewise, in Python, if any exception occurs in the </a:t>
            </a:r>
            <a:r>
              <a:rPr lang="en-GB" dirty="0" err="1"/>
              <a:t>init</a:t>
            </a:r>
            <a:r>
              <a:rPr lang="en-GB" dirty="0"/>
              <a:t> method while initializing the object, the method del gets called. But actually, an object is not created successfully, and resources are not allocated to it</a:t>
            </a:r>
          </a:p>
          <a:p>
            <a:endParaRPr lang="en-GB" dirty="0"/>
          </a:p>
          <a:p>
            <a:r>
              <a:rPr lang="en-GB" dirty="0"/>
              <a:t>even though the object was never initialized correctly, the del method will try to empty all the resources and, in turn, may lead to another exception.</a:t>
            </a:r>
          </a:p>
        </p:txBody>
      </p:sp>
      <p:sp>
        <p:nvSpPr>
          <p:cNvPr id="5" name="TextBox 4">
            <a:extLst>
              <a:ext uri="{FF2B5EF4-FFF2-40B4-BE49-F238E27FC236}">
                <a16:creationId xmlns:a16="http://schemas.microsoft.com/office/drawing/2014/main" id="{1BF8B8F1-CFF8-EB93-FAE4-E478CECA3256}"/>
              </a:ext>
            </a:extLst>
          </p:cNvPr>
          <p:cNvSpPr txBox="1"/>
          <p:nvPr/>
        </p:nvSpPr>
        <p:spPr>
          <a:xfrm>
            <a:off x="6096000" y="350875"/>
            <a:ext cx="6097772" cy="5909310"/>
          </a:xfrm>
          <a:prstGeom prst="rect">
            <a:avLst/>
          </a:prstGeom>
          <a:noFill/>
        </p:spPr>
        <p:txBody>
          <a:bodyPr wrap="square">
            <a:spAutoFit/>
          </a:bodyPr>
          <a:lstStyle/>
          <a:p>
            <a:r>
              <a:rPr lang="en-GB" b="1" dirty="0">
                <a:solidFill>
                  <a:srgbClr val="FF0000"/>
                </a:solidFill>
              </a:rPr>
              <a:t>Example:</a:t>
            </a:r>
          </a:p>
          <a:p>
            <a:endParaRPr lang="en-GB" dirty="0"/>
          </a:p>
          <a:p>
            <a:r>
              <a:rPr lang="en-GB" dirty="0"/>
              <a:t>class Vehicle:</a:t>
            </a:r>
          </a:p>
          <a:p>
            <a:r>
              <a:rPr lang="en-GB" dirty="0"/>
              <a:t>    def __</a:t>
            </a:r>
            <a:r>
              <a:rPr lang="en-GB" dirty="0" err="1"/>
              <a:t>init</a:t>
            </a:r>
            <a:r>
              <a:rPr lang="en-GB" dirty="0"/>
              <a:t>__(self, speed):</a:t>
            </a:r>
          </a:p>
          <a:p>
            <a:r>
              <a:rPr lang="en-GB" dirty="0"/>
              <a:t>        if speed &gt; 240:</a:t>
            </a:r>
          </a:p>
          <a:p>
            <a:r>
              <a:rPr lang="en-GB" dirty="0"/>
              <a:t>            raise Exception('Not Allowed');</a:t>
            </a:r>
          </a:p>
          <a:p>
            <a:r>
              <a:rPr lang="en-GB" dirty="0"/>
              <a:t>        </a:t>
            </a:r>
            <a:r>
              <a:rPr lang="en-GB" dirty="0" err="1"/>
              <a:t>self.speed</a:t>
            </a:r>
            <a:r>
              <a:rPr lang="en-GB" dirty="0"/>
              <a:t> = speed;</a:t>
            </a:r>
          </a:p>
          <a:p>
            <a:endParaRPr lang="en-GB" dirty="0"/>
          </a:p>
          <a:p>
            <a:r>
              <a:rPr lang="en-GB" dirty="0"/>
              <a:t>    def __del__(self):</a:t>
            </a:r>
          </a:p>
          <a:p>
            <a:r>
              <a:rPr lang="en-GB" dirty="0"/>
              <a:t>        print('Release resources')</a:t>
            </a:r>
          </a:p>
          <a:p>
            <a:endParaRPr lang="en-GB" dirty="0"/>
          </a:p>
          <a:p>
            <a:r>
              <a:rPr lang="en-GB" dirty="0"/>
              <a:t># creating an object</a:t>
            </a:r>
          </a:p>
          <a:p>
            <a:r>
              <a:rPr lang="en-GB" dirty="0"/>
              <a:t>car = Vehicle(350);</a:t>
            </a:r>
          </a:p>
          <a:p>
            <a:r>
              <a:rPr lang="en-GB" dirty="0"/>
              <a:t># to delete the object explicitly</a:t>
            </a:r>
          </a:p>
          <a:p>
            <a:r>
              <a:rPr lang="en-GB" dirty="0"/>
              <a:t>del car</a:t>
            </a:r>
          </a:p>
          <a:p>
            <a:endParaRPr lang="en-GB" dirty="0"/>
          </a:p>
          <a:p>
            <a:r>
              <a:rPr lang="en-GB" b="1" dirty="0">
                <a:solidFill>
                  <a:srgbClr val="FF0000"/>
                </a:solidFill>
              </a:rPr>
              <a:t>Output:</a:t>
            </a:r>
          </a:p>
          <a:p>
            <a:endParaRPr lang="en-GB" dirty="0"/>
          </a:p>
          <a:p>
            <a:r>
              <a:rPr lang="en-GB" dirty="0"/>
              <a:t>Traceback (most recent call last):</a:t>
            </a:r>
          </a:p>
          <a:p>
            <a:r>
              <a:rPr lang="en-GB" dirty="0"/>
              <a:t>Release resources</a:t>
            </a:r>
          </a:p>
          <a:p>
            <a:r>
              <a:rPr lang="en-GB" dirty="0"/>
              <a:t>Exception: Not Allowed</a:t>
            </a:r>
          </a:p>
        </p:txBody>
      </p:sp>
    </p:spTree>
    <p:extLst>
      <p:ext uri="{BB962C8B-B14F-4D97-AF65-F5344CB8AC3E}">
        <p14:creationId xmlns:p14="http://schemas.microsoft.com/office/powerpoint/2010/main" val="459323357"/>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615D07-8B74-3395-0073-E321E84F3315}"/>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FC3196F1-41D9-D349-3A6C-21BED5B64614}"/>
              </a:ext>
            </a:extLst>
          </p:cNvPr>
          <p:cNvSpPr txBox="1"/>
          <p:nvPr/>
        </p:nvSpPr>
        <p:spPr>
          <a:xfrm>
            <a:off x="287079" y="255182"/>
            <a:ext cx="11025963" cy="2246769"/>
          </a:xfrm>
          <a:prstGeom prst="rect">
            <a:avLst/>
          </a:prstGeom>
          <a:noFill/>
        </p:spPr>
        <p:txBody>
          <a:bodyPr wrap="square">
            <a:spAutoFit/>
          </a:bodyPr>
          <a:lstStyle/>
          <a:p>
            <a:r>
              <a:rPr lang="en-GB" sz="2000" b="1" dirty="0">
                <a:solidFill>
                  <a:srgbClr val="FF0000"/>
                </a:solidFill>
              </a:rPr>
              <a:t>Summary and Quick Recap</a:t>
            </a:r>
          </a:p>
          <a:p>
            <a:pPr marL="342900" indent="-342900">
              <a:buFont typeface="Wingdings" panose="05000000000000000000" pitchFamily="2" charset="2"/>
              <a:buChar char="q"/>
            </a:pPr>
            <a:r>
              <a:rPr lang="en-GB" sz="2000" dirty="0"/>
              <a:t>In object-oriented programming, A destructor is called when an object is deleted or destroyed.</a:t>
            </a:r>
          </a:p>
          <a:p>
            <a:pPr marL="342900" indent="-342900">
              <a:buFont typeface="Wingdings" panose="05000000000000000000" pitchFamily="2" charset="2"/>
              <a:buChar char="q"/>
            </a:pPr>
            <a:r>
              <a:rPr lang="en-GB" sz="2000" dirty="0"/>
              <a:t>Destructor is used to perform the clean-up activity before destroying the object, such as closing database connections or </a:t>
            </a:r>
            <a:r>
              <a:rPr lang="en-GB" sz="2000" dirty="0" err="1"/>
              <a:t>filehandle</a:t>
            </a:r>
            <a:r>
              <a:rPr lang="en-GB" sz="2000" dirty="0"/>
              <a:t>.</a:t>
            </a:r>
          </a:p>
          <a:p>
            <a:pPr marL="342900" indent="-342900">
              <a:buFont typeface="Wingdings" panose="05000000000000000000" pitchFamily="2" charset="2"/>
              <a:buChar char="q"/>
            </a:pPr>
            <a:r>
              <a:rPr lang="en-GB" sz="2000" dirty="0"/>
              <a:t>In Python we use __del__() method to perform clean-up task before deleting the object.</a:t>
            </a:r>
          </a:p>
          <a:p>
            <a:pPr marL="342900" indent="-342900">
              <a:buFont typeface="Wingdings" panose="05000000000000000000" pitchFamily="2" charset="2"/>
              <a:buChar char="q"/>
            </a:pPr>
            <a:r>
              <a:rPr lang="en-GB" sz="2000" dirty="0"/>
              <a:t>The destructor will not invoke when we delete object reference. It will only invoke when all references to the objects get deleted.</a:t>
            </a:r>
          </a:p>
        </p:txBody>
      </p:sp>
    </p:spTree>
    <p:extLst>
      <p:ext uri="{BB962C8B-B14F-4D97-AF65-F5344CB8AC3E}">
        <p14:creationId xmlns:p14="http://schemas.microsoft.com/office/powerpoint/2010/main" val="40111153"/>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077F84-32A6-FC33-D37E-92474AD3305F}"/>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8C5D467C-379C-E088-C995-0FDCEC57E0A1}"/>
              </a:ext>
            </a:extLst>
          </p:cNvPr>
          <p:cNvSpPr txBox="1"/>
          <p:nvPr/>
        </p:nvSpPr>
        <p:spPr>
          <a:xfrm>
            <a:off x="350874" y="499730"/>
            <a:ext cx="11504428" cy="5262979"/>
          </a:xfrm>
          <a:prstGeom prst="rect">
            <a:avLst/>
          </a:prstGeom>
          <a:noFill/>
        </p:spPr>
        <p:txBody>
          <a:bodyPr wrap="square">
            <a:spAutoFit/>
          </a:bodyPr>
          <a:lstStyle/>
          <a:p>
            <a:r>
              <a:rPr lang="en-GB" sz="2400" b="1" dirty="0">
                <a:solidFill>
                  <a:srgbClr val="FF0000"/>
                </a:solidFill>
              </a:rPr>
              <a:t>Summary of Key OOP Concepts:</a:t>
            </a:r>
          </a:p>
          <a:p>
            <a:endParaRPr lang="en-GB" sz="2400" b="1" dirty="0">
              <a:solidFill>
                <a:srgbClr val="FF0000"/>
              </a:solidFill>
            </a:endParaRPr>
          </a:p>
          <a:p>
            <a:r>
              <a:rPr lang="en-GB" sz="2400" b="1" dirty="0">
                <a:solidFill>
                  <a:srgbClr val="FF0000"/>
                </a:solidFill>
              </a:rPr>
              <a:t>Classes and Objects: </a:t>
            </a:r>
            <a:r>
              <a:rPr lang="en-GB" sz="2400" dirty="0"/>
              <a:t>Classes are blueprints for creating objects. Objects are instances of classes.</a:t>
            </a:r>
          </a:p>
          <a:p>
            <a:endParaRPr lang="en-GB" sz="2400" dirty="0"/>
          </a:p>
          <a:p>
            <a:r>
              <a:rPr lang="en-GB" sz="2400" b="1" dirty="0">
                <a:solidFill>
                  <a:srgbClr val="FF0000"/>
                </a:solidFill>
              </a:rPr>
              <a:t>Inheritance</a:t>
            </a:r>
            <a:r>
              <a:rPr lang="en-GB" sz="2400" dirty="0">
                <a:solidFill>
                  <a:srgbClr val="FF0000"/>
                </a:solidFill>
              </a:rPr>
              <a:t>:</a:t>
            </a:r>
            <a:r>
              <a:rPr lang="en-GB" sz="2400" dirty="0"/>
              <a:t> A class can inherit attributes and methods from another class.</a:t>
            </a:r>
          </a:p>
          <a:p>
            <a:endParaRPr lang="en-GB" sz="2400" dirty="0"/>
          </a:p>
          <a:p>
            <a:r>
              <a:rPr lang="en-GB" sz="2400" b="1" dirty="0">
                <a:solidFill>
                  <a:srgbClr val="FF0000"/>
                </a:solidFill>
              </a:rPr>
              <a:t>Encapsulation: </a:t>
            </a:r>
            <a:r>
              <a:rPr lang="en-GB" sz="2400" dirty="0"/>
              <a:t>Wrapping data and methods into a single unit and restricting access to some of the object's components.</a:t>
            </a:r>
          </a:p>
          <a:p>
            <a:endParaRPr lang="en-GB" sz="2400" b="1" dirty="0">
              <a:solidFill>
                <a:srgbClr val="FF0000"/>
              </a:solidFill>
            </a:endParaRPr>
          </a:p>
          <a:p>
            <a:r>
              <a:rPr lang="en-GB" sz="2400" b="1" dirty="0">
                <a:solidFill>
                  <a:srgbClr val="FF0000"/>
                </a:solidFill>
              </a:rPr>
              <a:t>Polymorphism: </a:t>
            </a:r>
            <a:r>
              <a:rPr lang="en-GB" sz="2400" dirty="0"/>
              <a:t>The ability to use a method in different ways depending on the object.</a:t>
            </a:r>
          </a:p>
          <a:p>
            <a:endParaRPr lang="en-GB" sz="2400" dirty="0"/>
          </a:p>
          <a:p>
            <a:r>
              <a:rPr lang="en-GB" sz="2400" b="1" dirty="0">
                <a:solidFill>
                  <a:srgbClr val="FF0000"/>
                </a:solidFill>
              </a:rPr>
              <a:t>Abstraction: </a:t>
            </a:r>
            <a:r>
              <a:rPr lang="en-GB" sz="2400" dirty="0"/>
              <a:t>Hiding the complex implementation details and exposing only the necessary parts.</a:t>
            </a:r>
          </a:p>
        </p:txBody>
      </p:sp>
    </p:spTree>
    <p:extLst>
      <p:ext uri="{BB962C8B-B14F-4D97-AF65-F5344CB8AC3E}">
        <p14:creationId xmlns:p14="http://schemas.microsoft.com/office/powerpoint/2010/main" val="375221255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745C86-3468-A85C-8EC3-7C9546927E8C}"/>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93F6D2B4-515A-5A41-48D6-84F9BD1BA0BF}"/>
              </a:ext>
            </a:extLst>
          </p:cNvPr>
          <p:cNvSpPr txBox="1"/>
          <p:nvPr/>
        </p:nvSpPr>
        <p:spPr>
          <a:xfrm>
            <a:off x="115186" y="0"/>
            <a:ext cx="11961628" cy="6247864"/>
          </a:xfrm>
          <a:prstGeom prst="rect">
            <a:avLst/>
          </a:prstGeom>
          <a:noFill/>
        </p:spPr>
        <p:txBody>
          <a:bodyPr wrap="square">
            <a:spAutoFit/>
          </a:bodyPr>
          <a:lstStyle/>
          <a:p>
            <a:r>
              <a:rPr lang="en-GB" sz="2000" b="1" dirty="0">
                <a:solidFill>
                  <a:srgbClr val="FF0000"/>
                </a:solidFill>
              </a:rPr>
              <a:t>                                                                                             Explanation:</a:t>
            </a:r>
          </a:p>
          <a:p>
            <a:r>
              <a:rPr lang="en-GB" sz="2000" b="1" dirty="0">
                <a:solidFill>
                  <a:srgbClr val="FF0000"/>
                </a:solidFill>
              </a:rPr>
              <a:t>Public Members:</a:t>
            </a:r>
          </a:p>
          <a:p>
            <a:endParaRPr lang="en-GB" sz="2000" dirty="0"/>
          </a:p>
          <a:p>
            <a:pPr marL="342900" indent="-342900">
              <a:buFont typeface="Wingdings" panose="05000000000000000000" pitchFamily="2" charset="2"/>
              <a:buChar char="q"/>
            </a:pPr>
            <a:r>
              <a:rPr lang="en-GB" sz="2000" b="1" dirty="0">
                <a:solidFill>
                  <a:srgbClr val="FF0000"/>
                </a:solidFill>
              </a:rPr>
              <a:t>Public Attribute</a:t>
            </a:r>
            <a:r>
              <a:rPr lang="en-GB" sz="2000" dirty="0"/>
              <a:t>: name can be accessed directly from outside the class.</a:t>
            </a:r>
          </a:p>
          <a:p>
            <a:pPr marL="342900" indent="-342900">
              <a:buFont typeface="Wingdings" panose="05000000000000000000" pitchFamily="2" charset="2"/>
              <a:buChar char="q"/>
            </a:pPr>
            <a:r>
              <a:rPr lang="en-GB" sz="2000" b="1" dirty="0">
                <a:solidFill>
                  <a:srgbClr val="FF0000"/>
                </a:solidFill>
              </a:rPr>
              <a:t>Public Methods: </a:t>
            </a:r>
            <a:r>
              <a:rPr lang="en-GB" sz="2000" dirty="0" err="1"/>
              <a:t>get_salary</a:t>
            </a:r>
            <a:r>
              <a:rPr lang="en-GB" sz="2000" dirty="0"/>
              <a:t>(), </a:t>
            </a:r>
            <a:r>
              <a:rPr lang="en-GB" sz="2000" dirty="0" err="1"/>
              <a:t>set_salary</a:t>
            </a:r>
            <a:r>
              <a:rPr lang="en-GB" sz="2000" dirty="0"/>
              <a:t>(), and display() can be accessed from outside the class. These methods interact with private and protected members.</a:t>
            </a:r>
          </a:p>
          <a:p>
            <a:endParaRPr lang="en-GB" sz="2000" dirty="0"/>
          </a:p>
          <a:p>
            <a:r>
              <a:rPr lang="en-GB" sz="2000" b="1" dirty="0">
                <a:solidFill>
                  <a:srgbClr val="FF0000"/>
                </a:solidFill>
              </a:rPr>
              <a:t>Protected Members:</a:t>
            </a:r>
          </a:p>
          <a:p>
            <a:endParaRPr lang="en-GB" sz="2000" b="1" dirty="0">
              <a:solidFill>
                <a:srgbClr val="FF0000"/>
              </a:solidFill>
            </a:endParaRPr>
          </a:p>
          <a:p>
            <a:pPr marL="342900" indent="-342900">
              <a:buFont typeface="Wingdings" panose="05000000000000000000" pitchFamily="2" charset="2"/>
              <a:buChar char="q"/>
            </a:pPr>
            <a:r>
              <a:rPr lang="en-GB" sz="2000" b="1" dirty="0">
                <a:solidFill>
                  <a:srgbClr val="FF0000"/>
                </a:solidFill>
              </a:rPr>
              <a:t>Protected Attribute:</a:t>
            </a:r>
            <a:r>
              <a:rPr lang="en-GB" sz="2000" dirty="0"/>
              <a:t> _age is intended to be used within the class and its subclasses. It can be accessed directly, but it’s a convention that it should not be accessed outside the class.</a:t>
            </a:r>
          </a:p>
          <a:p>
            <a:pPr marL="342900" indent="-342900">
              <a:buFont typeface="Wingdings" panose="05000000000000000000" pitchFamily="2" charset="2"/>
              <a:buChar char="q"/>
            </a:pPr>
            <a:r>
              <a:rPr lang="en-GB" sz="2000" b="1" dirty="0">
                <a:solidFill>
                  <a:srgbClr val="FF0000"/>
                </a:solidFill>
              </a:rPr>
              <a:t>Protected Method:</a:t>
            </a:r>
            <a:r>
              <a:rPr lang="en-GB" sz="2000" dirty="0"/>
              <a:t> _</a:t>
            </a:r>
            <a:r>
              <a:rPr lang="en-GB" sz="2000" dirty="0" err="1"/>
              <a:t>display_age</a:t>
            </a:r>
            <a:r>
              <a:rPr lang="en-GB" sz="2000" dirty="0"/>
              <a:t>() is also intended for use within the class and subclasses. It can be accessed directly from outside the class, but doing so breaks the encapsulation principle.</a:t>
            </a:r>
          </a:p>
          <a:p>
            <a:endParaRPr lang="en-GB" sz="2000" dirty="0"/>
          </a:p>
          <a:p>
            <a:r>
              <a:rPr lang="en-GB" sz="2000" b="1" dirty="0">
                <a:solidFill>
                  <a:srgbClr val="FF0000"/>
                </a:solidFill>
              </a:rPr>
              <a:t>Private Members:</a:t>
            </a:r>
          </a:p>
          <a:p>
            <a:endParaRPr lang="en-GB" sz="2000" dirty="0"/>
          </a:p>
          <a:p>
            <a:pPr marL="342900" indent="-342900">
              <a:buFont typeface="Wingdings" panose="05000000000000000000" pitchFamily="2" charset="2"/>
              <a:buChar char="q"/>
            </a:pPr>
            <a:r>
              <a:rPr lang="en-GB" sz="2000" b="1" dirty="0">
                <a:solidFill>
                  <a:srgbClr val="FF0000"/>
                </a:solidFill>
              </a:rPr>
              <a:t>Private Attribute</a:t>
            </a:r>
            <a:r>
              <a:rPr lang="en-GB" sz="2000" dirty="0"/>
              <a:t>: __salary cannot be accessed directly from outside the class. It can only be accessed through public methods like </a:t>
            </a:r>
            <a:r>
              <a:rPr lang="en-GB" sz="2000" dirty="0" err="1"/>
              <a:t>get_salary</a:t>
            </a:r>
            <a:r>
              <a:rPr lang="en-GB" sz="2000" dirty="0"/>
              <a:t>() and </a:t>
            </a:r>
            <a:r>
              <a:rPr lang="en-GB" sz="2000" dirty="0" err="1"/>
              <a:t>set_salary</a:t>
            </a:r>
            <a:r>
              <a:rPr lang="en-GB" sz="2000" dirty="0"/>
              <a:t>().</a:t>
            </a:r>
          </a:p>
          <a:p>
            <a:pPr marL="342900" indent="-342900">
              <a:buFont typeface="Wingdings" panose="05000000000000000000" pitchFamily="2" charset="2"/>
              <a:buChar char="q"/>
            </a:pPr>
            <a:r>
              <a:rPr lang="en-GB" sz="2000" b="1" dirty="0">
                <a:solidFill>
                  <a:srgbClr val="FF0000"/>
                </a:solidFill>
              </a:rPr>
              <a:t>Private Method: </a:t>
            </a:r>
            <a:r>
              <a:rPr lang="en-GB" sz="2000" dirty="0"/>
              <a:t>__</a:t>
            </a:r>
            <a:r>
              <a:rPr lang="en-GB" sz="2000" dirty="0" err="1"/>
              <a:t>display_salary</a:t>
            </a:r>
            <a:r>
              <a:rPr lang="en-GB" sz="2000" dirty="0"/>
              <a:t>() cannot be accessed directly from outside the class. It can only be accessed from within the class, like in the display() method.</a:t>
            </a:r>
          </a:p>
        </p:txBody>
      </p:sp>
    </p:spTree>
    <p:extLst>
      <p:ext uri="{BB962C8B-B14F-4D97-AF65-F5344CB8AC3E}">
        <p14:creationId xmlns:p14="http://schemas.microsoft.com/office/powerpoint/2010/main" val="48666228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6CF2D40-8DF8-2F53-A32A-960DBE629277}"/>
              </a:ext>
            </a:extLst>
          </p:cNvPr>
          <p:cNvSpPr txBox="1"/>
          <p:nvPr/>
        </p:nvSpPr>
        <p:spPr>
          <a:xfrm>
            <a:off x="147083" y="216402"/>
            <a:ext cx="11897833" cy="6247864"/>
          </a:xfrm>
          <a:prstGeom prst="rect">
            <a:avLst/>
          </a:prstGeom>
          <a:noFill/>
        </p:spPr>
        <p:txBody>
          <a:bodyPr wrap="square">
            <a:spAutoFit/>
          </a:bodyPr>
          <a:lstStyle/>
          <a:p>
            <a:r>
              <a:rPr lang="en-GB" sz="2000" b="1" dirty="0">
                <a:solidFill>
                  <a:srgbClr val="FF0000"/>
                </a:solidFill>
              </a:rPr>
              <a:t>Data Abstraction:</a:t>
            </a:r>
          </a:p>
          <a:p>
            <a:r>
              <a:rPr lang="en-GB" sz="2000" dirty="0"/>
              <a:t>Another important OOPs concept in Python is data abstraction. Let’s take a simple example to understand this concept. Suppose you are reading a Python PPT on your computer and making notes. You will also highlight a few points and save important files in your system. Now, as you read, highlight, and save data, you only press some keys and see the screen. You are not concerned about the internal working of the keyboard or buttons on the screen. You can see and know everything important to you, and the rest of the unnecessary information is hidden. </a:t>
            </a:r>
          </a:p>
          <a:p>
            <a:endParaRPr lang="en-GB" sz="2000" dirty="0"/>
          </a:p>
          <a:p>
            <a:r>
              <a:rPr lang="en-GB" sz="2000" dirty="0"/>
              <a:t>That is how abstraction works in Python. It hides unnecessary and intricate details from users and reveals what’s essential and pertinent to them. It shows everything at an abstract level, including crucial functionalities and what matters, while concealing implementation and inner details. </a:t>
            </a:r>
          </a:p>
          <a:p>
            <a:endParaRPr lang="en-GB" sz="2000" dirty="0"/>
          </a:p>
          <a:p>
            <a:r>
              <a:rPr lang="en-GB" sz="2000" dirty="0"/>
              <a:t>When we don’t want to give out sensitive details of the code implementation, we use data abstraction. It reduces complexity and enhances efficiency through an uncomplicated and straightforward interface. We can achieve it in Python by creating abstract classes. </a:t>
            </a:r>
          </a:p>
          <a:p>
            <a:endParaRPr lang="en-GB" sz="2000" dirty="0"/>
          </a:p>
          <a:p>
            <a:r>
              <a:rPr lang="en-GB" sz="2000" dirty="0"/>
              <a:t>Using abstraction, Python programmers can work with simple system representations and manage complex operations. The primary goal of data abstraction is to hide unnecessary information and show only required data to users, so they can handle code complexity better.</a:t>
            </a:r>
          </a:p>
          <a:p>
            <a:endParaRPr lang="en-GB" sz="2000" dirty="0"/>
          </a:p>
        </p:txBody>
      </p:sp>
    </p:spTree>
    <p:extLst>
      <p:ext uri="{BB962C8B-B14F-4D97-AF65-F5344CB8AC3E}">
        <p14:creationId xmlns:p14="http://schemas.microsoft.com/office/powerpoint/2010/main" val="346033707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4D92BC82-4326-93FD-B4A3-A8AF8B674ECA}"/>
              </a:ext>
            </a:extLst>
          </p:cNvPr>
          <p:cNvSpPr txBox="1"/>
          <p:nvPr/>
        </p:nvSpPr>
        <p:spPr>
          <a:xfrm>
            <a:off x="85059" y="335846"/>
            <a:ext cx="11823405" cy="4862870"/>
          </a:xfrm>
          <a:prstGeom prst="rect">
            <a:avLst/>
          </a:prstGeom>
          <a:noFill/>
        </p:spPr>
        <p:txBody>
          <a:bodyPr wrap="square">
            <a:spAutoFit/>
          </a:bodyPr>
          <a:lstStyle/>
          <a:p>
            <a:r>
              <a:rPr lang="en-GB" sz="2000" b="1" dirty="0">
                <a:solidFill>
                  <a:srgbClr val="FF0000"/>
                </a:solidFill>
              </a:rPr>
              <a:t>Key Points About Abstract Classes:</a:t>
            </a:r>
          </a:p>
          <a:p>
            <a:endParaRPr lang="en-GB" sz="2000" b="1" dirty="0">
              <a:solidFill>
                <a:srgbClr val="FF0000"/>
              </a:solidFill>
            </a:endParaRPr>
          </a:p>
          <a:p>
            <a:pPr marL="285750" indent="-285750">
              <a:buFont typeface="Wingdings" panose="05000000000000000000" pitchFamily="2" charset="2"/>
              <a:buChar char="q"/>
            </a:pPr>
            <a:r>
              <a:rPr lang="en-GB" dirty="0"/>
              <a:t>We can achieve data abstraction in Python through abstract classes.</a:t>
            </a:r>
          </a:p>
          <a:p>
            <a:pPr marL="285750" indent="-285750">
              <a:buFont typeface="Wingdings" panose="05000000000000000000" pitchFamily="2" charset="2"/>
              <a:buChar char="q"/>
            </a:pPr>
            <a:endParaRPr lang="en-GB" dirty="0"/>
          </a:p>
          <a:p>
            <a:pPr marL="285750" indent="-285750">
              <a:buFont typeface="Wingdings" panose="05000000000000000000" pitchFamily="2" charset="2"/>
              <a:buChar char="q"/>
            </a:pPr>
            <a:r>
              <a:rPr lang="en-GB" dirty="0"/>
              <a:t>An abstract class is like a blueprint for another class, which can be used to design large functions. The subclass that inherits them refers to the abstract methods for feature implementation.</a:t>
            </a:r>
          </a:p>
          <a:p>
            <a:pPr marL="285750" indent="-285750">
              <a:buFont typeface="Wingdings" panose="05000000000000000000" pitchFamily="2" charset="2"/>
              <a:buChar char="q"/>
            </a:pPr>
            <a:endParaRPr lang="en-GB" dirty="0"/>
          </a:p>
          <a:p>
            <a:pPr marL="285750" indent="-285750">
              <a:buFont typeface="Wingdings" panose="05000000000000000000" pitchFamily="2" charset="2"/>
              <a:buChar char="q"/>
            </a:pPr>
            <a:r>
              <a:rPr lang="en-GB" dirty="0"/>
              <a:t>We use abstraction to conceal background details or unnecessary implementation data so users can see what matters.</a:t>
            </a:r>
          </a:p>
          <a:p>
            <a:pPr marL="285750" indent="-285750">
              <a:buFont typeface="Wingdings" panose="05000000000000000000" pitchFamily="2" charset="2"/>
              <a:buChar char="q"/>
            </a:pPr>
            <a:endParaRPr lang="en-GB" dirty="0"/>
          </a:p>
          <a:p>
            <a:pPr marL="285750" indent="-285750">
              <a:buFont typeface="Wingdings" panose="05000000000000000000" pitchFamily="2" charset="2"/>
              <a:buChar char="q"/>
            </a:pPr>
            <a:r>
              <a:rPr lang="en-GB" dirty="0"/>
              <a:t>Abstract methods don’t have their own implementation.</a:t>
            </a:r>
          </a:p>
          <a:p>
            <a:pPr marL="285750" indent="-285750">
              <a:buFont typeface="Wingdings" panose="05000000000000000000" pitchFamily="2" charset="2"/>
              <a:buChar char="q"/>
            </a:pPr>
            <a:endParaRPr lang="en-GB" dirty="0"/>
          </a:p>
          <a:p>
            <a:pPr marL="285750" indent="-285750">
              <a:buFont typeface="Wingdings" panose="05000000000000000000" pitchFamily="2" charset="2"/>
              <a:buChar char="q"/>
            </a:pPr>
            <a:r>
              <a:rPr lang="en-GB" dirty="0"/>
              <a:t>In Python, we have the </a:t>
            </a:r>
            <a:r>
              <a:rPr lang="en-GB" dirty="0" err="1"/>
              <a:t>abc</a:t>
            </a:r>
            <a:r>
              <a:rPr lang="en-GB" dirty="0"/>
              <a:t> module to use data abstraction.</a:t>
            </a:r>
          </a:p>
          <a:p>
            <a:pPr marL="285750" indent="-285750">
              <a:buFont typeface="Wingdings" panose="05000000000000000000" pitchFamily="2" charset="2"/>
              <a:buChar char="q"/>
            </a:pPr>
            <a:endParaRPr lang="en-GB" dirty="0"/>
          </a:p>
          <a:p>
            <a:pPr marL="285750" indent="-285750">
              <a:buFont typeface="Wingdings" panose="05000000000000000000" pitchFamily="2" charset="2"/>
              <a:buChar char="q"/>
            </a:pPr>
            <a:r>
              <a:rPr lang="en-GB" dirty="0"/>
              <a:t>A class containing one or more abstract methods is known as an abstract class.</a:t>
            </a:r>
          </a:p>
          <a:p>
            <a:pPr marL="285750" indent="-285750">
              <a:buFont typeface="Wingdings" panose="05000000000000000000" pitchFamily="2" charset="2"/>
              <a:buChar char="q"/>
            </a:pPr>
            <a:endParaRPr lang="en-GB" dirty="0"/>
          </a:p>
          <a:p>
            <a:pPr marL="285750" indent="-285750">
              <a:buFont typeface="Wingdings" panose="05000000000000000000" pitchFamily="2" charset="2"/>
              <a:buChar char="q"/>
            </a:pPr>
            <a:r>
              <a:rPr lang="en-GB" dirty="0"/>
              <a:t>A subclass can inherit properties from an abstract class. It provides the implementations for the abstract methods. </a:t>
            </a:r>
          </a:p>
        </p:txBody>
      </p:sp>
    </p:spTree>
    <p:extLst>
      <p:ext uri="{BB962C8B-B14F-4D97-AF65-F5344CB8AC3E}">
        <p14:creationId xmlns:p14="http://schemas.microsoft.com/office/powerpoint/2010/main" val="132381410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0ED7A1-1ECD-D268-B6A8-0AA7B4D5E1B3}"/>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81B4120C-74D2-F058-F3CB-DA11DAD97B8B}"/>
              </a:ext>
            </a:extLst>
          </p:cNvPr>
          <p:cNvSpPr txBox="1"/>
          <p:nvPr/>
        </p:nvSpPr>
        <p:spPr>
          <a:xfrm>
            <a:off x="74427" y="116958"/>
            <a:ext cx="11876567" cy="2862322"/>
          </a:xfrm>
          <a:prstGeom prst="rect">
            <a:avLst/>
          </a:prstGeom>
          <a:noFill/>
        </p:spPr>
        <p:txBody>
          <a:bodyPr wrap="square">
            <a:spAutoFit/>
          </a:bodyPr>
          <a:lstStyle/>
          <a:p>
            <a:r>
              <a:rPr lang="en-GB" sz="2000" b="1" dirty="0">
                <a:solidFill>
                  <a:srgbClr val="FF0000"/>
                </a:solidFill>
              </a:rPr>
              <a:t>Syntax of Python Abstract Class</a:t>
            </a:r>
          </a:p>
          <a:p>
            <a:r>
              <a:rPr lang="en-GB" sz="2000" dirty="0"/>
              <a:t>We use the ABC class from the </a:t>
            </a:r>
            <a:r>
              <a:rPr lang="en-GB" sz="2000" dirty="0" err="1"/>
              <a:t>abc</a:t>
            </a:r>
            <a:r>
              <a:rPr lang="en-GB" sz="2000" dirty="0"/>
              <a:t> module for abstraction in Python. </a:t>
            </a:r>
          </a:p>
          <a:p>
            <a:endParaRPr lang="en-GB" sz="2000" dirty="0"/>
          </a:p>
          <a:p>
            <a:r>
              <a:rPr lang="en-GB" sz="2000" b="1" dirty="0">
                <a:solidFill>
                  <a:srgbClr val="FF0000"/>
                </a:solidFill>
              </a:rPr>
              <a:t>Syntax:</a:t>
            </a:r>
          </a:p>
          <a:p>
            <a:endParaRPr lang="en-GB" sz="2000" b="1" dirty="0">
              <a:solidFill>
                <a:srgbClr val="FF0000"/>
              </a:solidFill>
            </a:endParaRPr>
          </a:p>
          <a:p>
            <a:r>
              <a:rPr lang="en-GB" sz="2000" dirty="0"/>
              <a:t>from </a:t>
            </a:r>
            <a:r>
              <a:rPr lang="en-GB" sz="2000" dirty="0" err="1"/>
              <a:t>abc</a:t>
            </a:r>
            <a:r>
              <a:rPr lang="en-GB" sz="2000" dirty="0"/>
              <a:t> import ABC  </a:t>
            </a:r>
          </a:p>
          <a:p>
            <a:r>
              <a:rPr lang="en-GB" sz="2000" dirty="0"/>
              <a:t>class </a:t>
            </a:r>
            <a:r>
              <a:rPr lang="en-GB" sz="2000" dirty="0" err="1"/>
              <a:t>ClassName</a:t>
            </a:r>
            <a:r>
              <a:rPr lang="en-GB" sz="2000" dirty="0"/>
              <a:t>(ABC):  </a:t>
            </a:r>
          </a:p>
          <a:p>
            <a:endParaRPr lang="en-GB" sz="2000" dirty="0"/>
          </a:p>
          <a:p>
            <a:r>
              <a:rPr lang="en-GB" sz="2000" dirty="0"/>
              <a:t>Here, ABC is used for Abstract Base Class. The </a:t>
            </a:r>
            <a:r>
              <a:rPr lang="en-GB" sz="2000" dirty="0" err="1"/>
              <a:t>abc</a:t>
            </a:r>
            <a:r>
              <a:rPr lang="en-GB" sz="2000" dirty="0"/>
              <a:t> module offers the base for defining ABC class. </a:t>
            </a:r>
          </a:p>
        </p:txBody>
      </p:sp>
    </p:spTree>
    <p:extLst>
      <p:ext uri="{BB962C8B-B14F-4D97-AF65-F5344CB8AC3E}">
        <p14:creationId xmlns:p14="http://schemas.microsoft.com/office/powerpoint/2010/main" val="247172499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73A476-F12D-2FBB-DE37-3DA9B114F99F}"/>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87BF64DD-7725-AEDC-A083-471657554652}"/>
              </a:ext>
            </a:extLst>
          </p:cNvPr>
          <p:cNvSpPr txBox="1"/>
          <p:nvPr/>
        </p:nvSpPr>
        <p:spPr>
          <a:xfrm>
            <a:off x="233916" y="0"/>
            <a:ext cx="9029700" cy="5909310"/>
          </a:xfrm>
          <a:prstGeom prst="rect">
            <a:avLst/>
          </a:prstGeom>
          <a:noFill/>
        </p:spPr>
        <p:txBody>
          <a:bodyPr wrap="square">
            <a:spAutoFit/>
          </a:bodyPr>
          <a:lstStyle/>
          <a:p>
            <a:r>
              <a:rPr lang="en-GB" b="1" dirty="0">
                <a:solidFill>
                  <a:srgbClr val="FF0000"/>
                </a:solidFill>
              </a:rPr>
              <a:t>Example:</a:t>
            </a:r>
          </a:p>
          <a:p>
            <a:r>
              <a:rPr lang="en-GB" dirty="0"/>
              <a:t>from </a:t>
            </a:r>
            <a:r>
              <a:rPr lang="en-GB" dirty="0" err="1"/>
              <a:t>abc</a:t>
            </a:r>
            <a:r>
              <a:rPr lang="en-GB" dirty="0"/>
              <a:t> import ABC, </a:t>
            </a:r>
            <a:r>
              <a:rPr lang="en-GB" dirty="0" err="1"/>
              <a:t>abstractmethod</a:t>
            </a:r>
            <a:endParaRPr lang="en-GB" dirty="0"/>
          </a:p>
          <a:p>
            <a:r>
              <a:rPr lang="en-GB" dirty="0"/>
              <a:t># Abstract Base Class</a:t>
            </a:r>
          </a:p>
          <a:p>
            <a:r>
              <a:rPr lang="en-GB" dirty="0"/>
              <a:t>class Shape(ABC):</a:t>
            </a:r>
          </a:p>
          <a:p>
            <a:r>
              <a:rPr lang="en-GB" dirty="0"/>
              <a:t>    @abstractmethod</a:t>
            </a:r>
          </a:p>
          <a:p>
            <a:r>
              <a:rPr lang="en-GB" dirty="0"/>
              <a:t>    def area(self):</a:t>
            </a:r>
          </a:p>
          <a:p>
            <a:r>
              <a:rPr lang="en-GB" dirty="0"/>
              <a:t>        pass</a:t>
            </a:r>
          </a:p>
          <a:p>
            <a:r>
              <a:rPr lang="en-GB" dirty="0"/>
              <a:t>    @abstractmethod</a:t>
            </a:r>
          </a:p>
          <a:p>
            <a:r>
              <a:rPr lang="en-GB" dirty="0"/>
              <a:t>    def perimeter(self):</a:t>
            </a:r>
          </a:p>
          <a:p>
            <a:r>
              <a:rPr lang="en-GB" dirty="0"/>
              <a:t>        pass</a:t>
            </a:r>
          </a:p>
          <a:p>
            <a:endParaRPr lang="en-GB" dirty="0"/>
          </a:p>
          <a:p>
            <a:r>
              <a:rPr lang="en-GB" dirty="0"/>
              <a:t># Derived Class 1</a:t>
            </a:r>
          </a:p>
          <a:p>
            <a:r>
              <a:rPr lang="en-GB" dirty="0"/>
              <a:t>class Rectangle(Shape):</a:t>
            </a:r>
          </a:p>
          <a:p>
            <a:r>
              <a:rPr lang="en-GB" dirty="0"/>
              <a:t>    def __</a:t>
            </a:r>
            <a:r>
              <a:rPr lang="en-GB" dirty="0" err="1"/>
              <a:t>init</a:t>
            </a:r>
            <a:r>
              <a:rPr lang="en-GB" dirty="0"/>
              <a:t>__(self, width, height):</a:t>
            </a:r>
          </a:p>
          <a:p>
            <a:r>
              <a:rPr lang="en-GB" dirty="0"/>
              <a:t>        </a:t>
            </a:r>
            <a:r>
              <a:rPr lang="en-GB" dirty="0" err="1"/>
              <a:t>self.width</a:t>
            </a:r>
            <a:r>
              <a:rPr lang="en-GB" dirty="0"/>
              <a:t> = width</a:t>
            </a:r>
          </a:p>
          <a:p>
            <a:r>
              <a:rPr lang="en-GB" dirty="0"/>
              <a:t>        </a:t>
            </a:r>
            <a:r>
              <a:rPr lang="en-GB" dirty="0" err="1"/>
              <a:t>self.height</a:t>
            </a:r>
            <a:r>
              <a:rPr lang="en-GB" dirty="0"/>
              <a:t> = height</a:t>
            </a:r>
          </a:p>
          <a:p>
            <a:r>
              <a:rPr lang="en-GB" dirty="0"/>
              <a:t>    def area(self):</a:t>
            </a:r>
          </a:p>
          <a:p>
            <a:r>
              <a:rPr lang="en-GB" dirty="0"/>
              <a:t>        return </a:t>
            </a:r>
            <a:r>
              <a:rPr lang="en-GB" dirty="0" err="1"/>
              <a:t>self.width</a:t>
            </a:r>
            <a:r>
              <a:rPr lang="en-GB" dirty="0"/>
              <a:t> * </a:t>
            </a:r>
            <a:r>
              <a:rPr lang="en-GB" dirty="0" err="1"/>
              <a:t>self.height</a:t>
            </a:r>
            <a:endParaRPr lang="en-GB" dirty="0"/>
          </a:p>
          <a:p>
            <a:r>
              <a:rPr lang="en-GB" dirty="0"/>
              <a:t>    def perimeter(self):</a:t>
            </a:r>
          </a:p>
          <a:p>
            <a:r>
              <a:rPr lang="en-GB" dirty="0"/>
              <a:t>        return 2 * (</a:t>
            </a:r>
            <a:r>
              <a:rPr lang="en-GB" dirty="0" err="1"/>
              <a:t>self.width</a:t>
            </a:r>
            <a:r>
              <a:rPr lang="en-GB" dirty="0"/>
              <a:t> + </a:t>
            </a:r>
            <a:r>
              <a:rPr lang="en-GB" dirty="0" err="1"/>
              <a:t>self.height</a:t>
            </a:r>
            <a:r>
              <a:rPr lang="en-GB" dirty="0"/>
              <a:t>)</a:t>
            </a:r>
          </a:p>
          <a:p>
            <a:endParaRPr lang="en-GB" dirty="0"/>
          </a:p>
        </p:txBody>
      </p:sp>
      <p:sp>
        <p:nvSpPr>
          <p:cNvPr id="5" name="TextBox 4">
            <a:extLst>
              <a:ext uri="{FF2B5EF4-FFF2-40B4-BE49-F238E27FC236}">
                <a16:creationId xmlns:a16="http://schemas.microsoft.com/office/drawing/2014/main" id="{AE3100A5-1948-06BD-7292-802505DD9B42}"/>
              </a:ext>
            </a:extLst>
          </p:cNvPr>
          <p:cNvSpPr txBox="1"/>
          <p:nvPr/>
        </p:nvSpPr>
        <p:spPr>
          <a:xfrm>
            <a:off x="4548077" y="71527"/>
            <a:ext cx="6097772" cy="2308324"/>
          </a:xfrm>
          <a:prstGeom prst="rect">
            <a:avLst/>
          </a:prstGeom>
          <a:noFill/>
        </p:spPr>
        <p:txBody>
          <a:bodyPr wrap="square">
            <a:spAutoFit/>
          </a:bodyPr>
          <a:lstStyle/>
          <a:p>
            <a:r>
              <a:rPr lang="en-GB" dirty="0"/>
              <a:t># Derived Class 2</a:t>
            </a:r>
          </a:p>
          <a:p>
            <a:r>
              <a:rPr lang="en-GB" dirty="0"/>
              <a:t>class Circle(Shape):</a:t>
            </a:r>
          </a:p>
          <a:p>
            <a:r>
              <a:rPr lang="en-GB" dirty="0"/>
              <a:t>    def __</a:t>
            </a:r>
            <a:r>
              <a:rPr lang="en-GB" dirty="0" err="1"/>
              <a:t>init</a:t>
            </a:r>
            <a:r>
              <a:rPr lang="en-GB" dirty="0"/>
              <a:t>__(self, radius):</a:t>
            </a:r>
          </a:p>
          <a:p>
            <a:r>
              <a:rPr lang="en-GB" dirty="0"/>
              <a:t>        </a:t>
            </a:r>
            <a:r>
              <a:rPr lang="en-GB" dirty="0" err="1"/>
              <a:t>self.radius</a:t>
            </a:r>
            <a:r>
              <a:rPr lang="en-GB" dirty="0"/>
              <a:t> = radius</a:t>
            </a:r>
          </a:p>
          <a:p>
            <a:r>
              <a:rPr lang="en-GB" dirty="0"/>
              <a:t>    def area(self):</a:t>
            </a:r>
          </a:p>
          <a:p>
            <a:r>
              <a:rPr lang="en-GB" dirty="0"/>
              <a:t>        return 3.14159 * </a:t>
            </a:r>
            <a:r>
              <a:rPr lang="en-GB" dirty="0" err="1"/>
              <a:t>self.radius</a:t>
            </a:r>
            <a:r>
              <a:rPr lang="en-GB" dirty="0"/>
              <a:t> * </a:t>
            </a:r>
            <a:r>
              <a:rPr lang="en-GB" dirty="0" err="1"/>
              <a:t>self.radius</a:t>
            </a:r>
            <a:endParaRPr lang="en-GB" dirty="0"/>
          </a:p>
          <a:p>
            <a:r>
              <a:rPr lang="en-GB" dirty="0"/>
              <a:t>    def perimeter(self):</a:t>
            </a:r>
          </a:p>
          <a:p>
            <a:r>
              <a:rPr lang="en-GB" dirty="0"/>
              <a:t>        return 2 * 3.14159 * </a:t>
            </a:r>
            <a:r>
              <a:rPr lang="en-GB" dirty="0" err="1"/>
              <a:t>self.radius</a:t>
            </a:r>
            <a:endParaRPr lang="en-GB" dirty="0"/>
          </a:p>
        </p:txBody>
      </p:sp>
      <p:sp>
        <p:nvSpPr>
          <p:cNvPr id="7" name="TextBox 6">
            <a:extLst>
              <a:ext uri="{FF2B5EF4-FFF2-40B4-BE49-F238E27FC236}">
                <a16:creationId xmlns:a16="http://schemas.microsoft.com/office/drawing/2014/main" id="{9B3DE501-B67A-F4FC-3E54-30678299AE6F}"/>
              </a:ext>
            </a:extLst>
          </p:cNvPr>
          <p:cNvSpPr txBox="1"/>
          <p:nvPr/>
        </p:nvSpPr>
        <p:spPr>
          <a:xfrm>
            <a:off x="4548077" y="2379852"/>
            <a:ext cx="7410007" cy="4410396"/>
          </a:xfrm>
          <a:prstGeom prst="rect">
            <a:avLst/>
          </a:prstGeom>
          <a:noFill/>
        </p:spPr>
        <p:txBody>
          <a:bodyPr wrap="square">
            <a:spAutoFit/>
          </a:bodyPr>
          <a:lstStyle/>
          <a:p>
            <a:r>
              <a:rPr lang="en-GB" dirty="0"/>
              <a:t># Creating instances of the derived classes</a:t>
            </a:r>
          </a:p>
          <a:p>
            <a:r>
              <a:rPr lang="en-GB" dirty="0"/>
              <a:t>rectangle = Rectangle(4, 5)</a:t>
            </a:r>
          </a:p>
          <a:p>
            <a:r>
              <a:rPr lang="en-GB" dirty="0"/>
              <a:t>circle = Circle(3)</a:t>
            </a:r>
          </a:p>
          <a:p>
            <a:endParaRPr lang="en-GB" dirty="0"/>
          </a:p>
          <a:p>
            <a:r>
              <a:rPr lang="en-GB" dirty="0"/>
              <a:t># Using the abstract methods implemented in derived classes</a:t>
            </a:r>
          </a:p>
          <a:p>
            <a:r>
              <a:rPr lang="en-GB" dirty="0"/>
              <a:t>print(</a:t>
            </a:r>
            <a:r>
              <a:rPr lang="en-GB" dirty="0" err="1"/>
              <a:t>f"Rectangle</a:t>
            </a:r>
            <a:r>
              <a:rPr lang="en-GB" dirty="0"/>
              <a:t> Area: {</a:t>
            </a:r>
            <a:r>
              <a:rPr lang="en-GB" dirty="0" err="1"/>
              <a:t>rectangle.area</a:t>
            </a:r>
            <a:r>
              <a:rPr lang="en-GB" dirty="0"/>
              <a:t>()}")          # Output: 20</a:t>
            </a:r>
          </a:p>
          <a:p>
            <a:r>
              <a:rPr lang="en-GB" dirty="0"/>
              <a:t>print(</a:t>
            </a:r>
            <a:r>
              <a:rPr lang="en-GB" dirty="0" err="1"/>
              <a:t>f"Rectangle</a:t>
            </a:r>
            <a:r>
              <a:rPr lang="en-GB" dirty="0"/>
              <a:t> Perimeter: {</a:t>
            </a:r>
            <a:r>
              <a:rPr lang="en-GB" dirty="0" err="1"/>
              <a:t>rectangle.perimeter</a:t>
            </a:r>
            <a:r>
              <a:rPr lang="en-GB" dirty="0"/>
              <a:t>()}")# Output: 18</a:t>
            </a:r>
          </a:p>
          <a:p>
            <a:r>
              <a:rPr lang="en-GB" dirty="0"/>
              <a:t>print(</a:t>
            </a:r>
            <a:r>
              <a:rPr lang="en-GB" dirty="0" err="1"/>
              <a:t>f"Circle</a:t>
            </a:r>
            <a:r>
              <a:rPr lang="en-GB" dirty="0"/>
              <a:t> Area: {</a:t>
            </a:r>
            <a:r>
              <a:rPr lang="en-GB" dirty="0" err="1"/>
              <a:t>circle.area</a:t>
            </a:r>
            <a:r>
              <a:rPr lang="en-GB" dirty="0"/>
              <a:t>()}")                # Output: 28.27431</a:t>
            </a:r>
          </a:p>
          <a:p>
            <a:r>
              <a:rPr lang="en-GB" dirty="0"/>
              <a:t>print(</a:t>
            </a:r>
            <a:r>
              <a:rPr lang="en-GB" dirty="0" err="1"/>
              <a:t>f"Circle</a:t>
            </a:r>
            <a:r>
              <a:rPr lang="en-GB" dirty="0"/>
              <a:t> Perimeter: {</a:t>
            </a:r>
            <a:r>
              <a:rPr lang="en-GB" dirty="0" err="1"/>
              <a:t>circle.perimeter</a:t>
            </a:r>
            <a:r>
              <a:rPr lang="en-GB" dirty="0"/>
              <a:t>()}")      # Output: 18.84954</a:t>
            </a:r>
          </a:p>
          <a:p>
            <a:endParaRPr lang="en-GB" dirty="0"/>
          </a:p>
          <a:p>
            <a:r>
              <a:rPr lang="en-GB" b="1" dirty="0">
                <a:solidFill>
                  <a:srgbClr val="FF0000"/>
                </a:solidFill>
              </a:rPr>
              <a:t>Output</a:t>
            </a:r>
            <a:r>
              <a:rPr lang="en-GB" dirty="0"/>
              <a:t>:</a:t>
            </a:r>
          </a:p>
          <a:p>
            <a:r>
              <a:rPr lang="en-GB" dirty="0"/>
              <a:t>Rectangle Area: 20</a:t>
            </a:r>
          </a:p>
          <a:p>
            <a:r>
              <a:rPr lang="en-GB" dirty="0"/>
              <a:t>Rectangle Perimeter: 18</a:t>
            </a:r>
          </a:p>
          <a:p>
            <a:r>
              <a:rPr lang="en-GB" dirty="0"/>
              <a:t>Circle Area: 28.274309999999996</a:t>
            </a:r>
          </a:p>
          <a:p>
            <a:r>
              <a:rPr lang="en-GB" dirty="0"/>
              <a:t>Circle Perimeter: 18.849539999999998</a:t>
            </a:r>
          </a:p>
        </p:txBody>
      </p:sp>
    </p:spTree>
    <p:extLst>
      <p:ext uri="{BB962C8B-B14F-4D97-AF65-F5344CB8AC3E}">
        <p14:creationId xmlns:p14="http://schemas.microsoft.com/office/powerpoint/2010/main" val="92096543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0BE0BA-0DEE-FEAD-F9C2-D6CF2F63FC31}"/>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29A18AA1-503B-F955-8BAD-D2261584F5EC}"/>
              </a:ext>
            </a:extLst>
          </p:cNvPr>
          <p:cNvSpPr txBox="1"/>
          <p:nvPr/>
        </p:nvSpPr>
        <p:spPr>
          <a:xfrm>
            <a:off x="131135" y="171939"/>
            <a:ext cx="11929730" cy="5324535"/>
          </a:xfrm>
          <a:prstGeom prst="rect">
            <a:avLst/>
          </a:prstGeom>
          <a:noFill/>
        </p:spPr>
        <p:txBody>
          <a:bodyPr wrap="square">
            <a:spAutoFit/>
          </a:bodyPr>
          <a:lstStyle/>
          <a:p>
            <a:r>
              <a:rPr lang="en-GB" sz="2000" b="1" dirty="0">
                <a:solidFill>
                  <a:srgbClr val="FF0000"/>
                </a:solidFill>
              </a:rPr>
              <a:t>Explanation:</a:t>
            </a:r>
          </a:p>
          <a:p>
            <a:endParaRPr lang="en-GB" sz="2000" dirty="0"/>
          </a:p>
          <a:p>
            <a:r>
              <a:rPr lang="en-GB" sz="2000" b="1" dirty="0"/>
              <a:t>Abstract Base Class (Shape):</a:t>
            </a:r>
          </a:p>
          <a:p>
            <a:endParaRPr lang="en-GB" sz="2000" dirty="0"/>
          </a:p>
          <a:p>
            <a:r>
              <a:rPr lang="en-GB" sz="2000" dirty="0"/>
              <a:t>The Shape class is an abstract base class that defines abstract methods area() and perimeter().</a:t>
            </a:r>
          </a:p>
          <a:p>
            <a:endParaRPr lang="en-GB" sz="2000" dirty="0"/>
          </a:p>
          <a:p>
            <a:r>
              <a:rPr lang="en-GB" sz="2000" dirty="0"/>
              <a:t>These methods are declared using the @abstractmethod decorator, which means that any class inheriting from Shape must implement these methods.</a:t>
            </a:r>
          </a:p>
          <a:p>
            <a:endParaRPr lang="en-GB" sz="2000" dirty="0"/>
          </a:p>
          <a:p>
            <a:r>
              <a:rPr lang="en-GB" sz="2000" b="1" dirty="0"/>
              <a:t>Derived Classes (Rectangle, Circle):</a:t>
            </a:r>
          </a:p>
          <a:p>
            <a:endParaRPr lang="en-GB" sz="2000" dirty="0"/>
          </a:p>
          <a:p>
            <a:r>
              <a:rPr lang="en-GB" sz="2000" dirty="0"/>
              <a:t>The Rectangle and Circle classes inherit from the Shape class and provide concrete implementations for the area() and perimeter() methods.</a:t>
            </a:r>
          </a:p>
          <a:p>
            <a:endParaRPr lang="en-GB" sz="2000" dirty="0"/>
          </a:p>
          <a:p>
            <a:r>
              <a:rPr lang="en-GB" sz="2000" dirty="0"/>
              <a:t>These classes encapsulate the specific logic for calculating the area and perimeter of a rectangle and a circle, respectively.</a:t>
            </a:r>
          </a:p>
          <a:p>
            <a:endParaRPr lang="en-GB" sz="2000" dirty="0"/>
          </a:p>
        </p:txBody>
      </p:sp>
    </p:spTree>
    <p:extLst>
      <p:ext uri="{BB962C8B-B14F-4D97-AF65-F5344CB8AC3E}">
        <p14:creationId xmlns:p14="http://schemas.microsoft.com/office/powerpoint/2010/main" val="28799769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C08F26-ACD2-2E74-E74C-47D70BFFE01B}"/>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3FF82545-7A70-FE1C-0197-E2851AAD895F}"/>
              </a:ext>
            </a:extLst>
          </p:cNvPr>
          <p:cNvSpPr txBox="1"/>
          <p:nvPr/>
        </p:nvSpPr>
        <p:spPr>
          <a:xfrm>
            <a:off x="116959" y="116958"/>
            <a:ext cx="12075042" cy="6741042"/>
          </a:xfrm>
          <a:prstGeom prst="rect">
            <a:avLst/>
          </a:prstGeom>
          <a:noFill/>
        </p:spPr>
        <p:txBody>
          <a:bodyPr wrap="square">
            <a:spAutoFit/>
          </a:bodyPr>
          <a:lstStyle/>
          <a:p>
            <a:r>
              <a:rPr lang="en-GB" sz="2000" b="1" dirty="0"/>
              <a:t>What Is Object-Oriented Programming in Python?</a:t>
            </a:r>
          </a:p>
          <a:p>
            <a:endParaRPr lang="en-GB" sz="2000" b="1" dirty="0"/>
          </a:p>
          <a:p>
            <a:r>
              <a:rPr lang="en-GB" dirty="0"/>
              <a:t>Object-oriented programming (OOP) in Python is a paradigm for designing programs using objects and classes. The primary concept of Python OOPs is to bind data and functions as a single unit so that no other section of the code can access data. Object-oriented programming aims to implement real-world entities, including inheritance, polymorphism, encapsulation, and abstraction. </a:t>
            </a:r>
          </a:p>
          <a:p>
            <a:endParaRPr lang="en-GB" dirty="0"/>
          </a:p>
          <a:p>
            <a:r>
              <a:rPr lang="en-GB" dirty="0"/>
              <a:t>OOPs are </a:t>
            </a:r>
            <a:r>
              <a:rPr lang="en-GB" dirty="0" err="1"/>
              <a:t>centered</a:t>
            </a:r>
            <a:r>
              <a:rPr lang="en-GB" dirty="0"/>
              <a:t> around objects and treat every entity as an object. We can create as many objects as we want using a class. </a:t>
            </a:r>
          </a:p>
          <a:p>
            <a:endParaRPr lang="en-GB" dirty="0"/>
          </a:p>
          <a:p>
            <a:r>
              <a:rPr lang="en-GB" b="1" dirty="0"/>
              <a:t>A class is a blueprint </a:t>
            </a:r>
            <a:r>
              <a:rPr lang="en-GB" dirty="0"/>
              <a:t>used for constructing objects, whereas an object is an instance of that class. </a:t>
            </a:r>
            <a:r>
              <a:rPr lang="en-GB" b="1" dirty="0"/>
              <a:t>Objects can be logical or real-life.</a:t>
            </a:r>
            <a:r>
              <a:rPr lang="en-GB" dirty="0"/>
              <a:t> Anything with properties </a:t>
            </a:r>
            <a:r>
              <a:rPr lang="en-GB" b="1" dirty="0"/>
              <a:t>and </a:t>
            </a:r>
            <a:r>
              <a:rPr lang="en-GB" b="1" dirty="0" err="1"/>
              <a:t>behaviors</a:t>
            </a:r>
            <a:r>
              <a:rPr lang="en-GB" b="1" dirty="0"/>
              <a:t> is known as an object</a:t>
            </a:r>
            <a:r>
              <a:rPr lang="en-GB" dirty="0"/>
              <a:t>. Moreover, the properties of objects are referred to as the </a:t>
            </a:r>
            <a:r>
              <a:rPr lang="en-GB" b="1" dirty="0"/>
              <a:t>object's variables, and </a:t>
            </a:r>
            <a:r>
              <a:rPr lang="en-GB" b="1" dirty="0" err="1"/>
              <a:t>behaviors</a:t>
            </a:r>
            <a:r>
              <a:rPr lang="en-GB" b="1" dirty="0"/>
              <a:t> are the object's functions</a:t>
            </a:r>
            <a:r>
              <a:rPr lang="en-GB" dirty="0"/>
              <a:t>. </a:t>
            </a:r>
          </a:p>
          <a:p>
            <a:endParaRPr lang="en-GB" dirty="0"/>
          </a:p>
          <a:p>
            <a:r>
              <a:rPr lang="en-GB" b="1" dirty="0"/>
              <a:t>For example, a human can have properties like name, height, gender, age, etc., and his </a:t>
            </a:r>
            <a:r>
              <a:rPr lang="en-GB" b="1" dirty="0" err="1"/>
              <a:t>behavior</a:t>
            </a:r>
            <a:r>
              <a:rPr lang="en-GB" b="1" dirty="0"/>
              <a:t> is he can walk, sleep, eat, talk, etc. </a:t>
            </a:r>
          </a:p>
          <a:p>
            <a:endParaRPr lang="en-GB" dirty="0"/>
          </a:p>
          <a:p>
            <a:r>
              <a:rPr lang="en-GB" dirty="0"/>
              <a:t>Developers can use OOPs as objects with methods to create real-world entities to manipulate data and attributes. This facilitates modularity, encapsulation, and code reuse, simplifying complex programs' management and maintenance. With OOP in Python, we can easily write flexible and scalable code and enhance its productivity and quality by using the concepts of inheritance, encapsulation, and polymorphism. </a:t>
            </a:r>
          </a:p>
          <a:p>
            <a:endParaRPr lang="en-GB" dirty="0"/>
          </a:p>
          <a:p>
            <a:r>
              <a:rPr lang="en-GB" b="1" dirty="0"/>
              <a:t>An example of a logical object is your files in the system as they have properties, such as name, size, and location and </a:t>
            </a:r>
            <a:r>
              <a:rPr lang="en-GB" b="1" dirty="0" err="1"/>
              <a:t>behaviors</a:t>
            </a:r>
            <a:r>
              <a:rPr lang="en-GB" b="1" dirty="0"/>
              <a:t> like they can be downloaded and shared and store data</a:t>
            </a:r>
            <a:r>
              <a:rPr lang="en-GB" dirty="0"/>
              <a:t>.</a:t>
            </a:r>
          </a:p>
        </p:txBody>
      </p:sp>
    </p:spTree>
    <p:extLst>
      <p:ext uri="{BB962C8B-B14F-4D97-AF65-F5344CB8AC3E}">
        <p14:creationId xmlns:p14="http://schemas.microsoft.com/office/powerpoint/2010/main" val="128503752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10411C-6975-2073-6F42-1D478F30537B}"/>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7BB92AFC-A20F-EAE9-21F0-623ACF2F21DA}"/>
              </a:ext>
            </a:extLst>
          </p:cNvPr>
          <p:cNvSpPr txBox="1"/>
          <p:nvPr/>
        </p:nvSpPr>
        <p:spPr>
          <a:xfrm>
            <a:off x="202018" y="379481"/>
            <a:ext cx="11695815" cy="4401205"/>
          </a:xfrm>
          <a:prstGeom prst="rect">
            <a:avLst/>
          </a:prstGeom>
          <a:noFill/>
        </p:spPr>
        <p:txBody>
          <a:bodyPr wrap="square">
            <a:spAutoFit/>
          </a:bodyPr>
          <a:lstStyle/>
          <a:p>
            <a:r>
              <a:rPr lang="en-GB" sz="2000" b="1" dirty="0">
                <a:solidFill>
                  <a:srgbClr val="FF0000"/>
                </a:solidFill>
              </a:rPr>
              <a:t>Abstraction:</a:t>
            </a:r>
          </a:p>
          <a:p>
            <a:endParaRPr lang="en-GB" sz="2000" dirty="0"/>
          </a:p>
          <a:p>
            <a:r>
              <a:rPr lang="en-GB" sz="2000" dirty="0"/>
              <a:t>The Shape class provides a blueprint for all shapes, but it does not provide specific details. This abstraction allows the user to work with shapes without needing to understand the underlying implementation details.</a:t>
            </a:r>
          </a:p>
          <a:p>
            <a:endParaRPr lang="en-GB" sz="2000" dirty="0"/>
          </a:p>
          <a:p>
            <a:r>
              <a:rPr lang="en-GB" sz="2000" dirty="0"/>
              <a:t>The specific details of how the area and perimeter are calculated are hidden in the derived classes, making the code more modular and easier to manage.</a:t>
            </a:r>
          </a:p>
          <a:p>
            <a:endParaRPr lang="en-GB" sz="2000" dirty="0"/>
          </a:p>
          <a:p>
            <a:r>
              <a:rPr lang="en-GB" sz="2000" b="1" dirty="0">
                <a:solidFill>
                  <a:srgbClr val="FF0000"/>
                </a:solidFill>
              </a:rPr>
              <a:t>Instantiation:</a:t>
            </a:r>
          </a:p>
          <a:p>
            <a:endParaRPr lang="en-GB" sz="2000" dirty="0"/>
          </a:p>
          <a:p>
            <a:r>
              <a:rPr lang="en-GB" sz="2000" dirty="0"/>
              <a:t>You cannot create an instance of the abstract class Shape directly, as it contains abstract methods. You must create an instance of a derived class like Rectangle or Circle, which provides the specific implementation of the abstract methods.</a:t>
            </a:r>
          </a:p>
        </p:txBody>
      </p:sp>
    </p:spTree>
    <p:extLst>
      <p:ext uri="{BB962C8B-B14F-4D97-AF65-F5344CB8AC3E}">
        <p14:creationId xmlns:p14="http://schemas.microsoft.com/office/powerpoint/2010/main" val="54652794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11787E-FF27-F477-E01D-B8E2AA2BECDB}"/>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179697F7-DC50-C59A-492B-89B5EA1D77C7}"/>
              </a:ext>
            </a:extLst>
          </p:cNvPr>
          <p:cNvSpPr txBox="1"/>
          <p:nvPr/>
        </p:nvSpPr>
        <p:spPr>
          <a:xfrm>
            <a:off x="85061" y="148855"/>
            <a:ext cx="11834037" cy="7171194"/>
          </a:xfrm>
          <a:prstGeom prst="rect">
            <a:avLst/>
          </a:prstGeom>
          <a:noFill/>
        </p:spPr>
        <p:txBody>
          <a:bodyPr wrap="square">
            <a:spAutoFit/>
          </a:bodyPr>
          <a:lstStyle/>
          <a:p>
            <a:r>
              <a:rPr lang="en-GB" sz="2000" b="1" dirty="0">
                <a:solidFill>
                  <a:srgbClr val="FF0000"/>
                </a:solidFill>
              </a:rPr>
              <a:t>Applications of OOP Concepts:</a:t>
            </a:r>
          </a:p>
          <a:p>
            <a:r>
              <a:rPr lang="en-GB" sz="2000" dirty="0"/>
              <a:t>Python object-oriented programming offers a wide range of real-life applications, which we have discussed below:</a:t>
            </a:r>
          </a:p>
          <a:p>
            <a:endParaRPr lang="en-GB" sz="2000" dirty="0"/>
          </a:p>
          <a:p>
            <a:r>
              <a:rPr lang="en-GB" sz="2000" b="1" dirty="0">
                <a:solidFill>
                  <a:srgbClr val="FF0000"/>
                </a:solidFill>
              </a:rPr>
              <a:t>AI Systems</a:t>
            </a:r>
          </a:p>
          <a:p>
            <a:r>
              <a:rPr lang="en-GB" sz="2000" dirty="0"/>
              <a:t>We use OOP features to create AI expert systems that offer solutions for an array of complicated programming problems and technical issues that can be tricky for humans to process and address. These systems are known for their dependability, performance, and responsiveness.</a:t>
            </a:r>
          </a:p>
          <a:p>
            <a:endParaRPr lang="en-GB" sz="2000" dirty="0"/>
          </a:p>
          <a:p>
            <a:r>
              <a:rPr lang="en-GB" sz="2000" b="1" dirty="0">
                <a:solidFill>
                  <a:srgbClr val="FF0000"/>
                </a:solidFill>
              </a:rPr>
              <a:t>OOP Database</a:t>
            </a:r>
          </a:p>
          <a:p>
            <a:r>
              <a:rPr lang="en-GB" sz="2000" dirty="0"/>
              <a:t>Using an OOP database, we can build a close correlation between the physical components of objects and different databases, which helps retain identity and integrity of an object. </a:t>
            </a:r>
          </a:p>
          <a:p>
            <a:endParaRPr lang="en-GB" sz="2000" dirty="0"/>
          </a:p>
          <a:p>
            <a:r>
              <a:rPr lang="en-GB" sz="2000" b="1" dirty="0">
                <a:solidFill>
                  <a:srgbClr val="FF0000"/>
                </a:solidFill>
              </a:rPr>
              <a:t>Office Automation Systems</a:t>
            </a:r>
          </a:p>
          <a:p>
            <a:r>
              <a:rPr lang="en-GB" sz="2000" dirty="0"/>
              <a:t>We can use object-oriented programming for office automation systems to create reusable and efficient programming elements. It is useful in developing documentation tasks through work collaboration and management. OOPs also improve automation tasks. </a:t>
            </a:r>
          </a:p>
          <a:p>
            <a:endParaRPr lang="en-GB" sz="2000" dirty="0"/>
          </a:p>
          <a:p>
            <a:r>
              <a:rPr lang="en-GB" sz="2000" b="1" dirty="0" err="1">
                <a:solidFill>
                  <a:srgbClr val="FF0000"/>
                </a:solidFill>
              </a:rPr>
              <a:t>Modeling</a:t>
            </a:r>
            <a:r>
              <a:rPr lang="en-GB" sz="2000" b="1" dirty="0">
                <a:solidFill>
                  <a:srgbClr val="FF0000"/>
                </a:solidFill>
              </a:rPr>
              <a:t> Systems</a:t>
            </a:r>
          </a:p>
          <a:p>
            <a:r>
              <a:rPr lang="en-GB" sz="2000" dirty="0" err="1"/>
              <a:t>Modeling</a:t>
            </a:r>
            <a:r>
              <a:rPr lang="en-GB" sz="2000" dirty="0"/>
              <a:t> systems demand an in-depth understanding of interactions and precise </a:t>
            </a:r>
            <a:r>
              <a:rPr lang="en-GB" sz="2000" dirty="0" err="1"/>
              <a:t>modeling</a:t>
            </a:r>
            <a:r>
              <a:rPr lang="en-GB" sz="2000" dirty="0"/>
              <a:t>. As variable specifications are difficult rather than universal, they can be tricky. Hence, we use OOPs to simplify their complex structures through useful approaches. </a:t>
            </a:r>
          </a:p>
          <a:p>
            <a:endParaRPr lang="en-GB" sz="2000" dirty="0"/>
          </a:p>
        </p:txBody>
      </p:sp>
    </p:spTree>
    <p:extLst>
      <p:ext uri="{BB962C8B-B14F-4D97-AF65-F5344CB8AC3E}">
        <p14:creationId xmlns:p14="http://schemas.microsoft.com/office/powerpoint/2010/main" val="59656054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A194AD-0F94-4E92-502B-A61CC4321B7C}"/>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1A2A8883-E036-B4E2-418A-F2FE617D19AC}"/>
              </a:ext>
            </a:extLst>
          </p:cNvPr>
          <p:cNvSpPr txBox="1"/>
          <p:nvPr/>
        </p:nvSpPr>
        <p:spPr>
          <a:xfrm>
            <a:off x="202019" y="335846"/>
            <a:ext cx="11855302" cy="5078313"/>
          </a:xfrm>
          <a:prstGeom prst="rect">
            <a:avLst/>
          </a:prstGeom>
          <a:noFill/>
        </p:spPr>
        <p:txBody>
          <a:bodyPr wrap="square">
            <a:spAutoFit/>
          </a:bodyPr>
          <a:lstStyle/>
          <a:p>
            <a:r>
              <a:rPr lang="en-GB" b="1" dirty="0">
                <a:solidFill>
                  <a:srgbClr val="FF0000"/>
                </a:solidFill>
              </a:rPr>
              <a:t>Client-server Systems:</a:t>
            </a:r>
          </a:p>
          <a:p>
            <a:endParaRPr lang="en-GB" b="1" dirty="0">
              <a:solidFill>
                <a:srgbClr val="FF0000"/>
              </a:solidFill>
            </a:endParaRPr>
          </a:p>
          <a:p>
            <a:r>
              <a:rPr lang="en-GB" dirty="0"/>
              <a:t>Client-server systems have a centralized server for communicating and accessing requests to different resources. They process requests and generate appropriate responses. OOPs improve code maintainability, reusability, and modularity to build software components. These systems use OOPs to enable clients to communicate smoothly with each other using a common interface. </a:t>
            </a:r>
          </a:p>
          <a:p>
            <a:endParaRPr lang="en-GB" dirty="0"/>
          </a:p>
          <a:p>
            <a:r>
              <a:rPr lang="en-GB" b="1" dirty="0">
                <a:solidFill>
                  <a:srgbClr val="FF0000"/>
                </a:solidFill>
              </a:rPr>
              <a:t>CAD Software:</a:t>
            </a:r>
          </a:p>
          <a:p>
            <a:endParaRPr lang="en-GB" b="1" dirty="0">
              <a:solidFill>
                <a:srgbClr val="FF0000"/>
              </a:solidFill>
            </a:endParaRPr>
          </a:p>
          <a:p>
            <a:r>
              <a:rPr lang="en-GB" dirty="0"/>
              <a:t>Using OOPs, computer-aided designs, or CAD, software builds classes containing diverse design elements, such as points, solids, surfaces, lines, and more. The designs use several attributes and methods to build relationships between different design components.</a:t>
            </a:r>
          </a:p>
          <a:p>
            <a:endParaRPr lang="en-GB" dirty="0"/>
          </a:p>
          <a:p>
            <a:r>
              <a:rPr lang="en-GB" b="1" dirty="0">
                <a:solidFill>
                  <a:srgbClr val="FF0000"/>
                </a:solidFill>
              </a:rPr>
              <a:t>Hypertext and Hypermedia:</a:t>
            </a:r>
          </a:p>
          <a:p>
            <a:endParaRPr lang="en-GB" b="1" dirty="0">
              <a:solidFill>
                <a:srgbClr val="FF0000"/>
              </a:solidFill>
            </a:endParaRPr>
          </a:p>
          <a:p>
            <a:r>
              <a:rPr lang="en-GB" dirty="0"/>
              <a:t>Hypertext allows people to connect from one text to another. This form of text offers cross-referencing that works in non-linear and multi-sequential ways. Moreover, hypermedia is a broader concept than hypertext. We can develop hypertext and hypermedia using OOPs.</a:t>
            </a:r>
          </a:p>
        </p:txBody>
      </p:sp>
    </p:spTree>
    <p:extLst>
      <p:ext uri="{BB962C8B-B14F-4D97-AF65-F5344CB8AC3E}">
        <p14:creationId xmlns:p14="http://schemas.microsoft.com/office/powerpoint/2010/main" val="227141298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ACA604-02E9-8AD8-B05A-E3B0C2FEA317}"/>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7A6EE586-D2A8-B8B5-4258-698DEA0D9EC6}"/>
              </a:ext>
            </a:extLst>
          </p:cNvPr>
          <p:cNvSpPr txBox="1"/>
          <p:nvPr/>
        </p:nvSpPr>
        <p:spPr>
          <a:xfrm>
            <a:off x="156830" y="170120"/>
            <a:ext cx="11804798" cy="6494085"/>
          </a:xfrm>
          <a:prstGeom prst="rect">
            <a:avLst/>
          </a:prstGeom>
          <a:noFill/>
        </p:spPr>
        <p:txBody>
          <a:bodyPr wrap="square">
            <a:spAutoFit/>
          </a:bodyPr>
          <a:lstStyle/>
          <a:p>
            <a:r>
              <a:rPr lang="en-GB" sz="2000" b="1" dirty="0">
                <a:solidFill>
                  <a:srgbClr val="FF0000"/>
                </a:solidFill>
              </a:rPr>
              <a:t>Advantages of Python OOPs</a:t>
            </a:r>
          </a:p>
          <a:p>
            <a:endParaRPr lang="en-GB" sz="2000" b="1" dirty="0">
              <a:solidFill>
                <a:srgbClr val="FF0000"/>
              </a:solidFill>
            </a:endParaRPr>
          </a:p>
          <a:p>
            <a:r>
              <a:rPr lang="en-GB" dirty="0"/>
              <a:t>Here are the top benefits of using object-oriented programming in Python:</a:t>
            </a:r>
          </a:p>
          <a:p>
            <a:endParaRPr lang="en-GB" dirty="0"/>
          </a:p>
          <a:p>
            <a:pPr marL="342900" indent="-342900">
              <a:buFont typeface="Wingdings" panose="05000000000000000000" pitchFamily="2" charset="2"/>
              <a:buChar char="q"/>
            </a:pPr>
            <a:r>
              <a:rPr lang="en-GB" sz="2000" dirty="0"/>
              <a:t>OOPs store data safely in objects, so you don’t need to write the same code again and again. This eliminates data redundancy, so there is less reiteration of mundane tasks. You can go to the required section of the program without hassle and use it conveniently.</a:t>
            </a:r>
          </a:p>
          <a:p>
            <a:pPr marL="342900" indent="-342900">
              <a:buFont typeface="Wingdings" panose="05000000000000000000" pitchFamily="2" charset="2"/>
              <a:buChar char="q"/>
            </a:pPr>
            <a:endParaRPr lang="en-GB" sz="2000" dirty="0"/>
          </a:p>
          <a:p>
            <a:pPr marL="342900" indent="-342900">
              <a:buFont typeface="Wingdings" panose="05000000000000000000" pitchFamily="2" charset="2"/>
              <a:buChar char="q"/>
            </a:pPr>
            <a:r>
              <a:rPr lang="en-GB" sz="2000" dirty="0"/>
              <a:t>It ensures higher security of data through the use of access modifiers. Therefore, you can decide who can access data by choosing between public, private, and protected access modifiers based on your security requirements.</a:t>
            </a:r>
          </a:p>
          <a:p>
            <a:pPr marL="342900" indent="-342900">
              <a:buFont typeface="Wingdings" panose="05000000000000000000" pitchFamily="2" charset="2"/>
              <a:buChar char="q"/>
            </a:pPr>
            <a:endParaRPr lang="en-GB" sz="2000" dirty="0"/>
          </a:p>
          <a:p>
            <a:pPr marL="342900" indent="-342900">
              <a:buFont typeface="Wingdings" panose="05000000000000000000" pitchFamily="2" charset="2"/>
              <a:buChar char="q"/>
            </a:pPr>
            <a:r>
              <a:rPr lang="en-GB" sz="2000" dirty="0"/>
              <a:t>It makes problem-solving effective as we can write a class for each sub-problem and decide what it does. We can reuse those classes, making solving the next problem quicker and easier.</a:t>
            </a:r>
          </a:p>
          <a:p>
            <a:pPr marL="342900" indent="-342900">
              <a:buFont typeface="Wingdings" panose="05000000000000000000" pitchFamily="2" charset="2"/>
              <a:buChar char="q"/>
            </a:pPr>
            <a:endParaRPr lang="en-GB" sz="2000" dirty="0"/>
          </a:p>
          <a:p>
            <a:pPr marL="342900" indent="-342900">
              <a:buFont typeface="Wingdings" panose="05000000000000000000" pitchFamily="2" charset="2"/>
              <a:buChar char="q"/>
            </a:pPr>
            <a:r>
              <a:rPr lang="en-GB" sz="2000" dirty="0"/>
              <a:t>The code in Python OOPs is reusable and stored in a specific location known to the user. Hence, we can troubleshoot problems in a sorted and seamless way. We can find problematic sections of the code and take corrective actions.</a:t>
            </a:r>
          </a:p>
          <a:p>
            <a:pPr marL="342900" indent="-342900">
              <a:buFont typeface="Wingdings" panose="05000000000000000000" pitchFamily="2" charset="2"/>
              <a:buChar char="q"/>
            </a:pPr>
            <a:endParaRPr lang="en-GB" sz="2000" dirty="0"/>
          </a:p>
          <a:p>
            <a:pPr marL="342900" indent="-342900">
              <a:buFont typeface="Wingdings" panose="05000000000000000000" pitchFamily="2" charset="2"/>
              <a:buChar char="q"/>
            </a:pPr>
            <a:r>
              <a:rPr lang="en-GB" sz="2000" dirty="0"/>
              <a:t>It ensures data privacy and security through encapsulation.</a:t>
            </a:r>
          </a:p>
          <a:p>
            <a:endParaRPr lang="en-GB" sz="2000" dirty="0"/>
          </a:p>
        </p:txBody>
      </p:sp>
    </p:spTree>
    <p:extLst>
      <p:ext uri="{BB962C8B-B14F-4D97-AF65-F5344CB8AC3E}">
        <p14:creationId xmlns:p14="http://schemas.microsoft.com/office/powerpoint/2010/main" val="243683310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5F58F4-FF97-C80C-4EED-746D26807541}"/>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CDFAEB7F-2B94-5528-08AB-E38562E4C7BB}"/>
              </a:ext>
            </a:extLst>
          </p:cNvPr>
          <p:cNvSpPr txBox="1"/>
          <p:nvPr/>
        </p:nvSpPr>
        <p:spPr>
          <a:xfrm>
            <a:off x="180754" y="255181"/>
            <a:ext cx="11656828" cy="6096040"/>
          </a:xfrm>
          <a:prstGeom prst="rect">
            <a:avLst/>
          </a:prstGeom>
          <a:noFill/>
        </p:spPr>
        <p:txBody>
          <a:bodyPr wrap="square">
            <a:spAutoFit/>
          </a:bodyPr>
          <a:lstStyle/>
          <a:p>
            <a:pPr marL="342900" indent="-342900">
              <a:buFont typeface="Wingdings" panose="05000000000000000000" pitchFamily="2" charset="2"/>
              <a:buChar char="q"/>
            </a:pPr>
            <a:r>
              <a:rPr lang="en-GB" sz="2000" dirty="0"/>
              <a:t>Another benefit of OOP is increased productivity. It contains massive libraries for new programs that are accessible at a larger scale, which speeds up development. </a:t>
            </a:r>
          </a:p>
          <a:p>
            <a:pPr marL="342900" indent="-342900">
              <a:buFont typeface="Wingdings" panose="05000000000000000000" pitchFamily="2" charset="2"/>
              <a:buChar char="q"/>
            </a:pPr>
            <a:endParaRPr lang="en-GB" sz="2000" dirty="0"/>
          </a:p>
          <a:p>
            <a:pPr marL="342900" indent="-342900">
              <a:buFont typeface="Wingdings" panose="05000000000000000000" pitchFamily="2" charset="2"/>
              <a:buChar char="q"/>
            </a:pPr>
            <a:r>
              <a:rPr lang="en-GB" sz="2000" dirty="0"/>
              <a:t>Due to code modularity, debugging is easy. You no longer have to look through hundreds of lines of code to identify one issue.</a:t>
            </a:r>
          </a:p>
          <a:p>
            <a:pPr marL="342900" indent="-342900">
              <a:buFont typeface="Wingdings" panose="05000000000000000000" pitchFamily="2" charset="2"/>
              <a:buChar char="q"/>
            </a:pPr>
            <a:endParaRPr lang="en-GB" sz="2000" dirty="0"/>
          </a:p>
          <a:p>
            <a:pPr marL="342900" indent="-342900">
              <a:buFont typeface="Wingdings" panose="05000000000000000000" pitchFamily="2" charset="2"/>
              <a:buChar char="q"/>
            </a:pPr>
            <a:r>
              <a:rPr lang="en-GB" sz="2000" dirty="0"/>
              <a:t>OOPs break down a big problem into smaller, manageable chunks, which is a recommended and good programming practice. It helps us find the exact point of the problem conveniently. We can also use these small issues to achieve meaningful conclusions.</a:t>
            </a:r>
          </a:p>
          <a:p>
            <a:pPr marL="342900" indent="-342900">
              <a:buFont typeface="Wingdings" panose="05000000000000000000" pitchFamily="2" charset="2"/>
              <a:buChar char="q"/>
            </a:pPr>
            <a:endParaRPr lang="en-GB" sz="2000" dirty="0"/>
          </a:p>
          <a:p>
            <a:pPr marL="342900" indent="-342900">
              <a:buFont typeface="Wingdings" panose="05000000000000000000" pitchFamily="2" charset="2"/>
              <a:buChar char="q"/>
            </a:pPr>
            <a:r>
              <a:rPr lang="en-GB" sz="2000" dirty="0"/>
              <a:t>The concept of inheritance allows code reusability as the child class inherits properties of the parent class. We don’t need to write the same code repeatedly, which makes the work less redundant.</a:t>
            </a:r>
          </a:p>
          <a:p>
            <a:pPr marL="342900" indent="-342900">
              <a:buFont typeface="Wingdings" panose="05000000000000000000" pitchFamily="2" charset="2"/>
              <a:buChar char="q"/>
            </a:pPr>
            <a:endParaRPr lang="en-GB" sz="2000" dirty="0"/>
          </a:p>
          <a:p>
            <a:pPr marL="342900" indent="-342900">
              <a:buFont typeface="Wingdings" panose="05000000000000000000" pitchFamily="2" charset="2"/>
              <a:buChar char="q"/>
            </a:pPr>
            <a:r>
              <a:rPr lang="en-GB" sz="2000" dirty="0"/>
              <a:t>We can have multiple forms of one class through polymorphism which enhances flexibility. This feature is based on extensibility and simplicity and we can use the same code differently in varied situations. </a:t>
            </a:r>
          </a:p>
          <a:p>
            <a:pPr marL="342900" indent="-342900">
              <a:buFont typeface="Wingdings" panose="05000000000000000000" pitchFamily="2" charset="2"/>
              <a:buChar char="q"/>
            </a:pPr>
            <a:endParaRPr lang="en-GB" sz="2000" dirty="0"/>
          </a:p>
          <a:p>
            <a:pPr marL="342900" indent="-342900">
              <a:buFont typeface="Wingdings" panose="05000000000000000000" pitchFamily="2" charset="2"/>
              <a:buChar char="q"/>
            </a:pPr>
            <a:r>
              <a:rPr lang="en-GB" sz="2000" dirty="0"/>
              <a:t>Abstraction reduces code complexity.</a:t>
            </a:r>
          </a:p>
          <a:p>
            <a:pPr marL="342900" indent="-342900">
              <a:buFont typeface="Wingdings" panose="05000000000000000000" pitchFamily="2" charset="2"/>
              <a:buChar char="q"/>
            </a:pPr>
            <a:endParaRPr lang="en-GB" sz="2000" dirty="0"/>
          </a:p>
        </p:txBody>
      </p:sp>
    </p:spTree>
    <p:extLst>
      <p:ext uri="{BB962C8B-B14F-4D97-AF65-F5344CB8AC3E}">
        <p14:creationId xmlns:p14="http://schemas.microsoft.com/office/powerpoint/2010/main" val="172201484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23668B-EC19-E6D3-88A7-E3D5B5D54818}"/>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8997C228-F538-3306-310F-1FE0BC324363}"/>
              </a:ext>
            </a:extLst>
          </p:cNvPr>
          <p:cNvSpPr txBox="1"/>
          <p:nvPr/>
        </p:nvSpPr>
        <p:spPr>
          <a:xfrm>
            <a:off x="141767" y="99720"/>
            <a:ext cx="11908465" cy="5970865"/>
          </a:xfrm>
          <a:prstGeom prst="rect">
            <a:avLst/>
          </a:prstGeom>
          <a:noFill/>
        </p:spPr>
        <p:txBody>
          <a:bodyPr wrap="square">
            <a:spAutoFit/>
          </a:bodyPr>
          <a:lstStyle/>
          <a:p>
            <a:r>
              <a:rPr lang="en-GB" sz="2000" b="1" dirty="0">
                <a:solidFill>
                  <a:srgbClr val="FF0000"/>
                </a:solidFill>
              </a:rPr>
              <a:t>Disadvantages of Python OOPs:</a:t>
            </a:r>
          </a:p>
          <a:p>
            <a:endParaRPr lang="en-GB" sz="2000" b="1" dirty="0">
              <a:solidFill>
                <a:srgbClr val="FF0000"/>
              </a:solidFill>
            </a:endParaRPr>
          </a:p>
          <a:p>
            <a:pPr marL="285750" indent="-285750">
              <a:buFont typeface="Wingdings" panose="05000000000000000000" pitchFamily="2" charset="2"/>
              <a:buChar char="q"/>
            </a:pPr>
            <a:r>
              <a:rPr lang="en-GB" dirty="0"/>
              <a:t>OOPs concept in Python provides ample benefits, but it comes with its drawbacks, which we have discussed below:</a:t>
            </a:r>
          </a:p>
          <a:p>
            <a:pPr marL="285750" indent="-285750">
              <a:buFont typeface="Wingdings" panose="05000000000000000000" pitchFamily="2" charset="2"/>
              <a:buChar char="q"/>
            </a:pPr>
            <a:endParaRPr lang="en-GB" dirty="0"/>
          </a:p>
          <a:p>
            <a:pPr marL="285750" indent="-285750">
              <a:buFont typeface="Wingdings" panose="05000000000000000000" pitchFamily="2" charset="2"/>
              <a:buChar char="q"/>
            </a:pPr>
            <a:r>
              <a:rPr lang="en-GB" dirty="0"/>
              <a:t>It is a more complex concept than procedural programming and requires a bit more time for you to understand. Also, it is not an organic concept for many programmers.</a:t>
            </a:r>
          </a:p>
          <a:p>
            <a:pPr marL="285750" indent="-285750">
              <a:buFont typeface="Wingdings" panose="05000000000000000000" pitchFamily="2" charset="2"/>
              <a:buChar char="q"/>
            </a:pPr>
            <a:endParaRPr lang="en-GB" dirty="0"/>
          </a:p>
          <a:p>
            <a:pPr marL="285750" indent="-285750">
              <a:buFont typeface="Wingdings" panose="05000000000000000000" pitchFamily="2" charset="2"/>
              <a:buChar char="q"/>
            </a:pPr>
            <a:r>
              <a:rPr lang="en-GB" dirty="0"/>
              <a:t>Executing code and generating results are slow processes and demand ample time.</a:t>
            </a:r>
          </a:p>
          <a:p>
            <a:pPr marL="285750" indent="-285750">
              <a:buFont typeface="Wingdings" panose="05000000000000000000" pitchFamily="2" charset="2"/>
              <a:buChar char="q"/>
            </a:pPr>
            <a:endParaRPr lang="en-GB" dirty="0"/>
          </a:p>
          <a:p>
            <a:pPr marL="285750" indent="-285750">
              <a:buFont typeface="Wingdings" panose="05000000000000000000" pitchFamily="2" charset="2"/>
              <a:buChar char="q"/>
            </a:pPr>
            <a:r>
              <a:rPr lang="en-GB" dirty="0"/>
              <a:t>According to Python OOPs, everything is an object. So, to work with OOPs, you must get familiar with objects and build brilliant knowledge of the topic. Also, seeing every data as an object may not be easy every time.</a:t>
            </a:r>
          </a:p>
          <a:p>
            <a:pPr marL="285750" indent="-285750">
              <a:buFont typeface="Wingdings" panose="05000000000000000000" pitchFamily="2" charset="2"/>
              <a:buChar char="q"/>
            </a:pPr>
            <a:endParaRPr lang="en-GB" dirty="0"/>
          </a:p>
          <a:p>
            <a:pPr marL="285750" indent="-285750">
              <a:buFont typeface="Wingdings" panose="05000000000000000000" pitchFamily="2" charset="2"/>
              <a:buChar char="q"/>
            </a:pPr>
            <a:r>
              <a:rPr lang="en-GB" dirty="0"/>
              <a:t>The programs we develop using OOPs in Python can be lengthier than the ones created using procedural programming, which can make code huge.</a:t>
            </a:r>
          </a:p>
          <a:p>
            <a:pPr marL="285750" indent="-285750">
              <a:buFont typeface="Wingdings" panose="05000000000000000000" pitchFamily="2" charset="2"/>
              <a:buChar char="q"/>
            </a:pPr>
            <a:endParaRPr lang="en-GB" dirty="0"/>
          </a:p>
          <a:p>
            <a:pPr marL="285750" indent="-285750">
              <a:buFont typeface="Wingdings" panose="05000000000000000000" pitchFamily="2" charset="2"/>
              <a:buChar char="q"/>
            </a:pPr>
            <a:r>
              <a:rPr lang="en-GB" dirty="0"/>
              <a:t>Object-oriented programming is not a universal concept, so we can’t use it everywhere, especially to solve all technical issues. It is useful only in certain programming languages, such as C++, Python, and Java. </a:t>
            </a:r>
          </a:p>
          <a:p>
            <a:pPr marL="285750" indent="-285750">
              <a:buFont typeface="Wingdings" panose="05000000000000000000" pitchFamily="2" charset="2"/>
              <a:buChar char="q"/>
            </a:pPr>
            <a:endParaRPr lang="en-GB" dirty="0"/>
          </a:p>
          <a:p>
            <a:pPr marL="285750" indent="-285750">
              <a:buFont typeface="Wingdings" panose="05000000000000000000" pitchFamily="2" charset="2"/>
              <a:buChar char="q"/>
            </a:pPr>
            <a:r>
              <a:rPr lang="en-GB" dirty="0"/>
              <a:t>OOPs is a tricky concept, and you must possess exceptional skills to tap into the maximum potential of object-oriented programming. You will need a comprehensive plan to use OOP and write codes, which is not the case with procedural programming</a:t>
            </a:r>
          </a:p>
        </p:txBody>
      </p:sp>
    </p:spTree>
    <p:extLst>
      <p:ext uri="{BB962C8B-B14F-4D97-AF65-F5344CB8AC3E}">
        <p14:creationId xmlns:p14="http://schemas.microsoft.com/office/powerpoint/2010/main" val="137721678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F79CC71-3A19-2948-CFC2-64B5FC6174BC}"/>
            </a:ext>
          </a:extLst>
        </p:cNvPr>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9095C1F4-AE7F-44E4-8693-40D3D68311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8734DDD3-F723-4DD3-8ABE-EC0B2AC87D7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522324" y="-15978"/>
            <a:ext cx="7147352" cy="5876916"/>
            <a:chOff x="329184" y="-99107"/>
            <a:chExt cx="524256" cy="5876916"/>
          </a:xfrm>
        </p:grpSpPr>
        <p:cxnSp>
          <p:nvCxnSpPr>
            <p:cNvPr id="10" name="Straight Connector 9">
              <a:extLst>
                <a:ext uri="{FF2B5EF4-FFF2-40B4-BE49-F238E27FC236}">
                  <a16:creationId xmlns:a16="http://schemas.microsoft.com/office/drawing/2014/main" id="{F7C8EA93-3210-4C62-99E9-153C275E3A8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329184" y="5777809"/>
              <a:ext cx="523824"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5EB7D2A2-F448-44D4-938C-DC84CBCB3B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184" y="-99107"/>
              <a:ext cx="524256" cy="563122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3" name="Rectangle 12">
            <a:extLst>
              <a:ext uri="{FF2B5EF4-FFF2-40B4-BE49-F238E27FC236}">
                <a16:creationId xmlns:a16="http://schemas.microsoft.com/office/drawing/2014/main" id="{871AEA07-1E14-44B4-8E55-64EF049CD6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1055718"/>
            <a:ext cx="10999072" cy="335834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749F9F4F-92E1-9892-4DC1-1459E0E27C1C}"/>
              </a:ext>
            </a:extLst>
          </p:cNvPr>
          <p:cNvSpPr/>
          <p:nvPr/>
        </p:nvSpPr>
        <p:spPr>
          <a:xfrm>
            <a:off x="1524000" y="1584683"/>
            <a:ext cx="9144000" cy="2551829"/>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6600" b="1" kern="1200" cap="none" spc="0">
                <a:ln w="9525">
                  <a:solidFill>
                    <a:schemeClr val="bg1"/>
                  </a:solidFill>
                  <a:prstDash val="solid"/>
                </a:ln>
                <a:solidFill>
                  <a:schemeClr val="tx1"/>
                </a:solidFill>
                <a:effectLst>
                  <a:outerShdw blurRad="12700" dist="38100" dir="2700000" algn="tl" rotWithShape="0">
                    <a:schemeClr val="accent5">
                      <a:lumMod val="60000"/>
                      <a:lumOff val="40000"/>
                    </a:schemeClr>
                  </a:outerShdw>
                </a:effectLst>
                <a:latin typeface="+mj-lt"/>
                <a:ea typeface="+mj-ea"/>
                <a:cs typeface="+mj-cs"/>
              </a:rPr>
              <a:t>Python Classes and Objects</a:t>
            </a:r>
          </a:p>
        </p:txBody>
      </p:sp>
    </p:spTree>
    <p:extLst>
      <p:ext uri="{BB962C8B-B14F-4D97-AF65-F5344CB8AC3E}">
        <p14:creationId xmlns:p14="http://schemas.microsoft.com/office/powerpoint/2010/main" val="48757368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C9D0EE-1DBC-6531-79AF-48957C00B44F}"/>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FCF8E831-0CA1-582D-BE93-AC7A17D7670B}"/>
              </a:ext>
            </a:extLst>
          </p:cNvPr>
          <p:cNvSpPr txBox="1"/>
          <p:nvPr/>
        </p:nvSpPr>
        <p:spPr>
          <a:xfrm>
            <a:off x="1350335" y="1339703"/>
            <a:ext cx="9409814" cy="4893647"/>
          </a:xfrm>
          <a:prstGeom prst="rect">
            <a:avLst/>
          </a:prstGeom>
          <a:noFill/>
        </p:spPr>
        <p:txBody>
          <a:bodyPr wrap="square">
            <a:spAutoFit/>
          </a:bodyPr>
          <a:lstStyle/>
          <a:p>
            <a:pPr marL="342900" indent="-342900">
              <a:buFont typeface="Wingdings" panose="05000000000000000000" pitchFamily="2" charset="2"/>
              <a:buChar char="q"/>
            </a:pPr>
            <a:r>
              <a:rPr lang="en-GB" sz="2400" b="1" dirty="0"/>
              <a:t>Introduction</a:t>
            </a:r>
          </a:p>
          <a:p>
            <a:pPr marL="342900" indent="-342900">
              <a:buFont typeface="Wingdings" panose="05000000000000000000" pitchFamily="2" charset="2"/>
              <a:buChar char="q"/>
            </a:pPr>
            <a:r>
              <a:rPr lang="en-GB" sz="2400" b="1" dirty="0"/>
              <a:t>What Is a Class in Python?</a:t>
            </a:r>
          </a:p>
          <a:p>
            <a:pPr marL="342900" indent="-342900">
              <a:buFont typeface="Wingdings" panose="05000000000000000000" pitchFamily="2" charset="2"/>
              <a:buChar char="q"/>
            </a:pPr>
            <a:r>
              <a:rPr lang="en-GB" sz="2400" b="1" dirty="0"/>
              <a:t>How to Create a Class in Python?</a:t>
            </a:r>
          </a:p>
          <a:p>
            <a:pPr marL="342900" indent="-342900">
              <a:buFont typeface="Wingdings" panose="05000000000000000000" pitchFamily="2" charset="2"/>
              <a:buChar char="q"/>
            </a:pPr>
            <a:r>
              <a:rPr lang="en-GB" sz="2400" b="1" dirty="0"/>
              <a:t>Python Class Attributes and Methods</a:t>
            </a:r>
          </a:p>
          <a:p>
            <a:pPr marL="342900" indent="-342900">
              <a:buFont typeface="Wingdings" panose="05000000000000000000" pitchFamily="2" charset="2"/>
              <a:buChar char="q"/>
            </a:pPr>
            <a:r>
              <a:rPr lang="en-GB" sz="2400" b="1" dirty="0"/>
              <a:t>What Is an Object in Python?</a:t>
            </a:r>
          </a:p>
          <a:p>
            <a:pPr marL="342900" indent="-342900">
              <a:buFont typeface="Wingdings" panose="05000000000000000000" pitchFamily="2" charset="2"/>
              <a:buChar char="q"/>
            </a:pPr>
            <a:r>
              <a:rPr lang="en-GB" sz="2400" b="1" dirty="0"/>
              <a:t>Declaring Class Objects in Python</a:t>
            </a:r>
          </a:p>
          <a:p>
            <a:pPr marL="342900" indent="-342900">
              <a:buFont typeface="Wingdings" panose="05000000000000000000" pitchFamily="2" charset="2"/>
              <a:buChar char="q"/>
            </a:pPr>
            <a:r>
              <a:rPr lang="en-GB" sz="2400" b="1" dirty="0"/>
              <a:t>Self Parameter</a:t>
            </a:r>
          </a:p>
          <a:p>
            <a:pPr marL="342900" indent="-342900">
              <a:buFont typeface="Wingdings" panose="05000000000000000000" pitchFamily="2" charset="2"/>
              <a:buChar char="q"/>
            </a:pPr>
            <a:r>
              <a:rPr lang="en-GB" sz="2400" b="1" dirty="0"/>
              <a:t>Pass Statement in Python</a:t>
            </a:r>
          </a:p>
          <a:p>
            <a:pPr marL="342900" indent="-342900">
              <a:buFont typeface="Wingdings" panose="05000000000000000000" pitchFamily="2" charset="2"/>
              <a:buChar char="q"/>
            </a:pPr>
            <a:r>
              <a:rPr lang="en-GB" sz="2400" b="1" dirty="0"/>
              <a:t>The __</a:t>
            </a:r>
            <a:r>
              <a:rPr lang="en-GB" sz="2400" b="1" dirty="0" err="1"/>
              <a:t>init</a:t>
            </a:r>
            <a:r>
              <a:rPr lang="en-GB" sz="2400" b="1" dirty="0"/>
              <a:t>__ Method</a:t>
            </a:r>
          </a:p>
          <a:p>
            <a:pPr marL="342900" indent="-342900">
              <a:buFont typeface="Wingdings" panose="05000000000000000000" pitchFamily="2" charset="2"/>
              <a:buChar char="q"/>
            </a:pPr>
            <a:r>
              <a:rPr lang="en-GB" sz="2400" b="1" dirty="0"/>
              <a:t>The __str__() Function</a:t>
            </a:r>
          </a:p>
          <a:p>
            <a:pPr marL="342900" indent="-342900">
              <a:buFont typeface="Wingdings" panose="05000000000000000000" pitchFamily="2" charset="2"/>
              <a:buChar char="q"/>
            </a:pPr>
            <a:r>
              <a:rPr lang="en-GB" sz="2400" b="1" dirty="0"/>
              <a:t>Class and Instance Variables</a:t>
            </a:r>
          </a:p>
          <a:p>
            <a:pPr marL="342900" indent="-342900">
              <a:buFont typeface="Wingdings" panose="05000000000000000000" pitchFamily="2" charset="2"/>
              <a:buChar char="q"/>
            </a:pPr>
            <a:r>
              <a:rPr lang="en-GB" sz="2400" b="1" dirty="0"/>
              <a:t>Access Class Attributes Using Objects</a:t>
            </a:r>
          </a:p>
          <a:p>
            <a:pPr marL="342900" indent="-342900">
              <a:buFont typeface="Wingdings" panose="05000000000000000000" pitchFamily="2" charset="2"/>
              <a:buChar char="q"/>
            </a:pPr>
            <a:r>
              <a:rPr lang="en-GB" sz="2400" b="1" dirty="0"/>
              <a:t>Python Class Properties</a:t>
            </a:r>
          </a:p>
        </p:txBody>
      </p:sp>
    </p:spTree>
    <p:extLst>
      <p:ext uri="{BB962C8B-B14F-4D97-AF65-F5344CB8AC3E}">
        <p14:creationId xmlns:p14="http://schemas.microsoft.com/office/powerpoint/2010/main" val="315260257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9D0578-319B-1496-BE56-A4EC626C10DF}"/>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C6494DC6-1CD4-C9BC-4EA1-7151E62090F0}"/>
              </a:ext>
            </a:extLst>
          </p:cNvPr>
          <p:cNvSpPr txBox="1"/>
          <p:nvPr/>
        </p:nvSpPr>
        <p:spPr>
          <a:xfrm>
            <a:off x="138223" y="223284"/>
            <a:ext cx="11844670" cy="2246769"/>
          </a:xfrm>
          <a:prstGeom prst="rect">
            <a:avLst/>
          </a:prstGeom>
          <a:noFill/>
        </p:spPr>
        <p:txBody>
          <a:bodyPr wrap="square">
            <a:spAutoFit/>
          </a:bodyPr>
          <a:lstStyle/>
          <a:p>
            <a:r>
              <a:rPr lang="en-GB" sz="2000" b="1" dirty="0">
                <a:solidFill>
                  <a:srgbClr val="FF0000"/>
                </a:solidFill>
              </a:rPr>
              <a:t>Introduction:</a:t>
            </a:r>
          </a:p>
          <a:p>
            <a:r>
              <a:rPr lang="en-GB" sz="2000" dirty="0"/>
              <a:t>We already know that Python is an object-oriented programming language, so everything is considered an object and has its properties and methods. A class is a blueprint used to create an object and provides a way to bundle data and functionality. </a:t>
            </a:r>
          </a:p>
          <a:p>
            <a:endParaRPr lang="en-GB" sz="2000" dirty="0"/>
          </a:p>
          <a:p>
            <a:endParaRPr lang="en-GB" sz="2000" dirty="0"/>
          </a:p>
          <a:p>
            <a:endParaRPr lang="en-GB" sz="2000" dirty="0"/>
          </a:p>
        </p:txBody>
      </p:sp>
      <p:sp>
        <p:nvSpPr>
          <p:cNvPr id="5" name="TextBox 4">
            <a:extLst>
              <a:ext uri="{FF2B5EF4-FFF2-40B4-BE49-F238E27FC236}">
                <a16:creationId xmlns:a16="http://schemas.microsoft.com/office/drawing/2014/main" id="{63DBDAA9-D064-A66A-5CA0-4B003228C127}"/>
              </a:ext>
            </a:extLst>
          </p:cNvPr>
          <p:cNvSpPr txBox="1"/>
          <p:nvPr/>
        </p:nvSpPr>
        <p:spPr>
          <a:xfrm>
            <a:off x="138223" y="1743740"/>
            <a:ext cx="11773786" cy="5632311"/>
          </a:xfrm>
          <a:prstGeom prst="rect">
            <a:avLst/>
          </a:prstGeom>
          <a:noFill/>
        </p:spPr>
        <p:txBody>
          <a:bodyPr wrap="square">
            <a:spAutoFit/>
          </a:bodyPr>
          <a:lstStyle/>
          <a:p>
            <a:r>
              <a:rPr lang="en-GB" sz="2000" b="1" dirty="0">
                <a:solidFill>
                  <a:srgbClr val="FF0000"/>
                </a:solidFill>
              </a:rPr>
              <a:t>What Is a Class in Python?</a:t>
            </a:r>
          </a:p>
          <a:p>
            <a:pPr marL="342900" indent="-342900">
              <a:buFont typeface="Wingdings" panose="05000000000000000000" pitchFamily="2" charset="2"/>
              <a:buChar char="q"/>
            </a:pPr>
            <a:endParaRPr lang="en-GB" sz="2000" dirty="0"/>
          </a:p>
          <a:p>
            <a:pPr marL="342900" indent="-342900">
              <a:buFont typeface="Wingdings" panose="05000000000000000000" pitchFamily="2" charset="2"/>
              <a:buChar char="q"/>
            </a:pPr>
            <a:r>
              <a:rPr lang="en-GB" sz="2000" dirty="0"/>
              <a:t>Python programming revolves around two primary aspects- objects and classes. A class is the user-defined blueprint required to create objects. Classes in Python programming are prototypes containing data and methods. They are the means of bundling data and functionality and provide operations and characteristics of objects. </a:t>
            </a:r>
          </a:p>
          <a:p>
            <a:pPr marL="342900" indent="-342900">
              <a:buFont typeface="Wingdings" panose="05000000000000000000" pitchFamily="2" charset="2"/>
              <a:buChar char="q"/>
            </a:pPr>
            <a:endParaRPr lang="en-GB" sz="2000" dirty="0"/>
          </a:p>
          <a:p>
            <a:pPr marL="342900" indent="-342900">
              <a:buFont typeface="Wingdings" panose="05000000000000000000" pitchFamily="2" charset="2"/>
              <a:buChar char="q"/>
            </a:pPr>
            <a:r>
              <a:rPr lang="en-GB" sz="2000" dirty="0"/>
              <a:t>When we create a new class, it creates a new type of object, allowing a new instance of that particular type to be created. For example, a blueprint of a car model is a class. It contains all the details about features, </a:t>
            </a:r>
            <a:r>
              <a:rPr lang="en-GB" sz="2000" dirty="0" err="1"/>
              <a:t>color</a:t>
            </a:r>
            <a:r>
              <a:rPr lang="en-GB" sz="2000" dirty="0"/>
              <a:t>, engine, design, etc. Based on these details, cars are built. We can create as many objects as we want of the class car. </a:t>
            </a:r>
          </a:p>
          <a:p>
            <a:pPr marL="342900" indent="-342900">
              <a:buFont typeface="Wingdings" panose="05000000000000000000" pitchFamily="2" charset="2"/>
              <a:buChar char="q"/>
            </a:pPr>
            <a:endParaRPr lang="en-GB" sz="2000" dirty="0"/>
          </a:p>
          <a:p>
            <a:pPr marL="342900" indent="-342900">
              <a:buFont typeface="Wingdings" panose="05000000000000000000" pitchFamily="2" charset="2"/>
              <a:buChar char="q"/>
            </a:pPr>
            <a:r>
              <a:rPr lang="en-GB" sz="2000" dirty="0"/>
              <a:t>Objects are instances of a specific class, and each element in Python is an object of some corresponding class, such as a dictionary, string, or number. Objects in Python represent data essential for an app and methods to manipulate data. Encapsulation is the </a:t>
            </a:r>
            <a:r>
              <a:rPr lang="en-GB" sz="2000" dirty="0" err="1"/>
              <a:t>center</a:t>
            </a:r>
            <a:r>
              <a:rPr lang="en-GB" sz="2000" dirty="0"/>
              <a:t> of the classes, ensuring data is aggregated and protected through a systematic approach to data interaction and portrayal. </a:t>
            </a:r>
          </a:p>
          <a:p>
            <a:endParaRPr lang="en-GB" sz="2000" dirty="0"/>
          </a:p>
        </p:txBody>
      </p:sp>
    </p:spTree>
    <p:extLst>
      <p:ext uri="{BB962C8B-B14F-4D97-AF65-F5344CB8AC3E}">
        <p14:creationId xmlns:p14="http://schemas.microsoft.com/office/powerpoint/2010/main" val="236616103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C4897F-32C8-67F0-1BCE-D34CD009FFED}"/>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75B5F77B-604D-55FB-2B3B-72010D1E6DFE}"/>
              </a:ext>
            </a:extLst>
          </p:cNvPr>
          <p:cNvSpPr txBox="1"/>
          <p:nvPr/>
        </p:nvSpPr>
        <p:spPr>
          <a:xfrm>
            <a:off x="393405" y="612845"/>
            <a:ext cx="11472530" cy="4093428"/>
          </a:xfrm>
          <a:prstGeom prst="rect">
            <a:avLst/>
          </a:prstGeom>
          <a:noFill/>
        </p:spPr>
        <p:txBody>
          <a:bodyPr wrap="square">
            <a:spAutoFit/>
          </a:bodyPr>
          <a:lstStyle/>
          <a:p>
            <a:pPr marL="342900" indent="-342900">
              <a:buFont typeface="Wingdings" panose="05000000000000000000" pitchFamily="2" charset="2"/>
              <a:buChar char="q"/>
            </a:pPr>
            <a:r>
              <a:rPr lang="en-GB" sz="2000" dirty="0"/>
              <a:t>A class includes two primary components. First is the attribute attached to a class to maintain its state and store data. For example, car is the Python class with attributes like </a:t>
            </a:r>
            <a:r>
              <a:rPr lang="en-GB" sz="2000" dirty="0" err="1"/>
              <a:t>color</a:t>
            </a:r>
            <a:r>
              <a:rPr lang="en-GB" sz="2000" dirty="0"/>
              <a:t> and brand. Second is the method used to modify the state of a class. It is the function associated with the class outlining feasible operations on the data. For example, a car can have methods like park, drive, etc. </a:t>
            </a:r>
          </a:p>
          <a:p>
            <a:pPr marL="342900" indent="-342900">
              <a:buFont typeface="Wingdings" panose="05000000000000000000" pitchFamily="2" charset="2"/>
              <a:buChar char="q"/>
            </a:pPr>
            <a:endParaRPr lang="en-GB" sz="2000" dirty="0"/>
          </a:p>
          <a:p>
            <a:pPr marL="342900" indent="-342900">
              <a:buFont typeface="Wingdings" panose="05000000000000000000" pitchFamily="2" charset="2"/>
              <a:buChar char="q"/>
            </a:pPr>
            <a:r>
              <a:rPr lang="en-GB" sz="2000" dirty="0"/>
              <a:t>Creating a class in Python is a simple and efficient process that involves using the keyword class to establish and instantiate a class. Once a class is delineated, it can be instantiated again and again to generate varied objects. </a:t>
            </a:r>
          </a:p>
          <a:p>
            <a:pPr marL="342900" indent="-342900">
              <a:buFont typeface="Wingdings" panose="05000000000000000000" pitchFamily="2" charset="2"/>
              <a:buChar char="q"/>
            </a:pPr>
            <a:endParaRPr lang="en-GB" sz="2000" dirty="0"/>
          </a:p>
          <a:p>
            <a:pPr marL="342900" indent="-342900">
              <a:buFont typeface="Wingdings" panose="05000000000000000000" pitchFamily="2" charset="2"/>
              <a:buChar char="q"/>
            </a:pPr>
            <a:r>
              <a:rPr lang="en-GB" sz="2000" dirty="0"/>
              <a:t>Python is an object-oriented programming language that supports class inheritance. Hence, one class (known as a child class) can acquire or inherit attributes from another class (known as a parent class). Combined with polymorphism, this ensures that a class adjusts and employs methods acquired from the parent class, which promotes code reusability. </a:t>
            </a:r>
          </a:p>
        </p:txBody>
      </p:sp>
    </p:spTree>
    <p:extLst>
      <p:ext uri="{BB962C8B-B14F-4D97-AF65-F5344CB8AC3E}">
        <p14:creationId xmlns:p14="http://schemas.microsoft.com/office/powerpoint/2010/main" val="7604707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4C9D1E-D333-D36F-AE95-5F138A5F7C0C}"/>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06093383-1197-B680-B783-E2F8CA5445DC}"/>
              </a:ext>
            </a:extLst>
          </p:cNvPr>
          <p:cNvSpPr txBox="1"/>
          <p:nvPr/>
        </p:nvSpPr>
        <p:spPr>
          <a:xfrm>
            <a:off x="340242" y="648586"/>
            <a:ext cx="11323674" cy="2893100"/>
          </a:xfrm>
          <a:prstGeom prst="rect">
            <a:avLst/>
          </a:prstGeom>
          <a:noFill/>
        </p:spPr>
        <p:txBody>
          <a:bodyPr wrap="square">
            <a:spAutoFit/>
          </a:bodyPr>
          <a:lstStyle/>
          <a:p>
            <a:r>
              <a:rPr lang="en-GB" sz="2400" b="1" dirty="0"/>
              <a:t>Key Points to Remember:</a:t>
            </a:r>
          </a:p>
          <a:p>
            <a:endParaRPr lang="en-GB" dirty="0"/>
          </a:p>
          <a:p>
            <a:pPr marL="285750" indent="-285750">
              <a:buFont typeface="Wingdings" panose="05000000000000000000" pitchFamily="2" charset="2"/>
              <a:buChar char="q"/>
            </a:pPr>
            <a:r>
              <a:rPr lang="en-GB" sz="2000" dirty="0"/>
              <a:t>Each object in OOP signifies a different section of the code with its own logic and data that it uses to communicate. This avoids any complications in the code.</a:t>
            </a:r>
          </a:p>
          <a:p>
            <a:pPr marL="285750" indent="-285750">
              <a:buFont typeface="Wingdings" panose="05000000000000000000" pitchFamily="2" charset="2"/>
              <a:buChar char="q"/>
            </a:pPr>
            <a:endParaRPr lang="en-GB" sz="2000" dirty="0"/>
          </a:p>
          <a:p>
            <a:pPr marL="285750" indent="-285750">
              <a:buFont typeface="Wingdings" panose="05000000000000000000" pitchFamily="2" charset="2"/>
              <a:buChar char="q"/>
            </a:pPr>
            <a:r>
              <a:rPr lang="en-GB" sz="2000" dirty="0"/>
              <a:t>OOPs reduce code redundancy through inheritance, which ensures we write clear and reusable code. </a:t>
            </a:r>
          </a:p>
          <a:p>
            <a:pPr marL="285750" indent="-285750">
              <a:buFont typeface="Wingdings" panose="05000000000000000000" pitchFamily="2" charset="2"/>
              <a:buChar char="q"/>
            </a:pPr>
            <a:endParaRPr lang="en-GB" sz="2000" dirty="0"/>
          </a:p>
          <a:p>
            <a:pPr marL="285750" indent="-285750">
              <a:buFont typeface="Wingdings" panose="05000000000000000000" pitchFamily="2" charset="2"/>
              <a:buChar char="q"/>
            </a:pPr>
            <a:r>
              <a:rPr lang="en-GB" sz="2000" dirty="0"/>
              <a:t>OOPs can be easily visualized as we can associate them with real-life situations.</a:t>
            </a:r>
          </a:p>
        </p:txBody>
      </p:sp>
    </p:spTree>
    <p:extLst>
      <p:ext uri="{BB962C8B-B14F-4D97-AF65-F5344CB8AC3E}">
        <p14:creationId xmlns:p14="http://schemas.microsoft.com/office/powerpoint/2010/main" val="215064128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AF1EEC-AF60-4697-43AF-E330983FEFFC}"/>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F7ED6D9C-E15E-DAF8-F2EF-C5030EFF4670}"/>
              </a:ext>
            </a:extLst>
          </p:cNvPr>
          <p:cNvSpPr txBox="1"/>
          <p:nvPr/>
        </p:nvSpPr>
        <p:spPr>
          <a:xfrm>
            <a:off x="111642" y="249957"/>
            <a:ext cx="11968716" cy="6247864"/>
          </a:xfrm>
          <a:prstGeom prst="rect">
            <a:avLst/>
          </a:prstGeom>
          <a:noFill/>
        </p:spPr>
        <p:txBody>
          <a:bodyPr wrap="square">
            <a:spAutoFit/>
          </a:bodyPr>
          <a:lstStyle/>
          <a:p>
            <a:r>
              <a:rPr lang="en-GB" sz="2000" b="1" dirty="0">
                <a:solidFill>
                  <a:srgbClr val="FF0000"/>
                </a:solidFill>
              </a:rPr>
              <a:t>Key points about a class in Python program:</a:t>
            </a:r>
          </a:p>
          <a:p>
            <a:endParaRPr lang="en-GB" sz="2000" b="1" dirty="0">
              <a:solidFill>
                <a:srgbClr val="FF0000"/>
              </a:solidFill>
            </a:endParaRPr>
          </a:p>
          <a:p>
            <a:pPr marL="285750" indent="-285750">
              <a:buFont typeface="Wingdings" panose="05000000000000000000" pitchFamily="2" charset="2"/>
              <a:buChar char="q"/>
            </a:pPr>
            <a:r>
              <a:rPr lang="en-GB" dirty="0"/>
              <a:t>A class is defined using the class keyword.</a:t>
            </a:r>
          </a:p>
          <a:p>
            <a:endParaRPr lang="en-GB" dirty="0"/>
          </a:p>
          <a:p>
            <a:pPr marL="285750" indent="-285750">
              <a:buFont typeface="Wingdings" panose="05000000000000000000" pitchFamily="2" charset="2"/>
              <a:buChar char="q"/>
            </a:pPr>
            <a:r>
              <a:rPr lang="en-GB" dirty="0"/>
              <a:t>Attributes are variables belonging to a specific class.</a:t>
            </a:r>
          </a:p>
          <a:p>
            <a:pPr marL="285750" indent="-285750">
              <a:buFont typeface="Wingdings" panose="05000000000000000000" pitchFamily="2" charset="2"/>
              <a:buChar char="q"/>
            </a:pPr>
            <a:endParaRPr lang="en-GB" dirty="0"/>
          </a:p>
          <a:p>
            <a:pPr marL="285750" indent="-285750">
              <a:buFont typeface="Wingdings" panose="05000000000000000000" pitchFamily="2" charset="2"/>
              <a:buChar char="q"/>
            </a:pPr>
            <a:r>
              <a:rPr lang="en-GB" dirty="0"/>
              <a:t>Attributes can be public and can be accessed using the dot (.) operator. </a:t>
            </a:r>
          </a:p>
          <a:p>
            <a:endParaRPr lang="en-GB" dirty="0"/>
          </a:p>
          <a:p>
            <a:r>
              <a:rPr lang="en-GB" sz="2000" b="1" dirty="0">
                <a:solidFill>
                  <a:srgbClr val="FF0000"/>
                </a:solidFill>
              </a:rPr>
              <a:t>How to Create a Class in Python?</a:t>
            </a:r>
          </a:p>
          <a:p>
            <a:r>
              <a:rPr lang="en-GB" dirty="0"/>
              <a:t>Similar to creating a function, creating a class in Python is easy. We start by using the keyword class to indicate class creation. This is followed by the class name and colon (:). </a:t>
            </a:r>
          </a:p>
          <a:p>
            <a:endParaRPr lang="en-GB" dirty="0"/>
          </a:p>
          <a:p>
            <a:r>
              <a:rPr lang="en-GB" dirty="0"/>
              <a:t>The next indented lines will include memes of the class. The variables within a class are called attributes, which can be accessed later in a Python program using the dot (.) operator. </a:t>
            </a:r>
          </a:p>
          <a:p>
            <a:endParaRPr lang="en-GB" dirty="0"/>
          </a:p>
          <a:p>
            <a:r>
              <a:rPr lang="en-GB" b="1" dirty="0">
                <a:solidFill>
                  <a:srgbClr val="FF0000"/>
                </a:solidFill>
              </a:rPr>
              <a:t>Syntax for Creating a Python Class</a:t>
            </a:r>
          </a:p>
          <a:p>
            <a:r>
              <a:rPr lang="en-GB" dirty="0"/>
              <a:t>class </a:t>
            </a:r>
            <a:r>
              <a:rPr lang="en-GB" dirty="0" err="1"/>
              <a:t>ClassName</a:t>
            </a:r>
            <a:r>
              <a:rPr lang="en-GB" dirty="0"/>
              <a:t>:</a:t>
            </a:r>
          </a:p>
          <a:p>
            <a:r>
              <a:rPr lang="en-GB" dirty="0"/>
              <a:t># Statement 1</a:t>
            </a:r>
          </a:p>
          <a:p>
            <a:r>
              <a:rPr lang="en-GB" dirty="0"/>
              <a:t># Statement 2</a:t>
            </a:r>
          </a:p>
          <a:p>
            <a:r>
              <a:rPr lang="en-GB" dirty="0"/>
              <a:t>.</a:t>
            </a:r>
          </a:p>
          <a:p>
            <a:r>
              <a:rPr lang="en-GB" dirty="0"/>
              <a:t>.</a:t>
            </a:r>
          </a:p>
          <a:p>
            <a:r>
              <a:rPr lang="en-GB" dirty="0"/>
              <a:t># Statement n</a:t>
            </a:r>
          </a:p>
        </p:txBody>
      </p:sp>
      <p:sp>
        <p:nvSpPr>
          <p:cNvPr id="5" name="TextBox 4">
            <a:extLst>
              <a:ext uri="{FF2B5EF4-FFF2-40B4-BE49-F238E27FC236}">
                <a16:creationId xmlns:a16="http://schemas.microsoft.com/office/drawing/2014/main" id="{F216C623-2CC8-A4D8-B2E8-D6C42051A53F}"/>
              </a:ext>
            </a:extLst>
          </p:cNvPr>
          <p:cNvSpPr txBox="1"/>
          <p:nvPr/>
        </p:nvSpPr>
        <p:spPr>
          <a:xfrm>
            <a:off x="4409852" y="5498161"/>
            <a:ext cx="7254063" cy="646331"/>
          </a:xfrm>
          <a:prstGeom prst="rect">
            <a:avLst/>
          </a:prstGeom>
          <a:noFill/>
        </p:spPr>
        <p:txBody>
          <a:bodyPr wrap="square">
            <a:spAutoFit/>
          </a:bodyPr>
          <a:lstStyle/>
          <a:p>
            <a:r>
              <a:rPr lang="en-GB" b="1" dirty="0">
                <a:solidFill>
                  <a:srgbClr val="FF0000"/>
                </a:solidFill>
              </a:rPr>
              <a:t>Note-</a:t>
            </a:r>
            <a:r>
              <a:rPr lang="en-GB" dirty="0"/>
              <a:t> We use the keyword pass to denote an empty class. It helps us avoid errors while running code.</a:t>
            </a:r>
          </a:p>
        </p:txBody>
      </p:sp>
    </p:spTree>
    <p:extLst>
      <p:ext uri="{BB962C8B-B14F-4D97-AF65-F5344CB8AC3E}">
        <p14:creationId xmlns:p14="http://schemas.microsoft.com/office/powerpoint/2010/main" val="345994392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43A748-AB93-CCF4-1853-7EA7090C56F5}"/>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DEB99EEF-8997-85A1-5D8E-388222E99759}"/>
              </a:ext>
            </a:extLst>
          </p:cNvPr>
          <p:cNvSpPr txBox="1"/>
          <p:nvPr/>
        </p:nvSpPr>
        <p:spPr>
          <a:xfrm>
            <a:off x="414669" y="335846"/>
            <a:ext cx="11344939" cy="5324535"/>
          </a:xfrm>
          <a:prstGeom prst="rect">
            <a:avLst/>
          </a:prstGeom>
          <a:noFill/>
        </p:spPr>
        <p:txBody>
          <a:bodyPr wrap="square">
            <a:spAutoFit/>
          </a:bodyPr>
          <a:lstStyle/>
          <a:p>
            <a:r>
              <a:rPr lang="en-GB" sz="2000" b="1" dirty="0">
                <a:solidFill>
                  <a:srgbClr val="FF0000"/>
                </a:solidFill>
              </a:rPr>
              <a:t>Python Class Attributes and Methods:</a:t>
            </a:r>
          </a:p>
          <a:p>
            <a:r>
              <a:rPr lang="en-GB" sz="2000" dirty="0"/>
              <a:t>For the best results, we must add some functionality to Python classes with the help of attributes and methods. We set attributes containing functions and data to add functionality to the code. The functions defined within a class are called methods. The additional functionalities are as follows:</a:t>
            </a:r>
          </a:p>
          <a:p>
            <a:endParaRPr lang="en-GB" sz="2000" dirty="0"/>
          </a:p>
          <a:p>
            <a:r>
              <a:rPr lang="en-GB" sz="2000" b="1" dirty="0">
                <a:solidFill>
                  <a:srgbClr val="FF0000"/>
                </a:solidFill>
              </a:rPr>
              <a:t>Python Class Attributes</a:t>
            </a:r>
          </a:p>
          <a:p>
            <a:r>
              <a:rPr lang="en-GB" sz="2000" dirty="0"/>
              <a:t>Class attributes are variables defined inside a specific class and used by all objects. We can call attributes using the class name, attribute name, and the dot (.) operator. Here’s an example for better understanding:</a:t>
            </a:r>
          </a:p>
          <a:p>
            <a:endParaRPr lang="en-GB" sz="2000" dirty="0"/>
          </a:p>
          <a:p>
            <a:r>
              <a:rPr lang="en-GB" sz="2000" b="1" dirty="0">
                <a:solidFill>
                  <a:srgbClr val="FF0000"/>
                </a:solidFill>
              </a:rPr>
              <a:t>Example  </a:t>
            </a:r>
          </a:p>
          <a:p>
            <a:endParaRPr lang="en-GB" sz="2000" b="1" dirty="0">
              <a:solidFill>
                <a:srgbClr val="FF0000"/>
              </a:solidFill>
            </a:endParaRPr>
          </a:p>
          <a:p>
            <a:r>
              <a:rPr lang="en-GB" sz="2000" dirty="0"/>
              <a:t>class Car:</a:t>
            </a:r>
          </a:p>
          <a:p>
            <a:r>
              <a:rPr lang="en-GB" sz="2000" dirty="0" err="1"/>
              <a:t>Color</a:t>
            </a:r>
            <a:r>
              <a:rPr lang="en-GB" sz="2000" dirty="0"/>
              <a:t> = 'Black'</a:t>
            </a:r>
          </a:p>
          <a:p>
            <a:endParaRPr lang="en-GB" sz="2000" dirty="0"/>
          </a:p>
          <a:p>
            <a:r>
              <a:rPr lang="en-GB" sz="2000" dirty="0"/>
              <a:t>In the example above, we have a class named Car and an attribute is </a:t>
            </a:r>
            <a:r>
              <a:rPr lang="en-GB" sz="2000" dirty="0" err="1"/>
              <a:t>Color</a:t>
            </a:r>
            <a:r>
              <a:rPr lang="en-GB" sz="2000" dirty="0"/>
              <a:t> with the fixed value Black. The value of an attribute is the same for all objects until changed explicitly in the code. </a:t>
            </a:r>
          </a:p>
        </p:txBody>
      </p:sp>
    </p:spTree>
    <p:extLst>
      <p:ext uri="{BB962C8B-B14F-4D97-AF65-F5344CB8AC3E}">
        <p14:creationId xmlns:p14="http://schemas.microsoft.com/office/powerpoint/2010/main" val="87427216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DBB210-BFBA-3174-FADF-9D2752F02869}"/>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865F5C9F-65F6-DB01-D07A-FF900E658E9F}"/>
              </a:ext>
            </a:extLst>
          </p:cNvPr>
          <p:cNvSpPr txBox="1"/>
          <p:nvPr/>
        </p:nvSpPr>
        <p:spPr>
          <a:xfrm>
            <a:off x="999460" y="474345"/>
            <a:ext cx="8147198" cy="5970865"/>
          </a:xfrm>
          <a:prstGeom prst="rect">
            <a:avLst/>
          </a:prstGeom>
          <a:noFill/>
        </p:spPr>
        <p:txBody>
          <a:bodyPr wrap="square">
            <a:spAutoFit/>
          </a:bodyPr>
          <a:lstStyle/>
          <a:p>
            <a:r>
              <a:rPr lang="en-GB" sz="2000" b="1" dirty="0">
                <a:solidFill>
                  <a:srgbClr val="FF0000"/>
                </a:solidFill>
              </a:rPr>
              <a:t>Example </a:t>
            </a:r>
          </a:p>
          <a:p>
            <a:r>
              <a:rPr lang="en-GB" dirty="0"/>
              <a:t># Define a class</a:t>
            </a:r>
          </a:p>
          <a:p>
            <a:r>
              <a:rPr lang="en-GB" dirty="0"/>
              <a:t>class Dog:</a:t>
            </a:r>
          </a:p>
          <a:p>
            <a:r>
              <a:rPr lang="en-GB" dirty="0"/>
              <a:t>    def __</a:t>
            </a:r>
            <a:r>
              <a:rPr lang="en-GB" dirty="0" err="1"/>
              <a:t>init</a:t>
            </a:r>
            <a:r>
              <a:rPr lang="en-GB" dirty="0"/>
              <a:t>__(self, name, breed):</a:t>
            </a:r>
          </a:p>
          <a:p>
            <a:r>
              <a:rPr lang="en-GB" dirty="0"/>
              <a:t>        self.name = name   # Attribute</a:t>
            </a:r>
          </a:p>
          <a:p>
            <a:r>
              <a:rPr lang="en-GB" dirty="0"/>
              <a:t>        </a:t>
            </a:r>
            <a:r>
              <a:rPr lang="en-GB" dirty="0" err="1"/>
              <a:t>self.breed</a:t>
            </a:r>
            <a:r>
              <a:rPr lang="en-GB" dirty="0"/>
              <a:t> = breed # Attribute</a:t>
            </a:r>
          </a:p>
          <a:p>
            <a:r>
              <a:rPr lang="en-GB" dirty="0"/>
              <a:t>    def bark(self):        # Method</a:t>
            </a:r>
          </a:p>
          <a:p>
            <a:r>
              <a:rPr lang="en-GB" dirty="0"/>
              <a:t>        return "Woof!"</a:t>
            </a:r>
          </a:p>
          <a:p>
            <a:endParaRPr lang="en-GB" dirty="0"/>
          </a:p>
          <a:p>
            <a:r>
              <a:rPr lang="en-GB" dirty="0"/>
              <a:t># Create an object (instance) of the Dog class</a:t>
            </a:r>
          </a:p>
          <a:p>
            <a:r>
              <a:rPr lang="en-GB" dirty="0" err="1"/>
              <a:t>my_dog</a:t>
            </a:r>
            <a:r>
              <a:rPr lang="en-GB" dirty="0"/>
              <a:t> = Dog("Buddy", "Golden Retriever")</a:t>
            </a:r>
          </a:p>
          <a:p>
            <a:endParaRPr lang="en-GB" dirty="0"/>
          </a:p>
          <a:p>
            <a:r>
              <a:rPr lang="en-GB" dirty="0"/>
              <a:t># Access attributes and call a method</a:t>
            </a:r>
          </a:p>
          <a:p>
            <a:r>
              <a:rPr lang="en-GB" dirty="0"/>
              <a:t>print(my_dog.name)    # Output: Buddy</a:t>
            </a:r>
          </a:p>
          <a:p>
            <a:r>
              <a:rPr lang="en-GB" dirty="0"/>
              <a:t>print(</a:t>
            </a:r>
            <a:r>
              <a:rPr lang="en-GB" dirty="0" err="1"/>
              <a:t>my_dog.breed</a:t>
            </a:r>
            <a:r>
              <a:rPr lang="en-GB" dirty="0"/>
              <a:t>)   # Output: Golden Retriever</a:t>
            </a:r>
          </a:p>
          <a:p>
            <a:r>
              <a:rPr lang="en-GB" dirty="0"/>
              <a:t>print(</a:t>
            </a:r>
            <a:r>
              <a:rPr lang="en-GB" dirty="0" err="1"/>
              <a:t>my_dog.bark</a:t>
            </a:r>
            <a:r>
              <a:rPr lang="en-GB" dirty="0"/>
              <a:t>())  # Output: Woof!</a:t>
            </a:r>
          </a:p>
          <a:p>
            <a:endParaRPr lang="en-GB" dirty="0"/>
          </a:p>
          <a:p>
            <a:r>
              <a:rPr lang="en-GB" sz="2000" b="1" dirty="0">
                <a:solidFill>
                  <a:srgbClr val="FF0000"/>
                </a:solidFill>
              </a:rPr>
              <a:t>Output:</a:t>
            </a:r>
          </a:p>
          <a:p>
            <a:r>
              <a:rPr lang="en-GB" dirty="0"/>
              <a:t>Buddy</a:t>
            </a:r>
          </a:p>
          <a:p>
            <a:r>
              <a:rPr lang="en-GB" dirty="0"/>
              <a:t>Golden Retriever</a:t>
            </a:r>
          </a:p>
          <a:p>
            <a:r>
              <a:rPr lang="en-GB" dirty="0"/>
              <a:t>Woof!</a:t>
            </a:r>
          </a:p>
        </p:txBody>
      </p:sp>
    </p:spTree>
    <p:extLst>
      <p:ext uri="{BB962C8B-B14F-4D97-AF65-F5344CB8AC3E}">
        <p14:creationId xmlns:p14="http://schemas.microsoft.com/office/powerpoint/2010/main" val="208410920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9A0942-EF1D-0B09-FC1E-2AE4C0CF5D7E}"/>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1FFF932C-A904-5854-A7C9-CAF5D4E83FF7}"/>
              </a:ext>
            </a:extLst>
          </p:cNvPr>
          <p:cNvSpPr txBox="1"/>
          <p:nvPr/>
        </p:nvSpPr>
        <p:spPr>
          <a:xfrm>
            <a:off x="152400" y="216954"/>
            <a:ext cx="11887200" cy="6278642"/>
          </a:xfrm>
          <a:prstGeom prst="rect">
            <a:avLst/>
          </a:prstGeom>
          <a:noFill/>
        </p:spPr>
        <p:txBody>
          <a:bodyPr wrap="square">
            <a:spAutoFit/>
          </a:bodyPr>
          <a:lstStyle/>
          <a:p>
            <a:r>
              <a:rPr lang="en-GB" sz="2000" b="1" dirty="0">
                <a:solidFill>
                  <a:srgbClr val="FF0000"/>
                </a:solidFill>
              </a:rPr>
              <a:t>Python Class Methods:</a:t>
            </a:r>
          </a:p>
          <a:p>
            <a:r>
              <a:rPr lang="en-GB" dirty="0"/>
              <a:t>We can also define functions within a specific class that can access the attributes and add more functionality to the code. The functions defined within a class are called methods, and we can define as many methods as we need within a single class. </a:t>
            </a:r>
          </a:p>
          <a:p>
            <a:endParaRPr lang="en-GB" dirty="0"/>
          </a:p>
          <a:p>
            <a:r>
              <a:rPr lang="en-GB" sz="2000" b="1" dirty="0">
                <a:solidFill>
                  <a:srgbClr val="FF0000"/>
                </a:solidFill>
              </a:rPr>
              <a:t>Syntax:</a:t>
            </a:r>
          </a:p>
          <a:p>
            <a:r>
              <a:rPr lang="en-GB" dirty="0"/>
              <a:t>class </a:t>
            </a:r>
            <a:r>
              <a:rPr lang="en-GB" dirty="0" err="1"/>
              <a:t>ClassName</a:t>
            </a:r>
            <a:r>
              <a:rPr lang="en-GB" dirty="0"/>
              <a:t>: </a:t>
            </a:r>
          </a:p>
          <a:p>
            <a:r>
              <a:rPr lang="en-GB" dirty="0"/>
              <a:t>    def </a:t>
            </a:r>
            <a:r>
              <a:rPr lang="en-GB" dirty="0" err="1"/>
              <a:t>method_name</a:t>
            </a:r>
            <a:r>
              <a:rPr lang="en-GB" dirty="0"/>
              <a:t>():</a:t>
            </a:r>
          </a:p>
          <a:p>
            <a:r>
              <a:rPr lang="en-GB" dirty="0"/>
              <a:t>        #statments</a:t>
            </a:r>
          </a:p>
          <a:p>
            <a:r>
              <a:rPr lang="en-GB" dirty="0"/>
              <a:t>        pass</a:t>
            </a:r>
          </a:p>
          <a:p>
            <a:endParaRPr lang="en-GB" dirty="0"/>
          </a:p>
          <a:p>
            <a:r>
              <a:rPr lang="en-GB" dirty="0"/>
              <a:t>To define a function within a class, we use the def keyword, which is followed by the name of the method. After this, we pass arguments through the method. While defining a method, we must pass at least one parameter named self, referring to the current instance of the class. You can name the parameter anything other than self.</a:t>
            </a:r>
          </a:p>
          <a:p>
            <a:endParaRPr lang="en-GB" dirty="0"/>
          </a:p>
          <a:p>
            <a:r>
              <a:rPr lang="en-GB" sz="2000" b="1" dirty="0">
                <a:solidFill>
                  <a:srgbClr val="FF0000"/>
                </a:solidFill>
              </a:rPr>
              <a:t>Example </a:t>
            </a:r>
          </a:p>
          <a:p>
            <a:r>
              <a:rPr lang="en-GB" dirty="0"/>
              <a:t>class Dog:</a:t>
            </a:r>
          </a:p>
          <a:p>
            <a:r>
              <a:rPr lang="en-GB" dirty="0"/>
              <a:t>    def bark(self):        # Method</a:t>
            </a:r>
          </a:p>
          <a:p>
            <a:r>
              <a:rPr lang="en-GB" dirty="0"/>
              <a:t>        return "Woof!"</a:t>
            </a:r>
          </a:p>
          <a:p>
            <a:r>
              <a:rPr lang="en-GB" dirty="0" err="1"/>
              <a:t>my_dog</a:t>
            </a:r>
            <a:r>
              <a:rPr lang="en-GB" dirty="0"/>
              <a:t> = Dog()</a:t>
            </a:r>
          </a:p>
          <a:p>
            <a:r>
              <a:rPr lang="en-GB" dirty="0"/>
              <a:t>print(</a:t>
            </a:r>
            <a:r>
              <a:rPr lang="en-GB" dirty="0" err="1"/>
              <a:t>my_dog.bark</a:t>
            </a:r>
            <a:r>
              <a:rPr lang="en-GB" dirty="0"/>
              <a:t>())</a:t>
            </a:r>
          </a:p>
          <a:p>
            <a:endParaRPr lang="en-GB" dirty="0"/>
          </a:p>
        </p:txBody>
      </p:sp>
      <p:sp>
        <p:nvSpPr>
          <p:cNvPr id="5" name="TextBox 4">
            <a:extLst>
              <a:ext uri="{FF2B5EF4-FFF2-40B4-BE49-F238E27FC236}">
                <a16:creationId xmlns:a16="http://schemas.microsoft.com/office/drawing/2014/main" id="{ACED6FF6-6187-A11D-492B-732F2BF01951}"/>
              </a:ext>
            </a:extLst>
          </p:cNvPr>
          <p:cNvSpPr txBox="1"/>
          <p:nvPr/>
        </p:nvSpPr>
        <p:spPr>
          <a:xfrm>
            <a:off x="4718197" y="4998430"/>
            <a:ext cx="6097772" cy="677108"/>
          </a:xfrm>
          <a:prstGeom prst="rect">
            <a:avLst/>
          </a:prstGeom>
          <a:noFill/>
        </p:spPr>
        <p:txBody>
          <a:bodyPr wrap="square">
            <a:spAutoFit/>
          </a:bodyPr>
          <a:lstStyle/>
          <a:p>
            <a:r>
              <a:rPr lang="en-GB" sz="2000" b="1" dirty="0">
                <a:solidFill>
                  <a:srgbClr val="FF0000"/>
                </a:solidFill>
              </a:rPr>
              <a:t>Output:</a:t>
            </a:r>
          </a:p>
          <a:p>
            <a:r>
              <a:rPr lang="en-GB" dirty="0"/>
              <a:t>Woof!</a:t>
            </a:r>
          </a:p>
        </p:txBody>
      </p:sp>
    </p:spTree>
    <p:extLst>
      <p:ext uri="{BB962C8B-B14F-4D97-AF65-F5344CB8AC3E}">
        <p14:creationId xmlns:p14="http://schemas.microsoft.com/office/powerpoint/2010/main" val="388955536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F554F9-600B-BEBD-9AFB-67CD53B4D949}"/>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D9E63E4D-1EDE-3EDB-2F68-53CBD904A123}"/>
              </a:ext>
            </a:extLst>
          </p:cNvPr>
          <p:cNvSpPr txBox="1"/>
          <p:nvPr/>
        </p:nvSpPr>
        <p:spPr>
          <a:xfrm>
            <a:off x="368595" y="281026"/>
            <a:ext cx="11823405" cy="5940088"/>
          </a:xfrm>
          <a:prstGeom prst="rect">
            <a:avLst/>
          </a:prstGeom>
          <a:noFill/>
        </p:spPr>
        <p:txBody>
          <a:bodyPr wrap="square">
            <a:spAutoFit/>
          </a:bodyPr>
          <a:lstStyle/>
          <a:p>
            <a:r>
              <a:rPr lang="en-GB" sz="2000" b="1" dirty="0">
                <a:solidFill>
                  <a:srgbClr val="FF0000"/>
                </a:solidFill>
              </a:rPr>
              <a:t>What Is an Object in Python?</a:t>
            </a:r>
          </a:p>
          <a:p>
            <a:r>
              <a:rPr lang="en-GB" sz="2000" dirty="0"/>
              <a:t>An object in Python is an instance of a class that encapsulates data and </a:t>
            </a:r>
            <a:r>
              <a:rPr lang="en-GB" sz="2000" dirty="0" err="1"/>
              <a:t>behavior</a:t>
            </a:r>
            <a:r>
              <a:rPr lang="en-GB" sz="2000" dirty="0"/>
              <a:t>, i.e., attributes and methods, respectively. If a class is a blueprint, then an instance (object) is the copy of a particular class with actual values. Here are a few points to remember:</a:t>
            </a:r>
          </a:p>
          <a:p>
            <a:endParaRPr lang="en-GB" sz="2000" dirty="0"/>
          </a:p>
          <a:p>
            <a:r>
              <a:rPr lang="en-GB" sz="2000" dirty="0"/>
              <a:t>Python objects are concrete instances of a class created based on the blueprint or prototype of a class.</a:t>
            </a:r>
          </a:p>
          <a:p>
            <a:endParaRPr lang="en-GB" sz="2000" dirty="0"/>
          </a:p>
          <a:p>
            <a:r>
              <a:rPr lang="en-GB" sz="2000" dirty="0"/>
              <a:t>Objects have attributes and methods. Attributes are variables used to store data of a specific instance of a class. Methods are functions defined inside a class and operate on the attributes of an object. </a:t>
            </a:r>
          </a:p>
          <a:p>
            <a:endParaRPr lang="en-GB" sz="2000" dirty="0"/>
          </a:p>
          <a:p>
            <a:r>
              <a:rPr lang="en-GB" sz="2000" dirty="0"/>
              <a:t>Every object created from a class has a unique set of attribute values. </a:t>
            </a:r>
          </a:p>
          <a:p>
            <a:endParaRPr lang="en-GB" sz="2000" dirty="0"/>
          </a:p>
          <a:p>
            <a:r>
              <a:rPr lang="en-GB" sz="2000" b="1" dirty="0">
                <a:solidFill>
                  <a:srgbClr val="FF0000"/>
                </a:solidFill>
              </a:rPr>
              <a:t>An object in Python contains:</a:t>
            </a:r>
          </a:p>
          <a:p>
            <a:endParaRPr lang="en-GB" sz="2000" dirty="0"/>
          </a:p>
          <a:p>
            <a:r>
              <a:rPr lang="en-GB" sz="2000" b="1" dirty="0" err="1">
                <a:solidFill>
                  <a:srgbClr val="FF0000"/>
                </a:solidFill>
              </a:rPr>
              <a:t>Behavior</a:t>
            </a:r>
            <a:r>
              <a:rPr lang="en-GB" sz="2000" dirty="0"/>
              <a:t>- It is the method of an object that reflects the response of one object to other objects.</a:t>
            </a:r>
          </a:p>
          <a:p>
            <a:endParaRPr lang="en-GB" sz="2000" dirty="0"/>
          </a:p>
          <a:p>
            <a:r>
              <a:rPr lang="en-GB" sz="2000" b="1" dirty="0">
                <a:solidFill>
                  <a:srgbClr val="FF0000"/>
                </a:solidFill>
              </a:rPr>
              <a:t>State</a:t>
            </a:r>
            <a:r>
              <a:rPr lang="en-GB" sz="2000" dirty="0"/>
              <a:t>- It is the attribute of an object, reflecting the properties of a particular object.</a:t>
            </a:r>
          </a:p>
          <a:p>
            <a:endParaRPr lang="en-GB" sz="2000" dirty="0"/>
          </a:p>
          <a:p>
            <a:r>
              <a:rPr lang="en-GB" sz="2000" b="1" dirty="0">
                <a:solidFill>
                  <a:srgbClr val="FF0000"/>
                </a:solidFill>
              </a:rPr>
              <a:t>Identity-</a:t>
            </a:r>
            <a:r>
              <a:rPr lang="en-GB" sz="2000" dirty="0"/>
              <a:t> It is a unique name given to an object, allowing it to interact with other objects. </a:t>
            </a:r>
          </a:p>
        </p:txBody>
      </p:sp>
    </p:spTree>
    <p:extLst>
      <p:ext uri="{BB962C8B-B14F-4D97-AF65-F5344CB8AC3E}">
        <p14:creationId xmlns:p14="http://schemas.microsoft.com/office/powerpoint/2010/main" val="411788934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14CE47-D227-2F0E-D4B9-F616DF6AD5AB}"/>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E94B4C74-318C-8CD9-373B-9454515EBB3C}"/>
              </a:ext>
            </a:extLst>
          </p:cNvPr>
          <p:cNvSpPr txBox="1"/>
          <p:nvPr/>
        </p:nvSpPr>
        <p:spPr>
          <a:xfrm>
            <a:off x="184297" y="621820"/>
            <a:ext cx="11823405" cy="5940088"/>
          </a:xfrm>
          <a:prstGeom prst="rect">
            <a:avLst/>
          </a:prstGeom>
          <a:noFill/>
        </p:spPr>
        <p:txBody>
          <a:bodyPr wrap="square">
            <a:spAutoFit/>
          </a:bodyPr>
          <a:lstStyle/>
          <a:p>
            <a:r>
              <a:rPr lang="en-GB" sz="2000" b="1" dirty="0">
                <a:solidFill>
                  <a:srgbClr val="FF0000"/>
                </a:solidFill>
              </a:rPr>
              <a:t>Declaring Class Objects in Python:</a:t>
            </a:r>
          </a:p>
          <a:p>
            <a:r>
              <a:rPr lang="en-GB" sz="2000" dirty="0"/>
              <a:t>Declaring an object, also known as instantiating a class, is based on the blueprint defined by a class. As we instantiate a class, we also create a concrete representation of that class combined with its attributes and methods. All instances share the same </a:t>
            </a:r>
            <a:r>
              <a:rPr lang="en-GB" sz="2000" dirty="0" err="1"/>
              <a:t>behavior</a:t>
            </a:r>
            <a:r>
              <a:rPr lang="en-GB" sz="2000" dirty="0"/>
              <a:t> and attributes of that class, but the value of the attributes is unique for each object. One class can have any number of instances. Creating an object in Python using classes means:</a:t>
            </a:r>
          </a:p>
          <a:p>
            <a:endParaRPr lang="en-GB" sz="2000" dirty="0"/>
          </a:p>
          <a:p>
            <a:r>
              <a:rPr lang="en-GB" sz="2000" b="1" dirty="0">
                <a:solidFill>
                  <a:srgbClr val="FF0000"/>
                </a:solidFill>
              </a:rPr>
              <a:t>Defining a Class-</a:t>
            </a:r>
            <a:r>
              <a:rPr lang="en-GB" sz="2000" dirty="0"/>
              <a:t> We start by defining a class in the code, which is the blueprint specifying the attributes, structure, and methods that objects created from the class will possess.</a:t>
            </a:r>
          </a:p>
          <a:p>
            <a:endParaRPr lang="en-GB" sz="2000" b="1" dirty="0">
              <a:solidFill>
                <a:srgbClr val="FF0000"/>
              </a:solidFill>
            </a:endParaRPr>
          </a:p>
          <a:p>
            <a:r>
              <a:rPr lang="en-GB" sz="2000" b="1" dirty="0">
                <a:solidFill>
                  <a:srgbClr val="FF0000"/>
                </a:solidFill>
              </a:rPr>
              <a:t>Instantiating a Class- </a:t>
            </a:r>
            <a:r>
              <a:rPr lang="en-GB" sz="2000" dirty="0"/>
              <a:t>Creating or declaring an object is also called instantiating a class by calling the class name. We pass the required arguments to the constructor, mainly the __</a:t>
            </a:r>
            <a:r>
              <a:rPr lang="en-GB" sz="2000" dirty="0" err="1"/>
              <a:t>init</a:t>
            </a:r>
            <a:r>
              <a:rPr lang="en-GB" sz="2000" dirty="0"/>
              <a:t>__ methods. </a:t>
            </a:r>
          </a:p>
          <a:p>
            <a:endParaRPr lang="en-GB" sz="2000" dirty="0"/>
          </a:p>
          <a:p>
            <a:r>
              <a:rPr lang="en-GB" sz="2000" b="1" dirty="0">
                <a:solidFill>
                  <a:srgbClr val="FF0000"/>
                </a:solidFill>
              </a:rPr>
              <a:t>Creating an Object- </a:t>
            </a:r>
            <a:r>
              <a:rPr lang="en-GB" sz="2000" dirty="0"/>
              <a:t>When we create an object of a class, we also specify the attribute values. An object is an instance of a particular class with access to its methods and attributes. </a:t>
            </a:r>
          </a:p>
          <a:p>
            <a:endParaRPr lang="en-GB" sz="2000" dirty="0"/>
          </a:p>
          <a:p>
            <a:r>
              <a:rPr lang="en-GB" sz="2000" b="1" dirty="0">
                <a:solidFill>
                  <a:srgbClr val="FF0000"/>
                </a:solidFill>
              </a:rPr>
              <a:t>Syntax to Create an Object of a Class:</a:t>
            </a:r>
          </a:p>
          <a:p>
            <a:endParaRPr lang="en-GB" sz="2000" b="1" dirty="0">
              <a:solidFill>
                <a:srgbClr val="FF0000"/>
              </a:solidFill>
            </a:endParaRPr>
          </a:p>
          <a:p>
            <a:r>
              <a:rPr lang="en-GB" sz="2000" dirty="0" err="1"/>
              <a:t>objectName</a:t>
            </a:r>
            <a:r>
              <a:rPr lang="en-GB" sz="2000" dirty="0"/>
              <a:t> = </a:t>
            </a:r>
            <a:r>
              <a:rPr lang="en-GB" sz="2000" dirty="0" err="1"/>
              <a:t>ClassName</a:t>
            </a:r>
            <a:r>
              <a:rPr lang="en-GB" sz="2000" dirty="0"/>
              <a:t>()</a:t>
            </a:r>
          </a:p>
        </p:txBody>
      </p:sp>
    </p:spTree>
    <p:extLst>
      <p:ext uri="{BB962C8B-B14F-4D97-AF65-F5344CB8AC3E}">
        <p14:creationId xmlns:p14="http://schemas.microsoft.com/office/powerpoint/2010/main" val="256810303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07E56F-45AD-28C2-036C-025751F45697}"/>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F05D4FBD-D2F6-25D4-E916-BDC2A63E88E2}"/>
              </a:ext>
            </a:extLst>
          </p:cNvPr>
          <p:cNvSpPr txBox="1"/>
          <p:nvPr/>
        </p:nvSpPr>
        <p:spPr>
          <a:xfrm>
            <a:off x="170121" y="197346"/>
            <a:ext cx="11791507" cy="5324535"/>
          </a:xfrm>
          <a:prstGeom prst="rect">
            <a:avLst/>
          </a:prstGeom>
          <a:noFill/>
        </p:spPr>
        <p:txBody>
          <a:bodyPr wrap="square">
            <a:spAutoFit/>
          </a:bodyPr>
          <a:lstStyle/>
          <a:p>
            <a:r>
              <a:rPr lang="en-GB" sz="2000" b="1" dirty="0">
                <a:solidFill>
                  <a:srgbClr val="FF0000"/>
                </a:solidFill>
              </a:rPr>
              <a:t>Self Parameter</a:t>
            </a:r>
          </a:p>
          <a:p>
            <a:r>
              <a:rPr lang="en-GB" sz="2000" dirty="0"/>
              <a:t>The self-parameter in Python is a special parameter used to define methods within a class. It refers to the current instance of a class and accesses class variables. Self parameter is passed automatically as the first argument when methods are called. Although we can name this parameter anything, by convention, it is named self as it enhances the readability and consistency of the code. </a:t>
            </a:r>
          </a:p>
          <a:p>
            <a:endParaRPr lang="en-GB" sz="2000" dirty="0"/>
          </a:p>
          <a:p>
            <a:r>
              <a:rPr lang="en-GB" sz="2000" b="1" dirty="0">
                <a:solidFill>
                  <a:srgbClr val="FF0000"/>
                </a:solidFill>
              </a:rPr>
              <a:t>Key points about the self parameter</a:t>
            </a:r>
          </a:p>
          <a:p>
            <a:r>
              <a:rPr lang="en-GB" sz="2000" b="1" dirty="0">
                <a:solidFill>
                  <a:srgbClr val="FF0000"/>
                </a:solidFill>
              </a:rPr>
              <a:t>Self Denotes Instance- </a:t>
            </a:r>
            <a:r>
              <a:rPr lang="en-GB" sz="2000" dirty="0"/>
              <a:t>We use self within instance methods to refer to the instance of the class on which the method is called. You can access and manipulate the attributes and methods of the object within the method.</a:t>
            </a:r>
          </a:p>
          <a:p>
            <a:endParaRPr lang="en-GB" sz="2000" dirty="0"/>
          </a:p>
          <a:p>
            <a:r>
              <a:rPr lang="en-GB" sz="2000" b="1" dirty="0">
                <a:solidFill>
                  <a:srgbClr val="FF0000"/>
                </a:solidFill>
              </a:rPr>
              <a:t>Automatic Passing- </a:t>
            </a:r>
            <a:r>
              <a:rPr lang="en-GB" sz="2000" dirty="0"/>
              <a:t>As we call an instance method on an object, we don’t pass the self argument explicitly because Python does it for us. </a:t>
            </a:r>
          </a:p>
          <a:p>
            <a:endParaRPr lang="en-GB" sz="2000" dirty="0"/>
          </a:p>
          <a:p>
            <a:r>
              <a:rPr lang="en-GB" sz="2000" b="1" dirty="0">
                <a:solidFill>
                  <a:srgbClr val="FF0000"/>
                </a:solidFill>
              </a:rPr>
              <a:t>Naming Convention- </a:t>
            </a:r>
            <a:r>
              <a:rPr lang="en-GB" sz="2000" dirty="0"/>
              <a:t>We can name the parameter anything we want, but conventionally, we use self as it makes the code more readable and maintainable. Self indicates that the parameter refers to the instance itself. </a:t>
            </a:r>
          </a:p>
        </p:txBody>
      </p:sp>
    </p:spTree>
    <p:extLst>
      <p:ext uri="{BB962C8B-B14F-4D97-AF65-F5344CB8AC3E}">
        <p14:creationId xmlns:p14="http://schemas.microsoft.com/office/powerpoint/2010/main" val="260258788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6F706F-DAC1-2CD8-0C85-B8C53F296E85}"/>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8A68162E-8E44-B905-E85C-3EAD1269654C}"/>
              </a:ext>
            </a:extLst>
          </p:cNvPr>
          <p:cNvSpPr txBox="1"/>
          <p:nvPr/>
        </p:nvSpPr>
        <p:spPr>
          <a:xfrm>
            <a:off x="404037" y="754912"/>
            <a:ext cx="11578856" cy="3785652"/>
          </a:xfrm>
          <a:prstGeom prst="rect">
            <a:avLst/>
          </a:prstGeom>
          <a:noFill/>
        </p:spPr>
        <p:txBody>
          <a:bodyPr wrap="square">
            <a:spAutoFit/>
          </a:bodyPr>
          <a:lstStyle/>
          <a:p>
            <a:r>
              <a:rPr lang="en-GB" sz="2000" b="1" dirty="0">
                <a:solidFill>
                  <a:srgbClr val="FF0000"/>
                </a:solidFill>
              </a:rPr>
              <a:t>Pass Statement in Python</a:t>
            </a:r>
            <a:br>
              <a:rPr lang="en-GB" sz="2000" b="1" dirty="0">
                <a:solidFill>
                  <a:srgbClr val="FF0000"/>
                </a:solidFill>
              </a:rPr>
            </a:br>
            <a:endParaRPr lang="en-GB" sz="2000" b="1" dirty="0">
              <a:solidFill>
                <a:srgbClr val="FF0000"/>
              </a:solidFill>
            </a:endParaRPr>
          </a:p>
          <a:p>
            <a:r>
              <a:rPr lang="en-GB" sz="2000" dirty="0"/>
              <a:t>In Python, we use the pass statement as a placeholder or no-operation statement, as it doesn’t affect the execution of a program. It is required for the syntactically same code but with no specific instructions for execution. The pass statement allows the program to skip a specific section of the code by working as a valid code block but doesn’t have any actual functionality. </a:t>
            </a:r>
          </a:p>
          <a:p>
            <a:endParaRPr lang="en-GB" sz="2000" dirty="0"/>
          </a:p>
          <a:p>
            <a:r>
              <a:rPr lang="en-GB" sz="2000" dirty="0"/>
              <a:t>We use it as a temporary placeholder while writing the code. We use it when Python's syntactic restrictions need a valid statement but don’t want to execute useful code. It is a way to meet the requirements of the Python syntax without functional code. We use pass as a placeholder when we want to build the code structure but plan to add functionality later. The common use cases for the pass statement are as follows:</a:t>
            </a:r>
          </a:p>
        </p:txBody>
      </p:sp>
    </p:spTree>
    <p:extLst>
      <p:ext uri="{BB962C8B-B14F-4D97-AF65-F5344CB8AC3E}">
        <p14:creationId xmlns:p14="http://schemas.microsoft.com/office/powerpoint/2010/main" val="122594733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881866-70F9-DF60-9666-AB8EFE19E477}"/>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D2BE3D69-3E66-A4FC-96BA-F2601209D6AC}"/>
              </a:ext>
            </a:extLst>
          </p:cNvPr>
          <p:cNvSpPr txBox="1"/>
          <p:nvPr/>
        </p:nvSpPr>
        <p:spPr>
          <a:xfrm>
            <a:off x="212650" y="151179"/>
            <a:ext cx="11376837" cy="6555641"/>
          </a:xfrm>
          <a:prstGeom prst="rect">
            <a:avLst/>
          </a:prstGeom>
          <a:noFill/>
        </p:spPr>
        <p:txBody>
          <a:bodyPr wrap="square">
            <a:spAutoFit/>
          </a:bodyPr>
          <a:lstStyle/>
          <a:p>
            <a:r>
              <a:rPr lang="en-GB" sz="2000" b="1" dirty="0">
                <a:solidFill>
                  <a:srgbClr val="FF0000"/>
                </a:solidFill>
              </a:rPr>
              <a:t>Class Definitions</a:t>
            </a:r>
            <a:r>
              <a:rPr lang="en-GB" sz="2000" dirty="0"/>
              <a:t>- To define a class that we want to implement later, we use the pass statement inside the class body. </a:t>
            </a:r>
          </a:p>
          <a:p>
            <a:endParaRPr lang="en-GB" sz="2000" dirty="0"/>
          </a:p>
          <a:p>
            <a:r>
              <a:rPr lang="en-GB" sz="2000" dirty="0"/>
              <a:t>class </a:t>
            </a:r>
            <a:r>
              <a:rPr lang="en-GB" sz="2000" dirty="0" err="1"/>
              <a:t>MyClass</a:t>
            </a:r>
            <a:r>
              <a:rPr lang="en-GB" sz="2000" dirty="0"/>
              <a:t>:</a:t>
            </a:r>
          </a:p>
          <a:p>
            <a:r>
              <a:rPr lang="en-GB" sz="2000" dirty="0"/>
              <a:t>    def method1(self):</a:t>
            </a:r>
          </a:p>
          <a:p>
            <a:r>
              <a:rPr lang="en-GB" sz="2000" dirty="0"/>
              <a:t>      pass</a:t>
            </a:r>
          </a:p>
          <a:p>
            <a:r>
              <a:rPr lang="en-GB" sz="2000" dirty="0"/>
              <a:t>    def method2(self):</a:t>
            </a:r>
          </a:p>
          <a:p>
            <a:r>
              <a:rPr lang="en-GB" sz="2000" dirty="0"/>
              <a:t>      pass</a:t>
            </a:r>
          </a:p>
          <a:p>
            <a:endParaRPr lang="en-GB" sz="2000" dirty="0"/>
          </a:p>
          <a:p>
            <a:r>
              <a:rPr lang="en-GB" sz="2000" dirty="0"/>
              <a:t>Empty Code Block- We might have a conditional statement that doesn’t need any action in one branch. In such situations, we use pass to show that no action is required.  </a:t>
            </a:r>
          </a:p>
          <a:p>
            <a:r>
              <a:rPr lang="en-GB" sz="2000" b="1" dirty="0">
                <a:solidFill>
                  <a:srgbClr val="FF0000"/>
                </a:solidFill>
              </a:rPr>
              <a:t>if condition:</a:t>
            </a:r>
          </a:p>
          <a:p>
            <a:r>
              <a:rPr lang="en-GB" sz="2000" dirty="0"/>
              <a:t># No action needed for this branch</a:t>
            </a:r>
          </a:p>
          <a:p>
            <a:r>
              <a:rPr lang="en-GB" sz="2000" dirty="0"/>
              <a:t>Pass</a:t>
            </a:r>
          </a:p>
          <a:p>
            <a:r>
              <a:rPr lang="en-GB" sz="2000" dirty="0"/>
              <a:t>else:</a:t>
            </a:r>
          </a:p>
          <a:p>
            <a:endParaRPr lang="en-GB" sz="2000" dirty="0"/>
          </a:p>
          <a:p>
            <a:r>
              <a:rPr lang="en-US" sz="2000" b="1" dirty="0">
                <a:solidFill>
                  <a:srgbClr val="FF0000"/>
                </a:solidFill>
              </a:rPr>
              <a:t>Function or Method Definitions- </a:t>
            </a:r>
            <a:r>
              <a:rPr lang="en-US" sz="2000" dirty="0"/>
              <a:t>Suppose you define a function without implementing its functionality. In such a case, you can use the pass statement as a placeholder.</a:t>
            </a:r>
          </a:p>
          <a:p>
            <a:endParaRPr lang="en-US" sz="2000" dirty="0"/>
          </a:p>
          <a:p>
            <a:r>
              <a:rPr lang="en-US" sz="2000" dirty="0"/>
              <a:t>def </a:t>
            </a:r>
            <a:r>
              <a:rPr lang="en-US" sz="2000" dirty="0" err="1"/>
              <a:t>my_function</a:t>
            </a:r>
            <a:r>
              <a:rPr lang="en-US" sz="2000" dirty="0"/>
              <a:t>():</a:t>
            </a:r>
          </a:p>
          <a:p>
            <a:r>
              <a:rPr lang="en-US" sz="2000" dirty="0"/>
              <a:t>pass</a:t>
            </a:r>
            <a:endParaRPr lang="en-GB" sz="2000" dirty="0"/>
          </a:p>
        </p:txBody>
      </p:sp>
    </p:spTree>
    <p:extLst>
      <p:ext uri="{BB962C8B-B14F-4D97-AF65-F5344CB8AC3E}">
        <p14:creationId xmlns:p14="http://schemas.microsoft.com/office/powerpoint/2010/main" val="161325818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A21D5D-F80B-FC4C-4ABA-EC83D600CE6D}"/>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DFC56BA3-2A96-2439-ACDD-6463E9323EA5}"/>
              </a:ext>
            </a:extLst>
          </p:cNvPr>
          <p:cNvSpPr txBox="1"/>
          <p:nvPr/>
        </p:nvSpPr>
        <p:spPr>
          <a:xfrm>
            <a:off x="212651" y="170121"/>
            <a:ext cx="11610754" cy="4401205"/>
          </a:xfrm>
          <a:prstGeom prst="rect">
            <a:avLst/>
          </a:prstGeom>
          <a:noFill/>
        </p:spPr>
        <p:txBody>
          <a:bodyPr wrap="square">
            <a:spAutoFit/>
          </a:bodyPr>
          <a:lstStyle/>
          <a:p>
            <a:r>
              <a:rPr lang="en-GB" sz="2000" b="1" dirty="0">
                <a:solidFill>
                  <a:srgbClr val="FF0000"/>
                </a:solidFill>
              </a:rPr>
              <a:t>Minimal Code Structure- </a:t>
            </a:r>
          </a:p>
          <a:p>
            <a:endParaRPr lang="en-GB" sz="2000" dirty="0"/>
          </a:p>
          <a:p>
            <a:r>
              <a:rPr lang="en-GB" sz="2000" dirty="0"/>
              <a:t>While creating the code structure, if you want to make sure that it’s syntactically correct, you can use pass until filling in the actual code. </a:t>
            </a:r>
          </a:p>
          <a:p>
            <a:endParaRPr lang="en-GB" sz="2000" dirty="0"/>
          </a:p>
          <a:p>
            <a:r>
              <a:rPr lang="en-GB" sz="2000" b="1" dirty="0">
                <a:solidFill>
                  <a:srgbClr val="FF0000"/>
                </a:solidFill>
              </a:rPr>
              <a:t>The __</a:t>
            </a:r>
            <a:r>
              <a:rPr lang="en-GB" sz="2000" b="1" dirty="0" err="1">
                <a:solidFill>
                  <a:srgbClr val="FF0000"/>
                </a:solidFill>
              </a:rPr>
              <a:t>init</a:t>
            </a:r>
            <a:r>
              <a:rPr lang="en-GB" sz="2000" b="1" dirty="0">
                <a:solidFill>
                  <a:srgbClr val="FF0000"/>
                </a:solidFill>
              </a:rPr>
              <a:t>__ Method</a:t>
            </a:r>
          </a:p>
          <a:p>
            <a:r>
              <a:rPr lang="en-GB" sz="2000" dirty="0"/>
              <a:t>We use the __</a:t>
            </a:r>
            <a:r>
              <a:rPr lang="en-GB" sz="2000" dirty="0" err="1"/>
              <a:t>init</a:t>
            </a:r>
            <a:r>
              <a:rPr lang="en-GB" sz="2000" dirty="0"/>
              <a:t>__ method to initialize the state of an object or to create an instance of a class. We can declare an extra argument in this method to initialize the value of each attribute corresponding to the object. It is similar to the constructors in other programming languages, such as Java and C++. It also includes a collection of statements executed during object creation. </a:t>
            </a:r>
          </a:p>
          <a:p>
            <a:endParaRPr lang="en-GB" sz="2000" dirty="0"/>
          </a:p>
          <a:p>
            <a:r>
              <a:rPr lang="en-GB" sz="2000" dirty="0"/>
              <a:t>The __</a:t>
            </a:r>
            <a:r>
              <a:rPr lang="en-GB" sz="2000" dirty="0" err="1"/>
              <a:t>init</a:t>
            </a:r>
            <a:r>
              <a:rPr lang="en-GB" sz="2000" dirty="0"/>
              <a:t>__ method requires only self argument, which refers to the newly generated class instance. It runs as soon as an object is instantiated and is used to initialize what we want to do with it. __</a:t>
            </a:r>
            <a:r>
              <a:rPr lang="en-GB" sz="2000" dirty="0" err="1"/>
              <a:t>init</a:t>
            </a:r>
            <a:r>
              <a:rPr lang="en-GB" sz="2000" dirty="0"/>
              <a:t>__ begins with a double underscore. </a:t>
            </a:r>
          </a:p>
        </p:txBody>
      </p:sp>
    </p:spTree>
    <p:extLst>
      <p:ext uri="{BB962C8B-B14F-4D97-AF65-F5344CB8AC3E}">
        <p14:creationId xmlns:p14="http://schemas.microsoft.com/office/powerpoint/2010/main" val="17839195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C101E1-457D-64F5-C44C-69ACA27657FB}"/>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C3F934AD-563B-3FCF-F8A4-B75387E6EE35}"/>
              </a:ext>
            </a:extLst>
          </p:cNvPr>
          <p:cNvSpPr txBox="1"/>
          <p:nvPr/>
        </p:nvSpPr>
        <p:spPr>
          <a:xfrm>
            <a:off x="691116" y="584792"/>
            <a:ext cx="8455542" cy="4678204"/>
          </a:xfrm>
          <a:prstGeom prst="rect">
            <a:avLst/>
          </a:prstGeom>
          <a:noFill/>
        </p:spPr>
        <p:txBody>
          <a:bodyPr wrap="square">
            <a:spAutoFit/>
          </a:bodyPr>
          <a:lstStyle/>
          <a:p>
            <a:r>
              <a:rPr lang="en-GB" sz="2400" b="1" dirty="0"/>
              <a:t>OOPs Concepts in Python:</a:t>
            </a:r>
          </a:p>
          <a:p>
            <a:endParaRPr lang="en-GB" dirty="0"/>
          </a:p>
          <a:p>
            <a:r>
              <a:rPr lang="en-GB" dirty="0"/>
              <a:t>Here are the main Python OOPs concepts that we will discuss in this tutorial:</a:t>
            </a:r>
          </a:p>
          <a:p>
            <a:endParaRPr lang="en-GB" dirty="0"/>
          </a:p>
          <a:p>
            <a:pPr marL="285750" indent="-285750">
              <a:buFont typeface="Wingdings" panose="05000000000000000000" pitchFamily="2" charset="2"/>
              <a:buChar char="v"/>
            </a:pPr>
            <a:r>
              <a:rPr lang="en-GB" sz="2000" dirty="0"/>
              <a:t>Python Class</a:t>
            </a:r>
          </a:p>
          <a:p>
            <a:pPr marL="285750" indent="-285750">
              <a:buFont typeface="Wingdings" panose="05000000000000000000" pitchFamily="2" charset="2"/>
              <a:buChar char="v"/>
            </a:pPr>
            <a:endParaRPr lang="en-GB" sz="2000" dirty="0"/>
          </a:p>
          <a:p>
            <a:pPr marL="285750" indent="-285750">
              <a:buFont typeface="Wingdings" panose="05000000000000000000" pitchFamily="2" charset="2"/>
              <a:buChar char="v"/>
            </a:pPr>
            <a:r>
              <a:rPr lang="en-GB" sz="2000" dirty="0"/>
              <a:t>Python Objects</a:t>
            </a:r>
          </a:p>
          <a:p>
            <a:pPr marL="285750" indent="-285750">
              <a:buFont typeface="Wingdings" panose="05000000000000000000" pitchFamily="2" charset="2"/>
              <a:buChar char="v"/>
            </a:pPr>
            <a:endParaRPr lang="en-GB" sz="2000" dirty="0"/>
          </a:p>
          <a:p>
            <a:pPr marL="285750" indent="-285750">
              <a:buFont typeface="Wingdings" panose="05000000000000000000" pitchFamily="2" charset="2"/>
              <a:buChar char="v"/>
            </a:pPr>
            <a:r>
              <a:rPr lang="en-GB" sz="2000" dirty="0"/>
              <a:t>Inheritance</a:t>
            </a:r>
          </a:p>
          <a:p>
            <a:pPr marL="285750" indent="-285750">
              <a:buFont typeface="Wingdings" panose="05000000000000000000" pitchFamily="2" charset="2"/>
              <a:buChar char="v"/>
            </a:pPr>
            <a:endParaRPr lang="en-GB" sz="2000" dirty="0"/>
          </a:p>
          <a:p>
            <a:pPr marL="285750" indent="-285750">
              <a:buFont typeface="Wingdings" panose="05000000000000000000" pitchFamily="2" charset="2"/>
              <a:buChar char="v"/>
            </a:pPr>
            <a:r>
              <a:rPr lang="en-GB" sz="2000" dirty="0"/>
              <a:t>Polymorphism</a:t>
            </a:r>
          </a:p>
          <a:p>
            <a:pPr marL="285750" indent="-285750">
              <a:buFont typeface="Wingdings" panose="05000000000000000000" pitchFamily="2" charset="2"/>
              <a:buChar char="v"/>
            </a:pPr>
            <a:endParaRPr lang="en-GB" sz="2000" dirty="0"/>
          </a:p>
          <a:p>
            <a:pPr marL="285750" indent="-285750">
              <a:buFont typeface="Wingdings" panose="05000000000000000000" pitchFamily="2" charset="2"/>
              <a:buChar char="v"/>
            </a:pPr>
            <a:r>
              <a:rPr lang="en-GB" sz="2000" dirty="0"/>
              <a:t>Encapsulation</a:t>
            </a:r>
          </a:p>
          <a:p>
            <a:pPr marL="285750" indent="-285750">
              <a:buFont typeface="Wingdings" panose="05000000000000000000" pitchFamily="2" charset="2"/>
              <a:buChar char="v"/>
            </a:pPr>
            <a:endParaRPr lang="en-GB" sz="2000" dirty="0"/>
          </a:p>
          <a:p>
            <a:pPr marL="285750" indent="-285750">
              <a:buFont typeface="Wingdings" panose="05000000000000000000" pitchFamily="2" charset="2"/>
              <a:buChar char="v"/>
            </a:pPr>
            <a:r>
              <a:rPr lang="en-GB" sz="2000" dirty="0"/>
              <a:t>Data Abstraction</a:t>
            </a:r>
          </a:p>
        </p:txBody>
      </p:sp>
    </p:spTree>
    <p:extLst>
      <p:ext uri="{BB962C8B-B14F-4D97-AF65-F5344CB8AC3E}">
        <p14:creationId xmlns:p14="http://schemas.microsoft.com/office/powerpoint/2010/main" val="164069119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DA3D12-8288-AF40-C02A-7A979C1315B6}"/>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A1BC5DC2-B5E3-3AFF-3914-97C1E00ED517}"/>
              </a:ext>
            </a:extLst>
          </p:cNvPr>
          <p:cNvSpPr txBox="1"/>
          <p:nvPr/>
        </p:nvSpPr>
        <p:spPr>
          <a:xfrm>
            <a:off x="499730" y="414671"/>
            <a:ext cx="8646928" cy="5324535"/>
          </a:xfrm>
          <a:prstGeom prst="rect">
            <a:avLst/>
          </a:prstGeom>
          <a:noFill/>
        </p:spPr>
        <p:txBody>
          <a:bodyPr wrap="square">
            <a:spAutoFit/>
          </a:bodyPr>
          <a:lstStyle/>
          <a:p>
            <a:r>
              <a:rPr lang="en-GB" sz="2000" b="1" dirty="0">
                <a:solidFill>
                  <a:srgbClr val="FF0000"/>
                </a:solidFill>
              </a:rPr>
              <a:t>Example  </a:t>
            </a:r>
          </a:p>
          <a:p>
            <a:r>
              <a:rPr lang="en-GB" sz="2000" dirty="0"/>
              <a:t># Define a class</a:t>
            </a:r>
          </a:p>
          <a:p>
            <a:r>
              <a:rPr lang="en-GB" sz="2000" dirty="0"/>
              <a:t>class Car:</a:t>
            </a:r>
          </a:p>
          <a:p>
            <a:r>
              <a:rPr lang="en-GB" sz="2000" dirty="0"/>
              <a:t>    def __</a:t>
            </a:r>
            <a:r>
              <a:rPr lang="en-GB" sz="2000" dirty="0" err="1"/>
              <a:t>init</a:t>
            </a:r>
            <a:r>
              <a:rPr lang="en-GB" sz="2000" dirty="0"/>
              <a:t>__(self, brand, model):  # The __</a:t>
            </a:r>
            <a:r>
              <a:rPr lang="en-GB" sz="2000" dirty="0" err="1"/>
              <a:t>init</a:t>
            </a:r>
            <a:r>
              <a:rPr lang="en-GB" sz="2000" dirty="0"/>
              <a:t>__ method</a:t>
            </a:r>
          </a:p>
          <a:p>
            <a:r>
              <a:rPr lang="en-GB" sz="2000" dirty="0"/>
              <a:t>        </a:t>
            </a:r>
            <a:r>
              <a:rPr lang="en-GB" sz="2000" dirty="0" err="1"/>
              <a:t>self.brand</a:t>
            </a:r>
            <a:r>
              <a:rPr lang="en-GB" sz="2000" dirty="0"/>
              <a:t> = brand   # Attribute</a:t>
            </a:r>
          </a:p>
          <a:p>
            <a:r>
              <a:rPr lang="en-GB" sz="2000" dirty="0"/>
              <a:t>        </a:t>
            </a:r>
            <a:r>
              <a:rPr lang="en-GB" sz="2000" dirty="0" err="1"/>
              <a:t>self.model</a:t>
            </a:r>
            <a:r>
              <a:rPr lang="en-GB" sz="2000" dirty="0"/>
              <a:t> = model   # Attribute</a:t>
            </a:r>
          </a:p>
          <a:p>
            <a:endParaRPr lang="en-GB" sz="2000" dirty="0"/>
          </a:p>
          <a:p>
            <a:r>
              <a:rPr lang="en-GB" sz="2000" dirty="0"/>
              <a:t># Create an object (instance) of the Car class</a:t>
            </a:r>
          </a:p>
          <a:p>
            <a:r>
              <a:rPr lang="en-GB" sz="2000" dirty="0" err="1"/>
              <a:t>my_car</a:t>
            </a:r>
            <a:r>
              <a:rPr lang="en-GB" sz="2000" dirty="0"/>
              <a:t> = Car("Toyota", "Corolla")</a:t>
            </a:r>
          </a:p>
          <a:p>
            <a:endParaRPr lang="en-GB" sz="2000" dirty="0"/>
          </a:p>
          <a:p>
            <a:r>
              <a:rPr lang="en-GB" sz="2000" dirty="0"/>
              <a:t># Access attributes</a:t>
            </a:r>
          </a:p>
          <a:p>
            <a:r>
              <a:rPr lang="en-GB" sz="2000" dirty="0"/>
              <a:t>print(</a:t>
            </a:r>
            <a:r>
              <a:rPr lang="en-GB" sz="2000" dirty="0" err="1"/>
              <a:t>my_car.brand</a:t>
            </a:r>
            <a:r>
              <a:rPr lang="en-GB" sz="2000" dirty="0"/>
              <a:t>)  # Output: Toyota</a:t>
            </a:r>
          </a:p>
          <a:p>
            <a:r>
              <a:rPr lang="en-GB" sz="2000" dirty="0"/>
              <a:t>print(</a:t>
            </a:r>
            <a:r>
              <a:rPr lang="en-GB" sz="2000" dirty="0" err="1"/>
              <a:t>my_car.model</a:t>
            </a:r>
            <a:r>
              <a:rPr lang="en-GB" sz="2000" dirty="0"/>
              <a:t>)  # Output: Corolla</a:t>
            </a:r>
          </a:p>
          <a:p>
            <a:endParaRPr lang="en-GB" sz="2000" dirty="0"/>
          </a:p>
          <a:p>
            <a:r>
              <a:rPr lang="en-GB" sz="2000" b="1" dirty="0">
                <a:solidFill>
                  <a:srgbClr val="FF0000"/>
                </a:solidFill>
              </a:rPr>
              <a:t>Output:</a:t>
            </a:r>
          </a:p>
          <a:p>
            <a:r>
              <a:rPr lang="en-GB" sz="2000" dirty="0"/>
              <a:t>Toyota</a:t>
            </a:r>
          </a:p>
          <a:p>
            <a:r>
              <a:rPr lang="en-GB" sz="2000" dirty="0"/>
              <a:t>Corolla</a:t>
            </a:r>
          </a:p>
        </p:txBody>
      </p:sp>
    </p:spTree>
    <p:extLst>
      <p:ext uri="{BB962C8B-B14F-4D97-AF65-F5344CB8AC3E}">
        <p14:creationId xmlns:p14="http://schemas.microsoft.com/office/powerpoint/2010/main" val="175297946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42CCBF6-C83C-67E2-A0FA-341D00E9BF7B}"/>
              </a:ext>
            </a:extLst>
          </p:cNvPr>
          <p:cNvSpPr txBox="1"/>
          <p:nvPr/>
        </p:nvSpPr>
        <p:spPr>
          <a:xfrm>
            <a:off x="200246" y="310990"/>
            <a:ext cx="11791507" cy="5940088"/>
          </a:xfrm>
          <a:prstGeom prst="rect">
            <a:avLst/>
          </a:prstGeom>
          <a:noFill/>
        </p:spPr>
        <p:txBody>
          <a:bodyPr wrap="square">
            <a:spAutoFit/>
          </a:bodyPr>
          <a:lstStyle/>
          <a:p>
            <a:r>
              <a:rPr lang="en-GB" sz="2000" b="1" dirty="0">
                <a:solidFill>
                  <a:srgbClr val="FF0000"/>
                </a:solidFill>
              </a:rPr>
              <a:t>The __str__() Function</a:t>
            </a:r>
          </a:p>
          <a:p>
            <a:r>
              <a:rPr lang="en-GB" sz="2000" dirty="0"/>
              <a:t>In Python, there is a unique method known as __str__(), which is used to define how a class object must be represented as a string. We use it with the str() and print() functions to make an object human-readable, which helps in debugging, logging, and showing user object information.</a:t>
            </a:r>
          </a:p>
          <a:p>
            <a:endParaRPr lang="en-GB" sz="2000" dirty="0"/>
          </a:p>
          <a:p>
            <a:r>
              <a:rPr lang="en-GB" sz="2000" dirty="0"/>
              <a:t>It enhances readability and informational value. When we use a class object to create a string with the built-in print() and str() functions, __str__ is used automatically. </a:t>
            </a:r>
          </a:p>
          <a:p>
            <a:endParaRPr lang="en-GB" sz="2000" dirty="0"/>
          </a:p>
          <a:p>
            <a:r>
              <a:rPr lang="en-GB" sz="2000" b="1" dirty="0">
                <a:solidFill>
                  <a:srgbClr val="FF0000"/>
                </a:solidFill>
              </a:rPr>
              <a:t>Example </a:t>
            </a:r>
          </a:p>
          <a:p>
            <a:r>
              <a:rPr lang="en-GB" sz="2000" dirty="0"/>
              <a:t>class Book:</a:t>
            </a:r>
          </a:p>
          <a:p>
            <a:r>
              <a:rPr lang="en-GB" sz="2000" dirty="0"/>
              <a:t>    def __</a:t>
            </a:r>
            <a:r>
              <a:rPr lang="en-GB" sz="2000" dirty="0" err="1"/>
              <a:t>init</a:t>
            </a:r>
            <a:r>
              <a:rPr lang="en-GB" sz="2000" dirty="0"/>
              <a:t>__(self, title, author, year):</a:t>
            </a:r>
          </a:p>
          <a:p>
            <a:r>
              <a:rPr lang="en-GB" sz="2000" dirty="0"/>
              <a:t>        </a:t>
            </a:r>
            <a:r>
              <a:rPr lang="en-GB" sz="2000" dirty="0" err="1"/>
              <a:t>self.title</a:t>
            </a:r>
            <a:r>
              <a:rPr lang="en-GB" sz="2000" dirty="0"/>
              <a:t> = title</a:t>
            </a:r>
          </a:p>
          <a:p>
            <a:r>
              <a:rPr lang="en-GB" sz="2000" dirty="0"/>
              <a:t>        </a:t>
            </a:r>
            <a:r>
              <a:rPr lang="en-GB" sz="2000" dirty="0" err="1"/>
              <a:t>self.author</a:t>
            </a:r>
            <a:r>
              <a:rPr lang="en-GB" sz="2000" dirty="0"/>
              <a:t> = author</a:t>
            </a:r>
          </a:p>
          <a:p>
            <a:r>
              <a:rPr lang="en-GB" sz="2000" dirty="0"/>
              <a:t>        </a:t>
            </a:r>
            <a:r>
              <a:rPr lang="en-GB" sz="2000" dirty="0" err="1"/>
              <a:t>self.year</a:t>
            </a:r>
            <a:r>
              <a:rPr lang="en-GB" sz="2000" dirty="0"/>
              <a:t> = year</a:t>
            </a:r>
          </a:p>
          <a:p>
            <a:endParaRPr lang="en-GB" sz="2000" dirty="0"/>
          </a:p>
          <a:p>
            <a:r>
              <a:rPr lang="en-GB" sz="2000" dirty="0"/>
              <a:t>    def __str__(self):</a:t>
            </a:r>
          </a:p>
          <a:p>
            <a:r>
              <a:rPr lang="en-GB" sz="2000" dirty="0"/>
              <a:t>        return f"'{</a:t>
            </a:r>
            <a:r>
              <a:rPr lang="en-GB" sz="2000" dirty="0" err="1"/>
              <a:t>self.title</a:t>
            </a:r>
            <a:r>
              <a:rPr lang="en-GB" sz="2000" dirty="0"/>
              <a:t>}' by {</a:t>
            </a:r>
            <a:r>
              <a:rPr lang="en-GB" sz="2000" dirty="0" err="1"/>
              <a:t>self.author</a:t>
            </a:r>
            <a:r>
              <a:rPr lang="en-GB" sz="2000" dirty="0"/>
              <a:t>} ({</a:t>
            </a:r>
            <a:r>
              <a:rPr lang="en-GB" sz="2000" dirty="0" err="1"/>
              <a:t>self.year</a:t>
            </a:r>
            <a:r>
              <a:rPr lang="en-GB" sz="2000" dirty="0"/>
              <a:t>})"</a:t>
            </a:r>
          </a:p>
          <a:p>
            <a:endParaRPr lang="en-GB" sz="2000" dirty="0"/>
          </a:p>
          <a:p>
            <a:endParaRPr lang="en-GB" sz="2000" dirty="0"/>
          </a:p>
        </p:txBody>
      </p:sp>
      <p:sp>
        <p:nvSpPr>
          <p:cNvPr id="7" name="TextBox 6">
            <a:extLst>
              <a:ext uri="{FF2B5EF4-FFF2-40B4-BE49-F238E27FC236}">
                <a16:creationId xmlns:a16="http://schemas.microsoft.com/office/drawing/2014/main" id="{BEE120FD-DD4C-96D7-0C36-1E4C5AAA7723}"/>
              </a:ext>
            </a:extLst>
          </p:cNvPr>
          <p:cNvSpPr txBox="1"/>
          <p:nvPr/>
        </p:nvSpPr>
        <p:spPr>
          <a:xfrm>
            <a:off x="6000306" y="2853691"/>
            <a:ext cx="6097772" cy="3693319"/>
          </a:xfrm>
          <a:prstGeom prst="rect">
            <a:avLst/>
          </a:prstGeom>
          <a:noFill/>
        </p:spPr>
        <p:txBody>
          <a:bodyPr wrap="square">
            <a:spAutoFit/>
          </a:bodyPr>
          <a:lstStyle/>
          <a:p>
            <a:r>
              <a:rPr lang="en-GB" dirty="0"/>
              <a:t># Create an object of the Book class</a:t>
            </a:r>
          </a:p>
          <a:p>
            <a:r>
              <a:rPr lang="en-GB" dirty="0" err="1"/>
              <a:t>my_book</a:t>
            </a:r>
            <a:r>
              <a:rPr lang="en-GB" dirty="0"/>
              <a:t> = Book("1984", "George Orwell", 1949)</a:t>
            </a:r>
          </a:p>
          <a:p>
            <a:endParaRPr lang="en-GB" dirty="0"/>
          </a:p>
          <a:p>
            <a:r>
              <a:rPr lang="en-GB" dirty="0"/>
              <a:t># Use print to see the string representation of the object</a:t>
            </a:r>
          </a:p>
          <a:p>
            <a:r>
              <a:rPr lang="en-GB" dirty="0"/>
              <a:t>print(</a:t>
            </a:r>
            <a:r>
              <a:rPr lang="en-GB" dirty="0" err="1"/>
              <a:t>my_book</a:t>
            </a:r>
            <a:r>
              <a:rPr lang="en-GB" dirty="0"/>
              <a:t>)  # Output: '1984' by George Orwell (1949)</a:t>
            </a:r>
          </a:p>
          <a:p>
            <a:endParaRPr lang="en-GB" dirty="0"/>
          </a:p>
          <a:p>
            <a:r>
              <a:rPr lang="en-GB" dirty="0"/>
              <a:t># Directly calling str() on the object</a:t>
            </a:r>
          </a:p>
          <a:p>
            <a:r>
              <a:rPr lang="en-GB" dirty="0"/>
              <a:t>print(str(</a:t>
            </a:r>
            <a:r>
              <a:rPr lang="en-GB" dirty="0" err="1"/>
              <a:t>my_book</a:t>
            </a:r>
            <a:r>
              <a:rPr lang="en-GB" dirty="0"/>
              <a:t>))  # Output: '1984' by George Orwell (1949)</a:t>
            </a:r>
          </a:p>
          <a:p>
            <a:endParaRPr lang="en-GB" dirty="0"/>
          </a:p>
          <a:p>
            <a:r>
              <a:rPr lang="en-GB" b="1" dirty="0">
                <a:solidFill>
                  <a:srgbClr val="FF0000"/>
                </a:solidFill>
              </a:rPr>
              <a:t>Output:</a:t>
            </a:r>
          </a:p>
          <a:p>
            <a:r>
              <a:rPr lang="en-GB" dirty="0"/>
              <a:t>'1984' by George Orwell (1949)</a:t>
            </a:r>
          </a:p>
          <a:p>
            <a:r>
              <a:rPr lang="en-GB" dirty="0"/>
              <a:t>'1984' by George Orwell (1949)</a:t>
            </a:r>
          </a:p>
        </p:txBody>
      </p:sp>
    </p:spTree>
    <p:extLst>
      <p:ext uri="{BB962C8B-B14F-4D97-AF65-F5344CB8AC3E}">
        <p14:creationId xmlns:p14="http://schemas.microsoft.com/office/powerpoint/2010/main" val="213721711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01881D-9B7F-A974-4C3D-18EECAE992CE}"/>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1D33FC2B-D341-F179-ECB8-3D5FF923D2D6}"/>
              </a:ext>
            </a:extLst>
          </p:cNvPr>
          <p:cNvSpPr txBox="1"/>
          <p:nvPr/>
        </p:nvSpPr>
        <p:spPr>
          <a:xfrm>
            <a:off x="287079" y="276447"/>
            <a:ext cx="11504428" cy="4708981"/>
          </a:xfrm>
          <a:prstGeom prst="rect">
            <a:avLst/>
          </a:prstGeom>
          <a:noFill/>
        </p:spPr>
        <p:txBody>
          <a:bodyPr wrap="square">
            <a:spAutoFit/>
          </a:bodyPr>
          <a:lstStyle/>
          <a:p>
            <a:r>
              <a:rPr lang="en-GB" sz="2000" b="1" dirty="0">
                <a:solidFill>
                  <a:srgbClr val="FF0000"/>
                </a:solidFill>
              </a:rPr>
              <a:t>Explanation:</a:t>
            </a:r>
          </a:p>
          <a:p>
            <a:endParaRPr lang="en-GB" sz="2000" b="1" dirty="0">
              <a:solidFill>
                <a:srgbClr val="FF0000"/>
              </a:solidFill>
            </a:endParaRPr>
          </a:p>
          <a:p>
            <a:r>
              <a:rPr lang="en-GB" sz="2000" b="1" dirty="0">
                <a:solidFill>
                  <a:srgbClr val="FF0000"/>
                </a:solidFill>
              </a:rPr>
              <a:t>__</a:t>
            </a:r>
            <a:r>
              <a:rPr lang="en-GB" sz="2000" b="1" dirty="0" err="1">
                <a:solidFill>
                  <a:srgbClr val="FF0000"/>
                </a:solidFill>
              </a:rPr>
              <a:t>init</a:t>
            </a:r>
            <a:r>
              <a:rPr lang="en-GB" sz="2000" b="1" dirty="0">
                <a:solidFill>
                  <a:srgbClr val="FF0000"/>
                </a:solidFill>
              </a:rPr>
              <a:t>__ Function:</a:t>
            </a:r>
          </a:p>
          <a:p>
            <a:endParaRPr lang="en-GB" sz="2000" dirty="0"/>
          </a:p>
          <a:p>
            <a:r>
              <a:rPr lang="en-GB" sz="2000" dirty="0"/>
              <a:t>Initializes the Book object with a title, author, and year.</a:t>
            </a:r>
          </a:p>
          <a:p>
            <a:endParaRPr lang="en-GB" sz="2000" b="1" dirty="0">
              <a:solidFill>
                <a:srgbClr val="FF0000"/>
              </a:solidFill>
            </a:endParaRPr>
          </a:p>
          <a:p>
            <a:r>
              <a:rPr lang="en-GB" sz="2000" b="1" dirty="0">
                <a:solidFill>
                  <a:srgbClr val="FF0000"/>
                </a:solidFill>
              </a:rPr>
              <a:t>__str__ Function:</a:t>
            </a:r>
          </a:p>
          <a:p>
            <a:endParaRPr lang="en-GB" sz="2000" dirty="0"/>
          </a:p>
          <a:p>
            <a:r>
              <a:rPr lang="en-GB" sz="2000" dirty="0"/>
              <a:t>Defines what should be returned when the object is converted to a string.</a:t>
            </a:r>
          </a:p>
          <a:p>
            <a:endParaRPr lang="en-GB" sz="2000" dirty="0"/>
          </a:p>
          <a:p>
            <a:r>
              <a:rPr lang="en-GB" sz="2000" dirty="0"/>
              <a:t>In this case, it returns a nicely formatted string containing the title, author, and year of the book.</a:t>
            </a:r>
          </a:p>
          <a:p>
            <a:endParaRPr lang="en-GB" sz="2000" dirty="0"/>
          </a:p>
          <a:p>
            <a:r>
              <a:rPr lang="en-GB" sz="2000" b="1" dirty="0">
                <a:solidFill>
                  <a:srgbClr val="FF0000"/>
                </a:solidFill>
              </a:rPr>
              <a:t>Printing the Object:</a:t>
            </a:r>
          </a:p>
          <a:p>
            <a:endParaRPr lang="en-GB" sz="2000" dirty="0"/>
          </a:p>
          <a:p>
            <a:r>
              <a:rPr lang="en-GB" sz="2000" dirty="0"/>
              <a:t>When you print </a:t>
            </a:r>
            <a:r>
              <a:rPr lang="en-GB" sz="2000" dirty="0" err="1"/>
              <a:t>my_book</a:t>
            </a:r>
            <a:r>
              <a:rPr lang="en-GB" sz="2000" dirty="0"/>
              <a:t>, Python automatically calls the __str__ method to get the string to display.</a:t>
            </a:r>
          </a:p>
        </p:txBody>
      </p:sp>
    </p:spTree>
    <p:extLst>
      <p:ext uri="{BB962C8B-B14F-4D97-AF65-F5344CB8AC3E}">
        <p14:creationId xmlns:p14="http://schemas.microsoft.com/office/powerpoint/2010/main" val="379176197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1D2F42-C982-91A5-DCC8-5732A8275CF7}"/>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41C3BDA4-14E2-3D1D-8296-F5174BA671FF}"/>
              </a:ext>
            </a:extLst>
          </p:cNvPr>
          <p:cNvSpPr txBox="1"/>
          <p:nvPr/>
        </p:nvSpPr>
        <p:spPr>
          <a:xfrm>
            <a:off x="297712" y="58847"/>
            <a:ext cx="11738344" cy="6247864"/>
          </a:xfrm>
          <a:prstGeom prst="rect">
            <a:avLst/>
          </a:prstGeom>
          <a:noFill/>
        </p:spPr>
        <p:txBody>
          <a:bodyPr wrap="square">
            <a:spAutoFit/>
          </a:bodyPr>
          <a:lstStyle/>
          <a:p>
            <a:r>
              <a:rPr lang="en-GB" sz="2000" b="1" dirty="0">
                <a:solidFill>
                  <a:srgbClr val="FF0000"/>
                </a:solidFill>
              </a:rPr>
              <a:t>Class and Instance Variables</a:t>
            </a:r>
          </a:p>
          <a:p>
            <a:r>
              <a:rPr lang="en-GB" sz="2000" dirty="0"/>
              <a:t>We use class variables for attributes and methods shared by instances of a class. On the other hand, we use instance variables for data, and they are unique to every instance. The value of class variables is assigned in the class and the value of instance variables is assigned within a method. </a:t>
            </a:r>
          </a:p>
          <a:p>
            <a:endParaRPr lang="en-GB" sz="2000" dirty="0"/>
          </a:p>
          <a:p>
            <a:r>
              <a:rPr lang="en-GB" sz="2000" b="1" dirty="0">
                <a:solidFill>
                  <a:srgbClr val="FF0000"/>
                </a:solidFill>
              </a:rPr>
              <a:t>Defining instance variables using a constructor</a:t>
            </a:r>
          </a:p>
          <a:p>
            <a:r>
              <a:rPr lang="en-GB" sz="2000" dirty="0">
                <a:solidFill>
                  <a:srgbClr val="FF0000"/>
                </a:solidFill>
              </a:rPr>
              <a:t>Example </a:t>
            </a:r>
          </a:p>
          <a:p>
            <a:r>
              <a:rPr lang="en-GB" sz="2000" dirty="0"/>
              <a:t>class Person:</a:t>
            </a:r>
          </a:p>
          <a:p>
            <a:r>
              <a:rPr lang="en-GB" sz="2000" dirty="0"/>
              <a:t>    def __</a:t>
            </a:r>
            <a:r>
              <a:rPr lang="en-GB" sz="2000" dirty="0" err="1"/>
              <a:t>init</a:t>
            </a:r>
            <a:r>
              <a:rPr lang="en-GB" sz="2000" dirty="0"/>
              <a:t>__(self, name, age):</a:t>
            </a:r>
          </a:p>
          <a:p>
            <a:r>
              <a:rPr lang="en-GB" sz="2000" dirty="0"/>
              <a:t>        self.name = name  # Instance variable</a:t>
            </a:r>
          </a:p>
          <a:p>
            <a:r>
              <a:rPr lang="en-GB" sz="2000" dirty="0"/>
              <a:t>        </a:t>
            </a:r>
            <a:r>
              <a:rPr lang="en-GB" sz="2000" dirty="0" err="1"/>
              <a:t>self.age</a:t>
            </a:r>
            <a:r>
              <a:rPr lang="en-GB" sz="2000" dirty="0"/>
              <a:t> = age    # Instance variable</a:t>
            </a:r>
          </a:p>
          <a:p>
            <a:endParaRPr lang="en-GB" sz="2000" dirty="0"/>
          </a:p>
          <a:p>
            <a:r>
              <a:rPr lang="en-GB" sz="2000" dirty="0"/>
              <a:t># Create an object of the Person class</a:t>
            </a:r>
          </a:p>
          <a:p>
            <a:r>
              <a:rPr lang="en-GB" sz="2000" dirty="0"/>
              <a:t>person1 = Person("Alice", 30)</a:t>
            </a:r>
          </a:p>
          <a:p>
            <a:endParaRPr lang="en-GB" sz="2000" dirty="0"/>
          </a:p>
          <a:p>
            <a:r>
              <a:rPr lang="en-GB" sz="2000" dirty="0"/>
              <a:t># Access instance variables</a:t>
            </a:r>
          </a:p>
          <a:p>
            <a:r>
              <a:rPr lang="en-GB" sz="2000" dirty="0"/>
              <a:t>print(person1.name)  # Output: Alice</a:t>
            </a:r>
          </a:p>
          <a:p>
            <a:r>
              <a:rPr lang="en-GB" sz="2000" dirty="0"/>
              <a:t>print(person1.age)   # Output: 30</a:t>
            </a:r>
          </a:p>
          <a:p>
            <a:endParaRPr lang="en-GB" sz="2000" dirty="0"/>
          </a:p>
          <a:p>
            <a:endParaRPr lang="en-GB" sz="2000" dirty="0"/>
          </a:p>
        </p:txBody>
      </p:sp>
      <p:sp>
        <p:nvSpPr>
          <p:cNvPr id="5" name="TextBox 4">
            <a:extLst>
              <a:ext uri="{FF2B5EF4-FFF2-40B4-BE49-F238E27FC236}">
                <a16:creationId xmlns:a16="http://schemas.microsoft.com/office/drawing/2014/main" id="{9199418A-D512-6A94-3692-A2D5F4E6823B}"/>
              </a:ext>
            </a:extLst>
          </p:cNvPr>
          <p:cNvSpPr txBox="1"/>
          <p:nvPr/>
        </p:nvSpPr>
        <p:spPr>
          <a:xfrm>
            <a:off x="5796516" y="3429000"/>
            <a:ext cx="6097772" cy="1015663"/>
          </a:xfrm>
          <a:prstGeom prst="rect">
            <a:avLst/>
          </a:prstGeom>
          <a:noFill/>
        </p:spPr>
        <p:txBody>
          <a:bodyPr wrap="square">
            <a:spAutoFit/>
          </a:bodyPr>
          <a:lstStyle/>
          <a:p>
            <a:r>
              <a:rPr lang="en-GB" sz="2000" b="1" dirty="0"/>
              <a:t>Output:</a:t>
            </a:r>
          </a:p>
          <a:p>
            <a:r>
              <a:rPr lang="en-GB" sz="2000" dirty="0"/>
              <a:t>Alice</a:t>
            </a:r>
          </a:p>
          <a:p>
            <a:r>
              <a:rPr lang="en-GB" sz="2000" dirty="0"/>
              <a:t>30</a:t>
            </a:r>
          </a:p>
        </p:txBody>
      </p:sp>
      <p:sp>
        <p:nvSpPr>
          <p:cNvPr id="7" name="TextBox 6">
            <a:extLst>
              <a:ext uri="{FF2B5EF4-FFF2-40B4-BE49-F238E27FC236}">
                <a16:creationId xmlns:a16="http://schemas.microsoft.com/office/drawing/2014/main" id="{F41A5D47-20F0-A63D-89EA-EACBB409F309}"/>
              </a:ext>
            </a:extLst>
          </p:cNvPr>
          <p:cNvSpPr txBox="1"/>
          <p:nvPr/>
        </p:nvSpPr>
        <p:spPr>
          <a:xfrm>
            <a:off x="4508206" y="4444663"/>
            <a:ext cx="7304566" cy="2308324"/>
          </a:xfrm>
          <a:prstGeom prst="rect">
            <a:avLst/>
          </a:prstGeom>
          <a:noFill/>
        </p:spPr>
        <p:txBody>
          <a:bodyPr wrap="square">
            <a:spAutoFit/>
          </a:bodyPr>
          <a:lstStyle/>
          <a:p>
            <a:r>
              <a:rPr lang="en-GB" b="1" dirty="0">
                <a:solidFill>
                  <a:srgbClr val="FF0000"/>
                </a:solidFill>
              </a:rPr>
              <a:t>Explanation:</a:t>
            </a:r>
          </a:p>
          <a:p>
            <a:r>
              <a:rPr lang="en-GB" dirty="0"/>
              <a:t>Constructor (__</a:t>
            </a:r>
            <a:r>
              <a:rPr lang="en-GB" dirty="0" err="1"/>
              <a:t>init</a:t>
            </a:r>
            <a:r>
              <a:rPr lang="en-GB" dirty="0"/>
              <a:t>__ Method):</a:t>
            </a:r>
          </a:p>
          <a:p>
            <a:endParaRPr lang="en-GB" dirty="0"/>
          </a:p>
          <a:p>
            <a:r>
              <a:rPr lang="en-GB" dirty="0"/>
              <a:t>self.name and </a:t>
            </a:r>
            <a:r>
              <a:rPr lang="en-GB" dirty="0" err="1"/>
              <a:t>self.age</a:t>
            </a:r>
            <a:r>
              <a:rPr lang="en-GB" dirty="0"/>
              <a:t> are instance variables that are initialized when a Person object is created.</a:t>
            </a:r>
          </a:p>
          <a:p>
            <a:endParaRPr lang="en-GB" dirty="0"/>
          </a:p>
          <a:p>
            <a:r>
              <a:rPr lang="en-GB" dirty="0"/>
              <a:t>Values for name and age are passed during object creation and assigned to the instance variables.</a:t>
            </a:r>
          </a:p>
        </p:txBody>
      </p:sp>
    </p:spTree>
    <p:extLst>
      <p:ext uri="{BB962C8B-B14F-4D97-AF65-F5344CB8AC3E}">
        <p14:creationId xmlns:p14="http://schemas.microsoft.com/office/powerpoint/2010/main" val="412992916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B68104-6018-7EDA-5249-5313A73E36FD}"/>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1084C874-0429-67D2-CDD1-E286790A46B9}"/>
              </a:ext>
            </a:extLst>
          </p:cNvPr>
          <p:cNvSpPr txBox="1"/>
          <p:nvPr/>
        </p:nvSpPr>
        <p:spPr>
          <a:xfrm>
            <a:off x="116958" y="180753"/>
            <a:ext cx="9029700" cy="6247864"/>
          </a:xfrm>
          <a:prstGeom prst="rect">
            <a:avLst/>
          </a:prstGeom>
          <a:noFill/>
        </p:spPr>
        <p:txBody>
          <a:bodyPr wrap="square">
            <a:spAutoFit/>
          </a:bodyPr>
          <a:lstStyle/>
          <a:p>
            <a:r>
              <a:rPr lang="en-GB" sz="2000" b="1" dirty="0">
                <a:solidFill>
                  <a:srgbClr val="FF0000"/>
                </a:solidFill>
              </a:rPr>
              <a:t>Defining instance variables using the general method</a:t>
            </a:r>
          </a:p>
          <a:p>
            <a:r>
              <a:rPr lang="en-GB" sz="2000" dirty="0"/>
              <a:t>Example </a:t>
            </a:r>
          </a:p>
          <a:p>
            <a:r>
              <a:rPr lang="en-GB" sz="2000" dirty="0"/>
              <a:t>class Person:</a:t>
            </a:r>
          </a:p>
          <a:p>
            <a:r>
              <a:rPr lang="en-GB" sz="2000" dirty="0"/>
              <a:t>    def </a:t>
            </a:r>
            <a:r>
              <a:rPr lang="en-GB" sz="2000" dirty="0" err="1"/>
              <a:t>set_details</a:t>
            </a:r>
            <a:r>
              <a:rPr lang="en-GB" sz="2000" dirty="0"/>
              <a:t>(self, name, age):</a:t>
            </a:r>
          </a:p>
          <a:p>
            <a:r>
              <a:rPr lang="en-GB" sz="2000" dirty="0"/>
              <a:t>        self.name = name  # Instance variable</a:t>
            </a:r>
          </a:p>
          <a:p>
            <a:r>
              <a:rPr lang="en-GB" sz="2000" dirty="0"/>
              <a:t>        </a:t>
            </a:r>
            <a:r>
              <a:rPr lang="en-GB" sz="2000" dirty="0" err="1"/>
              <a:t>self.age</a:t>
            </a:r>
            <a:r>
              <a:rPr lang="en-GB" sz="2000" dirty="0"/>
              <a:t> = age    # Instance variable</a:t>
            </a:r>
          </a:p>
          <a:p>
            <a:endParaRPr lang="en-GB" sz="2000" dirty="0"/>
          </a:p>
          <a:p>
            <a:r>
              <a:rPr lang="en-GB" sz="2000" dirty="0"/>
              <a:t># Create an object of the Person class</a:t>
            </a:r>
          </a:p>
          <a:p>
            <a:r>
              <a:rPr lang="en-GB" sz="2000" dirty="0"/>
              <a:t>person2 = Person()</a:t>
            </a:r>
          </a:p>
          <a:p>
            <a:endParaRPr lang="en-GB" sz="2000" dirty="0"/>
          </a:p>
          <a:p>
            <a:r>
              <a:rPr lang="en-GB" sz="2000" dirty="0"/>
              <a:t># Set instance variables using a general method</a:t>
            </a:r>
          </a:p>
          <a:p>
            <a:r>
              <a:rPr lang="en-GB" sz="2000" dirty="0"/>
              <a:t>person2.set_details("Bob", 25)</a:t>
            </a:r>
          </a:p>
          <a:p>
            <a:endParaRPr lang="en-GB" sz="2000" dirty="0"/>
          </a:p>
          <a:p>
            <a:r>
              <a:rPr lang="en-GB" sz="2000" dirty="0"/>
              <a:t># Access instance variables</a:t>
            </a:r>
          </a:p>
          <a:p>
            <a:r>
              <a:rPr lang="en-GB" sz="2000" dirty="0"/>
              <a:t>print(person2.name)  # Output: Bob</a:t>
            </a:r>
          </a:p>
          <a:p>
            <a:r>
              <a:rPr lang="en-GB" sz="2000" dirty="0"/>
              <a:t>print(person2.age)   # Output: 25</a:t>
            </a:r>
          </a:p>
          <a:p>
            <a:endParaRPr lang="en-GB" sz="2000" dirty="0"/>
          </a:p>
          <a:p>
            <a:r>
              <a:rPr lang="en-GB" sz="2000" b="1" dirty="0">
                <a:solidFill>
                  <a:srgbClr val="FF0000"/>
                </a:solidFill>
              </a:rPr>
              <a:t>Output:</a:t>
            </a:r>
          </a:p>
          <a:p>
            <a:r>
              <a:rPr lang="en-GB" sz="2000" dirty="0"/>
              <a:t>Bob</a:t>
            </a:r>
          </a:p>
          <a:p>
            <a:r>
              <a:rPr lang="en-GB" sz="2000" dirty="0"/>
              <a:t>25</a:t>
            </a:r>
          </a:p>
        </p:txBody>
      </p:sp>
      <p:sp>
        <p:nvSpPr>
          <p:cNvPr id="5" name="TextBox 4">
            <a:extLst>
              <a:ext uri="{FF2B5EF4-FFF2-40B4-BE49-F238E27FC236}">
                <a16:creationId xmlns:a16="http://schemas.microsoft.com/office/drawing/2014/main" id="{53AE4C3F-2599-BFF7-9F7D-4C4F07EE208E}"/>
              </a:ext>
            </a:extLst>
          </p:cNvPr>
          <p:cNvSpPr txBox="1"/>
          <p:nvPr/>
        </p:nvSpPr>
        <p:spPr>
          <a:xfrm>
            <a:off x="5590066" y="1349806"/>
            <a:ext cx="6484975" cy="2831544"/>
          </a:xfrm>
          <a:prstGeom prst="rect">
            <a:avLst/>
          </a:prstGeom>
          <a:noFill/>
        </p:spPr>
        <p:txBody>
          <a:bodyPr wrap="square">
            <a:spAutoFit/>
          </a:bodyPr>
          <a:lstStyle/>
          <a:p>
            <a:r>
              <a:rPr lang="en-GB" sz="2000" b="1" dirty="0">
                <a:solidFill>
                  <a:srgbClr val="FF0000"/>
                </a:solidFill>
              </a:rPr>
              <a:t>Explanation:</a:t>
            </a:r>
          </a:p>
          <a:p>
            <a:endParaRPr lang="en-GB" dirty="0"/>
          </a:p>
          <a:p>
            <a:r>
              <a:rPr lang="en-GB" sz="2000" dirty="0"/>
              <a:t>General Method (</a:t>
            </a:r>
            <a:r>
              <a:rPr lang="en-GB" sz="2000" dirty="0" err="1"/>
              <a:t>set_details</a:t>
            </a:r>
            <a:r>
              <a:rPr lang="en-GB" sz="2000" dirty="0"/>
              <a:t>):</a:t>
            </a:r>
          </a:p>
          <a:p>
            <a:endParaRPr lang="en-GB" sz="2000" dirty="0"/>
          </a:p>
          <a:p>
            <a:r>
              <a:rPr lang="en-GB" sz="2000" dirty="0"/>
              <a:t>self.name and </a:t>
            </a:r>
            <a:r>
              <a:rPr lang="en-GB" sz="2000" dirty="0" err="1"/>
              <a:t>self.age</a:t>
            </a:r>
            <a:r>
              <a:rPr lang="en-GB" sz="2000" dirty="0"/>
              <a:t> are instance variables that are set by calling the </a:t>
            </a:r>
            <a:r>
              <a:rPr lang="en-GB" sz="2000" dirty="0" err="1"/>
              <a:t>set_details</a:t>
            </a:r>
            <a:r>
              <a:rPr lang="en-GB" sz="2000" dirty="0"/>
              <a:t> method.</a:t>
            </a:r>
          </a:p>
          <a:p>
            <a:endParaRPr lang="en-GB" sz="2000" dirty="0"/>
          </a:p>
          <a:p>
            <a:r>
              <a:rPr lang="en-GB" sz="2000" dirty="0"/>
              <a:t>This method can be called after the object is created to assign or update the instance variables.</a:t>
            </a:r>
          </a:p>
        </p:txBody>
      </p:sp>
    </p:spTree>
    <p:extLst>
      <p:ext uri="{BB962C8B-B14F-4D97-AF65-F5344CB8AC3E}">
        <p14:creationId xmlns:p14="http://schemas.microsoft.com/office/powerpoint/2010/main" val="191963502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ABEFBF-00D5-E5EB-F8F4-EA31CC21DFC4}"/>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AB88234A-E646-DBED-DB57-5B64F39F4457}"/>
              </a:ext>
            </a:extLst>
          </p:cNvPr>
          <p:cNvSpPr txBox="1"/>
          <p:nvPr/>
        </p:nvSpPr>
        <p:spPr>
          <a:xfrm>
            <a:off x="178981" y="74429"/>
            <a:ext cx="11834038" cy="2862322"/>
          </a:xfrm>
          <a:prstGeom prst="rect">
            <a:avLst/>
          </a:prstGeom>
          <a:noFill/>
        </p:spPr>
        <p:txBody>
          <a:bodyPr wrap="square">
            <a:spAutoFit/>
          </a:bodyPr>
          <a:lstStyle/>
          <a:p>
            <a:r>
              <a:rPr lang="en-GB" sz="2000" b="1" dirty="0">
                <a:solidFill>
                  <a:srgbClr val="FF0000"/>
                </a:solidFill>
              </a:rPr>
              <a:t>Access Class Attributes Using Objects</a:t>
            </a:r>
          </a:p>
          <a:p>
            <a:r>
              <a:rPr lang="en-GB" sz="2000" dirty="0"/>
              <a:t>Python allows objects to access class attributes, known as instance variables. We can read and change these class attributes using the dot (.) operator and work with data contained by the object. </a:t>
            </a:r>
          </a:p>
          <a:p>
            <a:endParaRPr lang="en-GB" sz="2000" dirty="0"/>
          </a:p>
          <a:p>
            <a:r>
              <a:rPr lang="en-GB" sz="2000" dirty="0"/>
              <a:t>We can access class attributes by using the name of the object followed by (.) and the name of the attribute. </a:t>
            </a:r>
          </a:p>
          <a:p>
            <a:endParaRPr lang="en-GB" sz="2000" dirty="0"/>
          </a:p>
          <a:p>
            <a:r>
              <a:rPr lang="en-GB" sz="2000" b="1" dirty="0">
                <a:solidFill>
                  <a:srgbClr val="FF0000"/>
                </a:solidFill>
              </a:rPr>
              <a:t>Syntax </a:t>
            </a:r>
          </a:p>
          <a:p>
            <a:r>
              <a:rPr lang="en-GB" sz="2000" dirty="0" err="1"/>
              <a:t>object_name.attribute_name</a:t>
            </a:r>
            <a:endParaRPr lang="en-GB" sz="2000" dirty="0"/>
          </a:p>
        </p:txBody>
      </p:sp>
      <p:sp>
        <p:nvSpPr>
          <p:cNvPr id="5" name="TextBox 4">
            <a:extLst>
              <a:ext uri="{FF2B5EF4-FFF2-40B4-BE49-F238E27FC236}">
                <a16:creationId xmlns:a16="http://schemas.microsoft.com/office/drawing/2014/main" id="{E61665DA-EF07-B87B-23A4-55B894462F89}"/>
              </a:ext>
            </a:extLst>
          </p:cNvPr>
          <p:cNvSpPr txBox="1"/>
          <p:nvPr/>
        </p:nvSpPr>
        <p:spPr>
          <a:xfrm>
            <a:off x="216195" y="3096240"/>
            <a:ext cx="11759610" cy="4062651"/>
          </a:xfrm>
          <a:prstGeom prst="rect">
            <a:avLst/>
          </a:prstGeom>
          <a:noFill/>
        </p:spPr>
        <p:txBody>
          <a:bodyPr wrap="square">
            <a:spAutoFit/>
          </a:bodyPr>
          <a:lstStyle/>
          <a:p>
            <a:r>
              <a:rPr lang="en-GB" sz="2000" b="1" dirty="0">
                <a:solidFill>
                  <a:srgbClr val="FF0000"/>
                </a:solidFill>
              </a:rPr>
              <a:t>Create Multiple Objects of Python Class</a:t>
            </a:r>
            <a:br>
              <a:rPr lang="en-GB" sz="2000" b="1" dirty="0">
                <a:solidFill>
                  <a:srgbClr val="FF0000"/>
                </a:solidFill>
              </a:rPr>
            </a:br>
            <a:endParaRPr lang="en-GB" sz="2000" b="1" dirty="0">
              <a:solidFill>
                <a:srgbClr val="FF0000"/>
              </a:solidFill>
            </a:endParaRPr>
          </a:p>
          <a:p>
            <a:r>
              <a:rPr lang="en-GB" sz="2000" dirty="0"/>
              <a:t>To manage multiple instances of a single class, we create multiple objects of that particular class. We use it to maintain different states for instance or model different real-life things. Each item operates independently and has unique properties. </a:t>
            </a:r>
          </a:p>
          <a:p>
            <a:endParaRPr lang="en-GB" sz="2000" dirty="0"/>
          </a:p>
          <a:p>
            <a:r>
              <a:rPr lang="en-GB" sz="2000" dirty="0"/>
              <a:t>To create numerous objects, call the class multiple times with various arguments. This allocates a different variable to every instance. </a:t>
            </a:r>
          </a:p>
          <a:p>
            <a:endParaRPr lang="en-GB" sz="2000" dirty="0"/>
          </a:p>
          <a:p>
            <a:r>
              <a:rPr lang="en-GB" sz="2000" dirty="0"/>
              <a:t>object1 = </a:t>
            </a:r>
            <a:r>
              <a:rPr lang="en-GB" sz="2000" dirty="0" err="1"/>
              <a:t>ClassName</a:t>
            </a:r>
            <a:r>
              <a:rPr lang="en-GB" sz="2000" dirty="0"/>
              <a:t>(attribute1_value, attribute2_value)</a:t>
            </a:r>
          </a:p>
          <a:p>
            <a:endParaRPr lang="en-GB" sz="2000" dirty="0"/>
          </a:p>
          <a:p>
            <a:r>
              <a:rPr lang="en-GB" sz="2000" dirty="0"/>
              <a:t>object2 = </a:t>
            </a:r>
            <a:r>
              <a:rPr lang="en-GB" sz="2000" dirty="0" err="1"/>
              <a:t>ClassName</a:t>
            </a:r>
            <a:r>
              <a:rPr lang="en-GB" sz="2000" dirty="0"/>
              <a:t>(attribute1_value, attribute2_value)</a:t>
            </a:r>
          </a:p>
          <a:p>
            <a:endParaRPr lang="en-GB" dirty="0"/>
          </a:p>
        </p:txBody>
      </p:sp>
    </p:spTree>
    <p:extLst>
      <p:ext uri="{BB962C8B-B14F-4D97-AF65-F5344CB8AC3E}">
        <p14:creationId xmlns:p14="http://schemas.microsoft.com/office/powerpoint/2010/main" val="132283480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2EB544-21AB-BF17-7C8D-D1F19A6DDA15}"/>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952B7654-D24C-424B-CF98-1A8F53D7EAE9}"/>
              </a:ext>
            </a:extLst>
          </p:cNvPr>
          <p:cNvSpPr txBox="1"/>
          <p:nvPr/>
        </p:nvSpPr>
        <p:spPr>
          <a:xfrm>
            <a:off x="244549" y="233916"/>
            <a:ext cx="11823404" cy="1323439"/>
          </a:xfrm>
          <a:prstGeom prst="rect">
            <a:avLst/>
          </a:prstGeom>
          <a:noFill/>
        </p:spPr>
        <p:txBody>
          <a:bodyPr wrap="square">
            <a:spAutoFit/>
          </a:bodyPr>
          <a:lstStyle/>
          <a:p>
            <a:r>
              <a:rPr lang="en-GB" sz="2000" b="1" dirty="0">
                <a:solidFill>
                  <a:srgbClr val="FF0000"/>
                </a:solidFill>
              </a:rPr>
              <a:t>Python Class Properties:</a:t>
            </a:r>
          </a:p>
          <a:p>
            <a:endParaRPr lang="en-GB" sz="2000" b="1" dirty="0">
              <a:solidFill>
                <a:srgbClr val="FF0000"/>
              </a:solidFill>
            </a:endParaRPr>
          </a:p>
          <a:p>
            <a:r>
              <a:rPr lang="en-GB" sz="2000" dirty="0"/>
              <a:t>In Python, we use the property() function within a class to define additional functionalities. It takes the set, get, and delete methods as arguments and returns an object.</a:t>
            </a:r>
          </a:p>
        </p:txBody>
      </p:sp>
      <p:pic>
        <p:nvPicPr>
          <p:cNvPr id="4" name="Picture 3">
            <a:extLst>
              <a:ext uri="{FF2B5EF4-FFF2-40B4-BE49-F238E27FC236}">
                <a16:creationId xmlns:a16="http://schemas.microsoft.com/office/drawing/2014/main" id="{62A5F75A-815A-E7BD-023B-933C500BAABB}"/>
              </a:ext>
            </a:extLst>
          </p:cNvPr>
          <p:cNvPicPr>
            <a:picLocks noChangeAspect="1"/>
          </p:cNvPicPr>
          <p:nvPr/>
        </p:nvPicPr>
        <p:blipFill>
          <a:blip r:embed="rId2"/>
          <a:stretch>
            <a:fillRect/>
          </a:stretch>
        </p:blipFill>
        <p:spPr>
          <a:xfrm>
            <a:off x="574974" y="1700872"/>
            <a:ext cx="10800597" cy="4923212"/>
          </a:xfrm>
          <a:prstGeom prst="rect">
            <a:avLst/>
          </a:prstGeom>
        </p:spPr>
      </p:pic>
    </p:spTree>
    <p:extLst>
      <p:ext uri="{BB962C8B-B14F-4D97-AF65-F5344CB8AC3E}">
        <p14:creationId xmlns:p14="http://schemas.microsoft.com/office/powerpoint/2010/main" val="42703720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63DF704-0131-EB0E-E7B7-0F54DE66FCCA}"/>
            </a:ext>
          </a:extLst>
        </p:cNvPr>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4522B21E-B2B9-4C72-9A71-C87EFD1374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5EB7D2A2-F448-44D4-938C-DC84CBCB3B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441258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871AEA07-1E14-44B4-8E55-64EF049CD6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551962"/>
            <a:ext cx="10999072" cy="4618549"/>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93B03281-AFDD-FC9B-2896-20B4FA4AF20D}"/>
              </a:ext>
            </a:extLst>
          </p:cNvPr>
          <p:cNvSpPr/>
          <p:nvPr/>
        </p:nvSpPr>
        <p:spPr>
          <a:xfrm>
            <a:off x="1524000" y="1293338"/>
            <a:ext cx="9144000" cy="3274592"/>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7200" b="1" kern="1200">
                <a:ln w="13462">
                  <a:solidFill>
                    <a:schemeClr val="bg1"/>
                  </a:solidFill>
                  <a:prstDash val="solid"/>
                </a:ln>
                <a:solidFill>
                  <a:schemeClr val="tx1"/>
                </a:solidFill>
                <a:effectLst>
                  <a:outerShdw dist="38100" dir="2700000" algn="bl" rotWithShape="0">
                    <a:schemeClr val="accent5"/>
                  </a:outerShdw>
                </a:effectLst>
                <a:latin typeface="+mj-lt"/>
                <a:ea typeface="+mj-ea"/>
                <a:cs typeface="+mj-cs"/>
              </a:rPr>
              <a:t>Python - Inheritence</a:t>
            </a:r>
            <a:endParaRPr lang="en-US" sz="7200" b="1" kern="1200" cap="none" spc="0">
              <a:ln w="13462">
                <a:solidFill>
                  <a:schemeClr val="bg1"/>
                </a:solidFill>
                <a:prstDash val="solid"/>
              </a:ln>
              <a:solidFill>
                <a:schemeClr val="tx1"/>
              </a:solidFill>
              <a:effectLst>
                <a:outerShdw dist="38100" dir="2700000" algn="bl" rotWithShape="0">
                  <a:schemeClr val="accent5"/>
                </a:outerShdw>
              </a:effectLst>
              <a:latin typeface="+mj-lt"/>
              <a:ea typeface="+mj-ea"/>
              <a:cs typeface="+mj-cs"/>
            </a:endParaRPr>
          </a:p>
        </p:txBody>
      </p:sp>
      <p:cxnSp>
        <p:nvCxnSpPr>
          <p:cNvPr id="22" name="Straight Connector 21">
            <a:extLst>
              <a:ext uri="{FF2B5EF4-FFF2-40B4-BE49-F238E27FC236}">
                <a16:creationId xmlns:a16="http://schemas.microsoft.com/office/drawing/2014/main" id="{F7C8EA93-3210-4C62-99E9-153C275E3A8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96464" y="6354708"/>
            <a:ext cx="11000232" cy="0"/>
          </a:xfrm>
          <a:prstGeom prst="line">
            <a:avLst/>
          </a:prstGeom>
          <a:ln w="1016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57783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6C719EE-D066-D560-0277-EBDDD07BB9C4}"/>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BF61EA3-B236-439E-9C0B-340980D56B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28FAF094-D087-493F-8DF9-A486C2D6BB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998368"/>
            <a:ext cx="11695083" cy="782176"/>
            <a:chOff x="-2" y="1998368"/>
            <a:chExt cx="11695083" cy="782176"/>
          </a:xfrm>
        </p:grpSpPr>
        <p:sp>
          <p:nvSpPr>
            <p:cNvPr id="11" name="Rectangle 10">
              <a:extLst>
                <a:ext uri="{FF2B5EF4-FFF2-40B4-BE49-F238E27FC236}">
                  <a16:creationId xmlns:a16="http://schemas.microsoft.com/office/drawing/2014/main" id="{8D7C88D8-5509-4514-925A-9CE148E5C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275593D-F75E-4426-AE3E-2CDEFD228D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14784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07DD6471-7AD0-0894-5F17-24BD70B8AE39}"/>
              </a:ext>
            </a:extLst>
          </p:cNvPr>
          <p:cNvSpPr txBox="1"/>
          <p:nvPr/>
        </p:nvSpPr>
        <p:spPr>
          <a:xfrm>
            <a:off x="793660" y="2599509"/>
            <a:ext cx="10143668" cy="3435531"/>
          </a:xfrm>
          <a:prstGeom prst="rect">
            <a:avLst/>
          </a:prstGeom>
        </p:spPr>
        <p:txBody>
          <a:bodyPr vert="horz" lIns="91440" tIns="45720" rIns="91440" bIns="45720" rtlCol="0" anchor="ctr">
            <a:normAutofit/>
          </a:bodyPr>
          <a:lstStyle/>
          <a:p>
            <a:pPr marL="342900" indent="-228600">
              <a:lnSpc>
                <a:spcPct val="90000"/>
              </a:lnSpc>
              <a:spcAft>
                <a:spcPts val="600"/>
              </a:spcAft>
              <a:buFont typeface="Arial" panose="020B0604020202020204" pitchFamily="34" charset="0"/>
              <a:buChar char="•"/>
            </a:pPr>
            <a:r>
              <a:rPr lang="en-US" sz="2400"/>
              <a:t>Introduction</a:t>
            </a:r>
          </a:p>
          <a:p>
            <a:pPr marL="342900" indent="-228600">
              <a:lnSpc>
                <a:spcPct val="90000"/>
              </a:lnSpc>
              <a:spcAft>
                <a:spcPts val="600"/>
              </a:spcAft>
              <a:buFont typeface="Arial" panose="020B0604020202020204" pitchFamily="34" charset="0"/>
              <a:buChar char="•"/>
            </a:pPr>
            <a:r>
              <a:rPr lang="en-US" sz="2400"/>
              <a:t>What Is Inheritance in Python?</a:t>
            </a:r>
          </a:p>
          <a:p>
            <a:pPr marL="342900" indent="-228600">
              <a:lnSpc>
                <a:spcPct val="90000"/>
              </a:lnSpc>
              <a:spcAft>
                <a:spcPts val="600"/>
              </a:spcAft>
              <a:buFont typeface="Arial" panose="020B0604020202020204" pitchFamily="34" charset="0"/>
              <a:buChar char="•"/>
            </a:pPr>
            <a:r>
              <a:rPr lang="en-US" sz="2400"/>
              <a:t>Tyрes of Inheritаnсe</a:t>
            </a:r>
          </a:p>
          <a:p>
            <a:pPr marL="342900" indent="-228600">
              <a:lnSpc>
                <a:spcPct val="90000"/>
              </a:lnSpc>
              <a:spcAft>
                <a:spcPts val="600"/>
              </a:spcAft>
              <a:buFont typeface="Arial" panose="020B0604020202020204" pitchFamily="34" charset="0"/>
              <a:buChar char="•"/>
            </a:pPr>
            <a:r>
              <a:rPr lang="en-US" sz="2400"/>
              <a:t>Special Functions in Python Inheritance</a:t>
            </a:r>
          </a:p>
          <a:p>
            <a:pPr marL="342900" indent="-228600">
              <a:lnSpc>
                <a:spcPct val="90000"/>
              </a:lnSpc>
              <a:spcAft>
                <a:spcPts val="600"/>
              </a:spcAft>
              <a:buFont typeface="Arial" panose="020B0604020202020204" pitchFamily="34" charset="0"/>
              <a:buChar char="•"/>
            </a:pPr>
            <a:r>
              <a:rPr lang="en-US" sz="2400"/>
              <a:t>Benefits of Inheritance</a:t>
            </a:r>
          </a:p>
        </p:txBody>
      </p:sp>
    </p:spTree>
    <p:extLst>
      <p:ext uri="{BB962C8B-B14F-4D97-AF65-F5344CB8AC3E}">
        <p14:creationId xmlns:p14="http://schemas.microsoft.com/office/powerpoint/2010/main" val="383715340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98CB6B-3C4A-DEB1-10C3-3BF9BB70C769}"/>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45FB0A8D-3231-5C5B-9ADA-257DDCE0E5FA}"/>
              </a:ext>
            </a:extLst>
          </p:cNvPr>
          <p:cNvSpPr txBox="1"/>
          <p:nvPr/>
        </p:nvSpPr>
        <p:spPr>
          <a:xfrm>
            <a:off x="148855" y="159488"/>
            <a:ext cx="11802140" cy="1938992"/>
          </a:xfrm>
          <a:prstGeom prst="rect">
            <a:avLst/>
          </a:prstGeom>
          <a:noFill/>
        </p:spPr>
        <p:txBody>
          <a:bodyPr wrap="square">
            <a:spAutoFit/>
          </a:bodyPr>
          <a:lstStyle/>
          <a:p>
            <a:r>
              <a:rPr lang="en-GB" sz="2000" b="1" dirty="0">
                <a:solidFill>
                  <a:srgbClr val="FF0000"/>
                </a:solidFill>
              </a:rPr>
              <a:t>Introduction:</a:t>
            </a:r>
          </a:p>
          <a:p>
            <a:r>
              <a:rPr lang="en-GB" sz="2000" dirty="0"/>
              <a:t>Python is a high-level and easy-to-learn programming language. It supports procedural and object-oriented approaches along with multiple types of programming, including functional coding and industry-level coding. Inheritance is one of the key pillars of object-oriented programming that supports code reusability. Also, it is quite useful while working with a wide variety of applications in Python. </a:t>
            </a:r>
          </a:p>
          <a:p>
            <a:endParaRPr lang="en-GB" sz="2000" dirty="0"/>
          </a:p>
        </p:txBody>
      </p:sp>
      <p:sp>
        <p:nvSpPr>
          <p:cNvPr id="5" name="TextBox 4">
            <a:extLst>
              <a:ext uri="{FF2B5EF4-FFF2-40B4-BE49-F238E27FC236}">
                <a16:creationId xmlns:a16="http://schemas.microsoft.com/office/drawing/2014/main" id="{3F9A2A19-29B6-8520-C0AA-AF21811B2AE5}"/>
              </a:ext>
            </a:extLst>
          </p:cNvPr>
          <p:cNvSpPr txBox="1"/>
          <p:nvPr/>
        </p:nvSpPr>
        <p:spPr>
          <a:xfrm>
            <a:off x="148855" y="2098480"/>
            <a:ext cx="11802140" cy="3785652"/>
          </a:xfrm>
          <a:prstGeom prst="rect">
            <a:avLst/>
          </a:prstGeom>
          <a:noFill/>
        </p:spPr>
        <p:txBody>
          <a:bodyPr wrap="square">
            <a:spAutoFit/>
          </a:bodyPr>
          <a:lstStyle/>
          <a:p>
            <a:r>
              <a:rPr lang="en-GB" sz="2000" b="1" dirty="0">
                <a:solidFill>
                  <a:srgbClr val="FF0000"/>
                </a:solidFill>
              </a:rPr>
              <a:t>What Is Inheritance in Python?</a:t>
            </a:r>
          </a:p>
          <a:p>
            <a:endParaRPr lang="en-GB" sz="2000" b="1" dirty="0">
              <a:solidFill>
                <a:srgbClr val="FF0000"/>
              </a:solidFill>
            </a:endParaRPr>
          </a:p>
          <a:p>
            <a:r>
              <a:rPr lang="en-GB" sz="2000" dirty="0"/>
              <a:t>One of the key concepts of object-oriented programming is inheritance, which allows new classes to inherit features or attributes from the existing classes. This mechanism creates a hierarchy of classes that share similar properties, methods, and features as new classes are derived from the old classes. In simpler terms, we can say that inheritance is the capability of a class to derive properties of another class. The new class is known as the child class, and the existing class is called the parent class. </a:t>
            </a:r>
          </a:p>
          <a:p>
            <a:endParaRPr lang="en-GB" sz="2000" dirty="0"/>
          </a:p>
          <a:p>
            <a:r>
              <a:rPr lang="en-GB" sz="2000" dirty="0"/>
              <a:t>The inherited features and properties are defined data structures and functions we can perform with methods. Inheritance promotes code reusability, which is one of the best industrial coding practices that makes the codebase modular. The new class, or derived class, copies all the functions of the older class, or base class, without rewriting the syntax in the new class. </a:t>
            </a:r>
          </a:p>
        </p:txBody>
      </p:sp>
    </p:spTree>
    <p:extLst>
      <p:ext uri="{BB962C8B-B14F-4D97-AF65-F5344CB8AC3E}">
        <p14:creationId xmlns:p14="http://schemas.microsoft.com/office/powerpoint/2010/main" val="5388446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4DF0C1-9D62-346D-E29E-0FB537D86E43}"/>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E97B0ECF-5AEB-97E9-E3E2-46C9AE284537}"/>
              </a:ext>
            </a:extLst>
          </p:cNvPr>
          <p:cNvSpPr txBox="1"/>
          <p:nvPr/>
        </p:nvSpPr>
        <p:spPr>
          <a:xfrm>
            <a:off x="148856" y="223284"/>
            <a:ext cx="11805683" cy="5970865"/>
          </a:xfrm>
          <a:prstGeom prst="rect">
            <a:avLst/>
          </a:prstGeom>
          <a:noFill/>
        </p:spPr>
        <p:txBody>
          <a:bodyPr wrap="square">
            <a:spAutoFit/>
          </a:bodyPr>
          <a:lstStyle/>
          <a:p>
            <a:r>
              <a:rPr lang="en-GB" sz="2400" b="1" dirty="0"/>
              <a:t>Python Class:</a:t>
            </a:r>
          </a:p>
          <a:p>
            <a:endParaRPr lang="en-GB" dirty="0"/>
          </a:p>
          <a:p>
            <a:r>
              <a:rPr lang="en-GB" sz="2000" dirty="0"/>
              <a:t>A class in Python is a collection of objects containing blueprints from which objects are created. It is a logical entity with specific attributes and methods. For example, if the class is a pen, it will have attributes and methods like </a:t>
            </a:r>
            <a:r>
              <a:rPr lang="en-GB" sz="2000" dirty="0" err="1"/>
              <a:t>color</a:t>
            </a:r>
            <a:r>
              <a:rPr lang="en-GB" sz="2000" dirty="0"/>
              <a:t>, type, etc. </a:t>
            </a:r>
          </a:p>
          <a:p>
            <a:endParaRPr lang="en-GB" sz="2000" dirty="0"/>
          </a:p>
          <a:p>
            <a:r>
              <a:rPr lang="en-GB" sz="2000" dirty="0"/>
              <a:t>OOPs in Python primarily deals with classes and objects. Classes define functions, known as methods, that describe the actions and </a:t>
            </a:r>
            <a:r>
              <a:rPr lang="en-GB" sz="2000" dirty="0" err="1"/>
              <a:t>behaviors</a:t>
            </a:r>
            <a:r>
              <a:rPr lang="en-GB" sz="2000" dirty="0"/>
              <a:t> an object can perform. They help us avoid complex codebases by creating a blueprint, which makes the code more manageable. They also define the properties of an object created from the class. </a:t>
            </a:r>
          </a:p>
          <a:p>
            <a:endParaRPr lang="en-GB" sz="2000" dirty="0"/>
          </a:p>
          <a:p>
            <a:r>
              <a:rPr lang="en-GB" sz="2000" dirty="0"/>
              <a:t>Suppose you need to track employees of your organization. They all have different attributes, such as name, age, gender, department, etc. In a list, the first attribute would be the name of an employee, second would be age, and so on. What if there are over 100 employees and you want to add more properties? That is where we use Python classes. </a:t>
            </a:r>
          </a:p>
          <a:p>
            <a:endParaRPr lang="en-GB" sz="2000" dirty="0"/>
          </a:p>
          <a:p>
            <a:r>
              <a:rPr lang="en-GB" sz="2000" dirty="0"/>
              <a:t>Please note that a class only defines the structure and doesn’t point to anything specific.</a:t>
            </a:r>
          </a:p>
          <a:p>
            <a:r>
              <a:rPr lang="en-GB" sz="2000" dirty="0"/>
              <a:t>For example, an employee is a class with different properties. It does not refer to a particular employee but explains attributes that any employee must have. </a:t>
            </a:r>
          </a:p>
        </p:txBody>
      </p:sp>
    </p:spTree>
    <p:extLst>
      <p:ext uri="{BB962C8B-B14F-4D97-AF65-F5344CB8AC3E}">
        <p14:creationId xmlns:p14="http://schemas.microsoft.com/office/powerpoint/2010/main" val="101942451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33C229-F7DA-F2B3-4BF2-CEB03B844C23}"/>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4B580F30-9158-6AAE-C296-5CA24E22B493}"/>
              </a:ext>
            </a:extLst>
          </p:cNvPr>
          <p:cNvSpPr txBox="1"/>
          <p:nvPr/>
        </p:nvSpPr>
        <p:spPr>
          <a:xfrm>
            <a:off x="210879" y="152882"/>
            <a:ext cx="11770242" cy="5940088"/>
          </a:xfrm>
          <a:prstGeom prst="rect">
            <a:avLst/>
          </a:prstGeom>
          <a:noFill/>
        </p:spPr>
        <p:txBody>
          <a:bodyPr wrap="square">
            <a:spAutoFit/>
          </a:bodyPr>
          <a:lstStyle/>
          <a:p>
            <a:r>
              <a:rPr lang="en-GB" sz="2000" b="1" dirty="0">
                <a:solidFill>
                  <a:srgbClr val="FF0000"/>
                </a:solidFill>
              </a:rPr>
              <a:t>Syntax:</a:t>
            </a:r>
          </a:p>
          <a:p>
            <a:r>
              <a:rPr lang="en-GB" dirty="0"/>
              <a:t>class </a:t>
            </a:r>
            <a:r>
              <a:rPr lang="en-GB" dirty="0" err="1"/>
              <a:t>DerivedClass</a:t>
            </a:r>
            <a:r>
              <a:rPr lang="en-GB" dirty="0"/>
              <a:t>(</a:t>
            </a:r>
            <a:r>
              <a:rPr lang="en-GB" dirty="0" err="1"/>
              <a:t>BaseClass</a:t>
            </a:r>
            <a:r>
              <a:rPr lang="en-GB" dirty="0"/>
              <a:t>):</a:t>
            </a:r>
          </a:p>
          <a:p>
            <a:r>
              <a:rPr lang="en-GB" dirty="0"/>
              <a:t>    # Class definition</a:t>
            </a:r>
          </a:p>
          <a:p>
            <a:r>
              <a:rPr lang="en-GB" dirty="0"/>
              <a:t>Class </a:t>
            </a:r>
            <a:r>
              <a:rPr lang="en-GB" dirty="0" err="1"/>
              <a:t>BaseClass</a:t>
            </a:r>
            <a:r>
              <a:rPr lang="en-GB" dirty="0"/>
              <a:t>:</a:t>
            </a:r>
          </a:p>
          <a:p>
            <a:r>
              <a:rPr lang="en-GB" dirty="0"/>
              <a:t>    {Body}</a:t>
            </a:r>
          </a:p>
          <a:p>
            <a:r>
              <a:rPr lang="en-GB" dirty="0"/>
              <a:t>Class </a:t>
            </a:r>
            <a:r>
              <a:rPr lang="en-GB" dirty="0" err="1"/>
              <a:t>DerivedClass</a:t>
            </a:r>
            <a:r>
              <a:rPr lang="en-GB" dirty="0"/>
              <a:t>(</a:t>
            </a:r>
            <a:r>
              <a:rPr lang="en-GB" dirty="0" err="1"/>
              <a:t>BaseClass</a:t>
            </a:r>
            <a:r>
              <a:rPr lang="en-GB" dirty="0"/>
              <a:t>):</a:t>
            </a:r>
          </a:p>
          <a:p>
            <a:r>
              <a:rPr lang="en-GB" dirty="0"/>
              <a:t>    {Body}</a:t>
            </a:r>
          </a:p>
          <a:p>
            <a:endParaRPr lang="en-GB" dirty="0"/>
          </a:p>
          <a:p>
            <a:r>
              <a:rPr lang="en-GB" dirty="0"/>
              <a:t>Here, </a:t>
            </a:r>
            <a:r>
              <a:rPr lang="en-GB" dirty="0" err="1"/>
              <a:t>DerivedClass</a:t>
            </a:r>
            <a:r>
              <a:rPr lang="en-GB" dirty="0"/>
              <a:t> is the class that inherits properties from the </a:t>
            </a:r>
            <a:r>
              <a:rPr lang="en-GB" dirty="0" err="1"/>
              <a:t>BaseClass</a:t>
            </a:r>
            <a:r>
              <a:rPr lang="en-GB" dirty="0"/>
              <a:t>. The </a:t>
            </a:r>
            <a:r>
              <a:rPr lang="en-GB" dirty="0" err="1"/>
              <a:t>BaseClass</a:t>
            </a:r>
            <a:r>
              <a:rPr lang="en-GB" dirty="0"/>
              <a:t> serves as the parent or superclass.</a:t>
            </a:r>
          </a:p>
          <a:p>
            <a:endParaRPr lang="en-GB" dirty="0"/>
          </a:p>
          <a:p>
            <a:r>
              <a:rPr lang="en-GB" b="1" dirty="0">
                <a:solidFill>
                  <a:srgbClr val="FF0000"/>
                </a:solidFill>
              </a:rPr>
              <a:t>Example </a:t>
            </a:r>
          </a:p>
          <a:p>
            <a:r>
              <a:rPr lang="en-GB" dirty="0"/>
              <a:t># Base class</a:t>
            </a:r>
          </a:p>
          <a:p>
            <a:r>
              <a:rPr lang="en-GB" dirty="0"/>
              <a:t>class Animal:</a:t>
            </a:r>
          </a:p>
          <a:p>
            <a:r>
              <a:rPr lang="en-GB" dirty="0"/>
              <a:t>    def speak(self):</a:t>
            </a:r>
          </a:p>
          <a:p>
            <a:r>
              <a:rPr lang="en-GB" dirty="0"/>
              <a:t>        return "Animal makes a sound"</a:t>
            </a:r>
          </a:p>
          <a:p>
            <a:r>
              <a:rPr lang="en-GB" dirty="0"/>
              <a:t># Derived class</a:t>
            </a:r>
          </a:p>
          <a:p>
            <a:r>
              <a:rPr lang="en-GB" dirty="0"/>
              <a:t>class Dog(Animal):</a:t>
            </a:r>
          </a:p>
          <a:p>
            <a:r>
              <a:rPr lang="en-GB" dirty="0"/>
              <a:t>    def speak(self):</a:t>
            </a:r>
          </a:p>
          <a:p>
            <a:r>
              <a:rPr lang="en-GB" dirty="0"/>
              <a:t>        return "Woof!"</a:t>
            </a:r>
          </a:p>
          <a:p>
            <a:endParaRPr lang="en-GB" dirty="0"/>
          </a:p>
        </p:txBody>
      </p:sp>
      <p:sp>
        <p:nvSpPr>
          <p:cNvPr id="5" name="TextBox 4">
            <a:extLst>
              <a:ext uri="{FF2B5EF4-FFF2-40B4-BE49-F238E27FC236}">
                <a16:creationId xmlns:a16="http://schemas.microsoft.com/office/drawing/2014/main" id="{21D75C05-1C20-E7F2-B795-B5A3E950213D}"/>
              </a:ext>
            </a:extLst>
          </p:cNvPr>
          <p:cNvSpPr txBox="1"/>
          <p:nvPr/>
        </p:nvSpPr>
        <p:spPr>
          <a:xfrm>
            <a:off x="5515640" y="3122926"/>
            <a:ext cx="6097772" cy="2308324"/>
          </a:xfrm>
          <a:prstGeom prst="rect">
            <a:avLst/>
          </a:prstGeom>
          <a:noFill/>
        </p:spPr>
        <p:txBody>
          <a:bodyPr wrap="square">
            <a:spAutoFit/>
          </a:bodyPr>
          <a:lstStyle/>
          <a:p>
            <a:r>
              <a:rPr lang="en-GB" dirty="0"/>
              <a:t># Create an instance of the derived class</a:t>
            </a:r>
          </a:p>
          <a:p>
            <a:r>
              <a:rPr lang="en-GB" dirty="0" err="1"/>
              <a:t>my_dog</a:t>
            </a:r>
            <a:r>
              <a:rPr lang="en-GB" dirty="0"/>
              <a:t> = Dog()</a:t>
            </a:r>
          </a:p>
          <a:p>
            <a:endParaRPr lang="en-GB" dirty="0"/>
          </a:p>
          <a:p>
            <a:r>
              <a:rPr lang="en-GB" dirty="0"/>
              <a:t># Call the method from the derived class</a:t>
            </a:r>
          </a:p>
          <a:p>
            <a:r>
              <a:rPr lang="en-GB" dirty="0"/>
              <a:t>print(</a:t>
            </a:r>
            <a:r>
              <a:rPr lang="en-GB" dirty="0" err="1"/>
              <a:t>my_dog.speak</a:t>
            </a:r>
            <a:r>
              <a:rPr lang="en-GB" dirty="0"/>
              <a:t>())  # Output: Woof!</a:t>
            </a:r>
          </a:p>
          <a:p>
            <a:endParaRPr lang="en-GB" dirty="0"/>
          </a:p>
          <a:p>
            <a:r>
              <a:rPr lang="en-GB" b="1" dirty="0">
                <a:solidFill>
                  <a:srgbClr val="FF0000"/>
                </a:solidFill>
              </a:rPr>
              <a:t>Output</a:t>
            </a:r>
            <a:r>
              <a:rPr lang="en-GB" b="1" dirty="0"/>
              <a:t>:</a:t>
            </a:r>
          </a:p>
          <a:p>
            <a:r>
              <a:rPr lang="en-GB" dirty="0"/>
              <a:t>Woof!</a:t>
            </a:r>
          </a:p>
        </p:txBody>
      </p:sp>
    </p:spTree>
    <p:extLst>
      <p:ext uri="{BB962C8B-B14F-4D97-AF65-F5344CB8AC3E}">
        <p14:creationId xmlns:p14="http://schemas.microsoft.com/office/powerpoint/2010/main" val="41095360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1B6DB4-C511-E5CE-EFAD-5493C41F05EC}"/>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98874B9B-2051-27F3-1633-FEE54727210B}"/>
              </a:ext>
            </a:extLst>
          </p:cNvPr>
          <p:cNvSpPr txBox="1"/>
          <p:nvPr/>
        </p:nvSpPr>
        <p:spPr>
          <a:xfrm>
            <a:off x="255181" y="350874"/>
            <a:ext cx="11717079" cy="4401205"/>
          </a:xfrm>
          <a:prstGeom prst="rect">
            <a:avLst/>
          </a:prstGeom>
          <a:noFill/>
        </p:spPr>
        <p:txBody>
          <a:bodyPr wrap="square">
            <a:spAutoFit/>
          </a:bodyPr>
          <a:lstStyle/>
          <a:p>
            <a:r>
              <a:rPr lang="en-GB" sz="2000" b="1" dirty="0" err="1">
                <a:solidFill>
                  <a:srgbClr val="FF0000"/>
                </a:solidFill>
              </a:rPr>
              <a:t>Tyрes</a:t>
            </a:r>
            <a:r>
              <a:rPr lang="en-GB" sz="2000" b="1" dirty="0">
                <a:solidFill>
                  <a:srgbClr val="FF0000"/>
                </a:solidFill>
              </a:rPr>
              <a:t> of </a:t>
            </a:r>
            <a:r>
              <a:rPr lang="en-GB" sz="2000" b="1" dirty="0" err="1">
                <a:solidFill>
                  <a:srgbClr val="FF0000"/>
                </a:solidFill>
              </a:rPr>
              <a:t>Inheritаnсe</a:t>
            </a:r>
            <a:r>
              <a:rPr lang="en-GB" sz="2000" b="1" dirty="0">
                <a:solidFill>
                  <a:srgbClr val="FF0000"/>
                </a:solidFill>
              </a:rPr>
              <a:t>:</a:t>
            </a:r>
          </a:p>
          <a:p>
            <a:endParaRPr lang="en-GB" sz="2000" dirty="0"/>
          </a:p>
          <a:p>
            <a:r>
              <a:rPr lang="en-GB" sz="2000" dirty="0"/>
              <a:t>Python offers various types of inheritance based on the number of child and parent classes involved in the inheritance.</a:t>
            </a:r>
          </a:p>
          <a:p>
            <a:endParaRPr lang="en-GB" sz="2000" dirty="0"/>
          </a:p>
          <a:p>
            <a:pPr marL="342900" indent="-342900">
              <a:buFont typeface="Wingdings" panose="05000000000000000000" pitchFamily="2" charset="2"/>
              <a:buChar char="q"/>
            </a:pPr>
            <a:r>
              <a:rPr lang="en-GB" sz="2000" dirty="0"/>
              <a:t>Single Inheritance in Python</a:t>
            </a:r>
          </a:p>
          <a:p>
            <a:pPr marL="342900" indent="-342900">
              <a:buFont typeface="Wingdings" panose="05000000000000000000" pitchFamily="2" charset="2"/>
              <a:buChar char="q"/>
            </a:pPr>
            <a:endParaRPr lang="en-GB" sz="2000" dirty="0"/>
          </a:p>
          <a:p>
            <a:pPr marL="342900" indent="-342900">
              <a:buFont typeface="Wingdings" panose="05000000000000000000" pitchFamily="2" charset="2"/>
              <a:buChar char="q"/>
            </a:pPr>
            <a:r>
              <a:rPr lang="en-GB" sz="2000" dirty="0"/>
              <a:t>Multiple Inheritances in Python</a:t>
            </a:r>
          </a:p>
          <a:p>
            <a:pPr marL="342900" indent="-342900">
              <a:buFont typeface="Wingdings" panose="05000000000000000000" pitchFamily="2" charset="2"/>
              <a:buChar char="q"/>
            </a:pPr>
            <a:endParaRPr lang="en-GB" sz="2000" dirty="0"/>
          </a:p>
          <a:p>
            <a:pPr marL="342900" indent="-342900">
              <a:buFont typeface="Wingdings" panose="05000000000000000000" pitchFamily="2" charset="2"/>
              <a:buChar char="q"/>
            </a:pPr>
            <a:r>
              <a:rPr lang="en-GB" sz="2000" dirty="0"/>
              <a:t>Multilevel Inheritance in Python</a:t>
            </a:r>
          </a:p>
          <a:p>
            <a:pPr marL="342900" indent="-342900">
              <a:buFont typeface="Wingdings" panose="05000000000000000000" pitchFamily="2" charset="2"/>
              <a:buChar char="q"/>
            </a:pPr>
            <a:endParaRPr lang="en-GB" sz="2000" dirty="0"/>
          </a:p>
          <a:p>
            <a:pPr marL="342900" indent="-342900">
              <a:buFont typeface="Wingdings" panose="05000000000000000000" pitchFamily="2" charset="2"/>
              <a:buChar char="q"/>
            </a:pPr>
            <a:r>
              <a:rPr lang="en-GB" sz="2000" dirty="0"/>
              <a:t>Hierarchical Inheritance in Python</a:t>
            </a:r>
          </a:p>
          <a:p>
            <a:pPr marL="342900" indent="-342900">
              <a:buFont typeface="Wingdings" panose="05000000000000000000" pitchFamily="2" charset="2"/>
              <a:buChar char="q"/>
            </a:pPr>
            <a:endParaRPr lang="en-GB" sz="2000" dirty="0"/>
          </a:p>
          <a:p>
            <a:pPr marL="342900" indent="-342900">
              <a:buFont typeface="Wingdings" panose="05000000000000000000" pitchFamily="2" charset="2"/>
              <a:buChar char="q"/>
            </a:pPr>
            <a:r>
              <a:rPr lang="en-GB" sz="2000" dirty="0"/>
              <a:t>Hybrid Inheritance in Python</a:t>
            </a:r>
          </a:p>
        </p:txBody>
      </p:sp>
    </p:spTree>
    <p:extLst>
      <p:ext uri="{BB962C8B-B14F-4D97-AF65-F5344CB8AC3E}">
        <p14:creationId xmlns:p14="http://schemas.microsoft.com/office/powerpoint/2010/main" val="186237993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BE9B7A4-B551-78F0-61BB-F2F09D8A3074}"/>
            </a:ext>
          </a:extLst>
        </p:cNvPr>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149FB5C3-7336-4FE0-A30C-CC0A3646D4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19A6B5CE-CB1D-48EE-8B43-E952235C837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2340441" y="2666183"/>
            <a:ext cx="5860051" cy="527712"/>
            <a:chOff x="6081624" y="1998368"/>
            <a:chExt cx="5613457" cy="782175"/>
          </a:xfrm>
          <a:solidFill>
            <a:schemeClr val="accent4"/>
          </a:solidFill>
        </p:grpSpPr>
        <p:sp>
          <p:nvSpPr>
            <p:cNvPr id="16" name="Rectangle 15">
              <a:extLst>
                <a:ext uri="{FF2B5EF4-FFF2-40B4-BE49-F238E27FC236}">
                  <a16:creationId xmlns:a16="http://schemas.microsoft.com/office/drawing/2014/main" id="{E3F3EAA5-4E15-400B-BBA3-82B3F49A21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72BA2E40-BE9B-4C54-9CDD-40EE804CCE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Rectangle 18">
            <a:extLst>
              <a:ext uri="{FF2B5EF4-FFF2-40B4-BE49-F238E27FC236}">
                <a16:creationId xmlns:a16="http://schemas.microsoft.com/office/drawing/2014/main" id="{0DA909B4-15FF-46A6-8A7F-7AEF977FE9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517897"/>
            <a:ext cx="11111729" cy="585796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1382A32C-5B0C-4B1C-A074-76C6DBCC9F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55714" y="2263365"/>
            <a:ext cx="49377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F7B7039C-5589-2A92-C592-0CD6FC878C7F}"/>
              </a:ext>
            </a:extLst>
          </p:cNvPr>
          <p:cNvSpPr txBox="1"/>
          <p:nvPr/>
        </p:nvSpPr>
        <p:spPr>
          <a:xfrm>
            <a:off x="1055715" y="2508105"/>
            <a:ext cx="5040285" cy="3632493"/>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sz="2000" b="1" dirty="0">
                <a:solidFill>
                  <a:srgbClr val="FF0000"/>
                </a:solidFill>
              </a:rPr>
              <a:t>Single Inheritance in Python</a:t>
            </a:r>
          </a:p>
          <a:p>
            <a:pPr indent="-228600">
              <a:lnSpc>
                <a:spcPct val="90000"/>
              </a:lnSpc>
              <a:spcAft>
                <a:spcPts val="600"/>
              </a:spcAft>
              <a:buFont typeface="Arial" panose="020B0604020202020204" pitchFamily="34" charset="0"/>
              <a:buChar char="•"/>
            </a:pPr>
            <a:r>
              <a:rPr lang="en-US" sz="2000" dirty="0"/>
              <a:t>Single inheritance is the simplest type of inheritance where a single child class inherits from one parent class. It is also called simple inheritance due to its candid nature. Single inheritance in python</a:t>
            </a:r>
          </a:p>
          <a:p>
            <a:pPr indent="-228600">
              <a:lnSpc>
                <a:spcPct val="90000"/>
              </a:lnSpc>
              <a:spcAft>
                <a:spcPts val="600"/>
              </a:spcAft>
              <a:buFont typeface="Arial" panose="020B0604020202020204" pitchFamily="34" charset="0"/>
              <a:buChar char="•"/>
            </a:pPr>
            <a:endParaRPr lang="en-US" sz="2000" dirty="0"/>
          </a:p>
          <a:p>
            <a:pPr indent="-228600">
              <a:lnSpc>
                <a:spcPct val="90000"/>
              </a:lnSpc>
              <a:spcAft>
                <a:spcPts val="600"/>
              </a:spcAft>
              <a:buFont typeface="Arial" panose="020B0604020202020204" pitchFamily="34" charset="0"/>
              <a:buChar char="•"/>
            </a:pPr>
            <a:endParaRPr lang="en-US" sz="2000" dirty="0"/>
          </a:p>
        </p:txBody>
      </p:sp>
      <p:pic>
        <p:nvPicPr>
          <p:cNvPr id="8" name="Picture 7" descr="A diagram of a child class&#10;&#10;AI-generated content may be incorrect.">
            <a:extLst>
              <a:ext uri="{FF2B5EF4-FFF2-40B4-BE49-F238E27FC236}">
                <a16:creationId xmlns:a16="http://schemas.microsoft.com/office/drawing/2014/main" id="{D988CA13-4D83-DB03-949E-1E5420A13C3D}"/>
              </a:ext>
            </a:extLst>
          </p:cNvPr>
          <p:cNvPicPr>
            <a:picLocks noChangeAspect="1"/>
          </p:cNvPicPr>
          <p:nvPr/>
        </p:nvPicPr>
        <p:blipFill>
          <a:blip r:embed="rId2"/>
          <a:stretch>
            <a:fillRect/>
          </a:stretch>
        </p:blipFill>
        <p:spPr>
          <a:xfrm>
            <a:off x="8034505" y="774285"/>
            <a:ext cx="2213444" cy="2581173"/>
          </a:xfrm>
          <a:prstGeom prst="rect">
            <a:avLst/>
          </a:prstGeom>
        </p:spPr>
      </p:pic>
      <p:pic>
        <p:nvPicPr>
          <p:cNvPr id="6" name="Picture 5" descr="A person and child with text&#10;&#10;AI-generated content may be incorrect.">
            <a:extLst>
              <a:ext uri="{FF2B5EF4-FFF2-40B4-BE49-F238E27FC236}">
                <a16:creationId xmlns:a16="http://schemas.microsoft.com/office/drawing/2014/main" id="{774D42A3-3EBA-F462-1161-5765ACEC4B7F}"/>
              </a:ext>
            </a:extLst>
          </p:cNvPr>
          <p:cNvPicPr>
            <a:picLocks noChangeAspect="1"/>
          </p:cNvPicPr>
          <p:nvPr/>
        </p:nvPicPr>
        <p:blipFill>
          <a:blip r:embed="rId3"/>
          <a:stretch>
            <a:fillRect/>
          </a:stretch>
        </p:blipFill>
        <p:spPr>
          <a:xfrm>
            <a:off x="7163317" y="3575074"/>
            <a:ext cx="3955820" cy="2581173"/>
          </a:xfrm>
          <a:prstGeom prst="rect">
            <a:avLst/>
          </a:prstGeom>
        </p:spPr>
      </p:pic>
    </p:spTree>
    <p:extLst>
      <p:ext uri="{BB962C8B-B14F-4D97-AF65-F5344CB8AC3E}">
        <p14:creationId xmlns:p14="http://schemas.microsoft.com/office/powerpoint/2010/main" val="364093093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ADFC92-CC26-1F8F-5E98-092C1379BEB2}"/>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10006A16-6D51-36EC-28DD-21298A232694}"/>
              </a:ext>
            </a:extLst>
          </p:cNvPr>
          <p:cNvSpPr txBox="1"/>
          <p:nvPr/>
        </p:nvSpPr>
        <p:spPr>
          <a:xfrm>
            <a:off x="943639" y="730908"/>
            <a:ext cx="6097772" cy="4524315"/>
          </a:xfrm>
          <a:prstGeom prst="rect">
            <a:avLst/>
          </a:prstGeom>
          <a:noFill/>
        </p:spPr>
        <p:txBody>
          <a:bodyPr wrap="square">
            <a:spAutoFit/>
          </a:bodyPr>
          <a:lstStyle/>
          <a:p>
            <a:r>
              <a:rPr lang="en-GB" sz="1800" b="1" dirty="0">
                <a:solidFill>
                  <a:srgbClr val="FF0000"/>
                </a:solidFill>
              </a:rPr>
              <a:t>Example </a:t>
            </a:r>
          </a:p>
          <a:p>
            <a:r>
              <a:rPr lang="en-GB" sz="1800" dirty="0"/>
              <a:t># Base class</a:t>
            </a:r>
          </a:p>
          <a:p>
            <a:r>
              <a:rPr lang="en-GB" sz="1800" dirty="0"/>
              <a:t>class Animal:</a:t>
            </a:r>
          </a:p>
          <a:p>
            <a:r>
              <a:rPr lang="en-GB" sz="1800" dirty="0"/>
              <a:t>    def speak(self):</a:t>
            </a:r>
          </a:p>
          <a:p>
            <a:r>
              <a:rPr lang="en-GB" sz="1800" dirty="0"/>
              <a:t>        return "Animal makes a sound"</a:t>
            </a:r>
          </a:p>
          <a:p>
            <a:endParaRPr lang="en-GB" sz="1800" dirty="0"/>
          </a:p>
          <a:p>
            <a:r>
              <a:rPr lang="en-GB" sz="1800" dirty="0"/>
              <a:t># Derived class</a:t>
            </a:r>
          </a:p>
          <a:p>
            <a:r>
              <a:rPr lang="en-GB" sz="1800" dirty="0"/>
              <a:t>class Dog(Animal):</a:t>
            </a:r>
          </a:p>
          <a:p>
            <a:r>
              <a:rPr lang="en-GB" sz="1800" dirty="0"/>
              <a:t>    def speak(self):</a:t>
            </a:r>
          </a:p>
          <a:p>
            <a:r>
              <a:rPr lang="en-GB" sz="1800" dirty="0"/>
              <a:t>        return "Woof!"</a:t>
            </a:r>
          </a:p>
          <a:p>
            <a:endParaRPr lang="en-GB" sz="1800" dirty="0"/>
          </a:p>
          <a:p>
            <a:r>
              <a:rPr lang="en-GB" sz="1800" dirty="0"/>
              <a:t># Create an instance of the derived class</a:t>
            </a:r>
          </a:p>
          <a:p>
            <a:r>
              <a:rPr lang="en-GB" sz="1800" dirty="0" err="1"/>
              <a:t>my_dog</a:t>
            </a:r>
            <a:r>
              <a:rPr lang="en-GB" sz="1800" dirty="0"/>
              <a:t> = Dog()</a:t>
            </a:r>
          </a:p>
          <a:p>
            <a:endParaRPr lang="en-GB" sz="1800" dirty="0"/>
          </a:p>
          <a:p>
            <a:r>
              <a:rPr lang="en-GB" sz="1800" dirty="0"/>
              <a:t># Call the method from the derived class</a:t>
            </a:r>
          </a:p>
          <a:p>
            <a:r>
              <a:rPr lang="en-GB" sz="1800" dirty="0"/>
              <a:t>print(</a:t>
            </a:r>
            <a:r>
              <a:rPr lang="en-GB" sz="1800" dirty="0" err="1"/>
              <a:t>my_dog.speak</a:t>
            </a:r>
            <a:r>
              <a:rPr lang="en-GB" sz="1800" dirty="0"/>
              <a:t>())  # Output: Woof!</a:t>
            </a:r>
          </a:p>
        </p:txBody>
      </p:sp>
      <p:sp>
        <p:nvSpPr>
          <p:cNvPr id="6" name="TextBox 5">
            <a:extLst>
              <a:ext uri="{FF2B5EF4-FFF2-40B4-BE49-F238E27FC236}">
                <a16:creationId xmlns:a16="http://schemas.microsoft.com/office/drawing/2014/main" id="{5CD58347-E447-790E-FF17-0ABF3FFAD48A}"/>
              </a:ext>
            </a:extLst>
          </p:cNvPr>
          <p:cNvSpPr txBox="1"/>
          <p:nvPr/>
        </p:nvSpPr>
        <p:spPr>
          <a:xfrm>
            <a:off x="6717118" y="2967612"/>
            <a:ext cx="6097772" cy="677108"/>
          </a:xfrm>
          <a:prstGeom prst="rect">
            <a:avLst/>
          </a:prstGeom>
          <a:noFill/>
        </p:spPr>
        <p:txBody>
          <a:bodyPr wrap="square">
            <a:spAutoFit/>
          </a:bodyPr>
          <a:lstStyle/>
          <a:p>
            <a:r>
              <a:rPr lang="en-GB" sz="2000" b="1" dirty="0">
                <a:solidFill>
                  <a:srgbClr val="FF0000"/>
                </a:solidFill>
              </a:rPr>
              <a:t>Output:</a:t>
            </a:r>
          </a:p>
          <a:p>
            <a:r>
              <a:rPr lang="en-GB" sz="1800" dirty="0"/>
              <a:t>Woof!</a:t>
            </a:r>
          </a:p>
        </p:txBody>
      </p:sp>
    </p:spTree>
    <p:extLst>
      <p:ext uri="{BB962C8B-B14F-4D97-AF65-F5344CB8AC3E}">
        <p14:creationId xmlns:p14="http://schemas.microsoft.com/office/powerpoint/2010/main" val="83514202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0C9A1FA-D611-DAA9-4A96-062FDF8EE724}"/>
            </a:ext>
          </a:extLst>
        </p:cNvPr>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149FB5C3-7336-4FE0-A30C-CC0A3646D4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0" name="Group 29">
            <a:extLst>
              <a:ext uri="{FF2B5EF4-FFF2-40B4-BE49-F238E27FC236}">
                <a16:creationId xmlns:a16="http://schemas.microsoft.com/office/drawing/2014/main" id="{19A6B5CE-CB1D-48EE-8B43-E952235C837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2340441" y="2666183"/>
            <a:ext cx="5860051" cy="527712"/>
            <a:chOff x="6081624" y="1998368"/>
            <a:chExt cx="5613457" cy="782175"/>
          </a:xfrm>
          <a:solidFill>
            <a:schemeClr val="accent4"/>
          </a:solidFill>
        </p:grpSpPr>
        <p:sp>
          <p:nvSpPr>
            <p:cNvPr id="15" name="Rectangle 14">
              <a:extLst>
                <a:ext uri="{FF2B5EF4-FFF2-40B4-BE49-F238E27FC236}">
                  <a16:creationId xmlns:a16="http://schemas.microsoft.com/office/drawing/2014/main" id="{E3F3EAA5-4E15-400B-BBA3-82B3F49A21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72BA2E40-BE9B-4C54-9CDD-40EE804CCE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1" name="Rectangle 30">
            <a:extLst>
              <a:ext uri="{FF2B5EF4-FFF2-40B4-BE49-F238E27FC236}">
                <a16:creationId xmlns:a16="http://schemas.microsoft.com/office/drawing/2014/main" id="{0DA909B4-15FF-46A6-8A7F-7AEF977FE9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517897"/>
            <a:ext cx="11111729" cy="585796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1382A32C-5B0C-4B1C-A074-76C6DBCC9F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55714" y="2263365"/>
            <a:ext cx="49377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2AF0075C-8AB0-8D18-3CC7-96CEFC88FADD}"/>
              </a:ext>
            </a:extLst>
          </p:cNvPr>
          <p:cNvSpPr txBox="1"/>
          <p:nvPr/>
        </p:nvSpPr>
        <p:spPr>
          <a:xfrm>
            <a:off x="1055715" y="2508105"/>
            <a:ext cx="5040285" cy="3632493"/>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sz="2000" b="1" dirty="0">
                <a:solidFill>
                  <a:srgbClr val="FF0000"/>
                </a:solidFill>
              </a:rPr>
              <a:t>Multiple Inheritance in Python</a:t>
            </a:r>
          </a:p>
          <a:p>
            <a:pPr indent="-228600">
              <a:lnSpc>
                <a:spcPct val="90000"/>
              </a:lnSpc>
              <a:spcAft>
                <a:spcPts val="600"/>
              </a:spcAft>
              <a:buFont typeface="Arial" panose="020B0604020202020204" pitchFamily="34" charset="0"/>
              <a:buChar char="•"/>
            </a:pPr>
            <a:r>
              <a:rPr lang="en-US" sz="2000" dirty="0"/>
              <a:t>In multiple inheritance, a single subclass inherits from multiple </a:t>
            </a:r>
            <a:r>
              <a:rPr lang="en-US" sz="2000" dirty="0" err="1"/>
              <a:t>superclasses</a:t>
            </a:r>
            <a:r>
              <a:rPr lang="en-US" sz="2000" dirty="0"/>
              <a:t>. So, the child class can access two or more parent classes it has inherited attributes and methods from. However, if two parent classes share the same ‘named’ methods, the child class performs only the method of the first parent class in order of reference. </a:t>
            </a:r>
          </a:p>
          <a:p>
            <a:pPr indent="-228600">
              <a:lnSpc>
                <a:spcPct val="90000"/>
              </a:lnSpc>
              <a:spcAft>
                <a:spcPts val="600"/>
              </a:spcAft>
              <a:buFont typeface="Arial" panose="020B0604020202020204" pitchFamily="34" charset="0"/>
              <a:buChar char="•"/>
            </a:pPr>
            <a:endParaRPr lang="en-US" sz="2000" dirty="0"/>
          </a:p>
          <a:p>
            <a:pPr indent="-228600">
              <a:lnSpc>
                <a:spcPct val="90000"/>
              </a:lnSpc>
              <a:spcAft>
                <a:spcPts val="600"/>
              </a:spcAft>
              <a:buFont typeface="Arial" panose="020B0604020202020204" pitchFamily="34" charset="0"/>
              <a:buChar char="•"/>
            </a:pPr>
            <a:endParaRPr lang="en-US" sz="2000" dirty="0"/>
          </a:p>
        </p:txBody>
      </p:sp>
      <p:pic>
        <p:nvPicPr>
          <p:cNvPr id="5" name="Picture 4" descr="A person and person with a child and a teacher&#10;&#10;AI-generated content may be incorrect.">
            <a:extLst>
              <a:ext uri="{FF2B5EF4-FFF2-40B4-BE49-F238E27FC236}">
                <a16:creationId xmlns:a16="http://schemas.microsoft.com/office/drawing/2014/main" id="{073F344A-676C-581B-0A5D-EEFB945D7F53}"/>
              </a:ext>
            </a:extLst>
          </p:cNvPr>
          <p:cNvPicPr>
            <a:picLocks noChangeAspect="1"/>
          </p:cNvPicPr>
          <p:nvPr/>
        </p:nvPicPr>
        <p:blipFill>
          <a:blip r:embed="rId2"/>
          <a:stretch>
            <a:fillRect/>
          </a:stretch>
        </p:blipFill>
        <p:spPr>
          <a:xfrm>
            <a:off x="6946667" y="896268"/>
            <a:ext cx="4389120" cy="2337206"/>
          </a:xfrm>
          <a:prstGeom prst="rect">
            <a:avLst/>
          </a:prstGeom>
        </p:spPr>
      </p:pic>
      <p:pic>
        <p:nvPicPr>
          <p:cNvPr id="7" name="Picture 6" descr="A diagram of a child class&#10;&#10;AI-generated content may be incorrect.">
            <a:extLst>
              <a:ext uri="{FF2B5EF4-FFF2-40B4-BE49-F238E27FC236}">
                <a16:creationId xmlns:a16="http://schemas.microsoft.com/office/drawing/2014/main" id="{78147EC4-C97E-EC38-5E75-6C42BDB97CC5}"/>
              </a:ext>
            </a:extLst>
          </p:cNvPr>
          <p:cNvPicPr>
            <a:picLocks noChangeAspect="1"/>
          </p:cNvPicPr>
          <p:nvPr/>
        </p:nvPicPr>
        <p:blipFill>
          <a:blip r:embed="rId3"/>
          <a:stretch>
            <a:fillRect/>
          </a:stretch>
        </p:blipFill>
        <p:spPr>
          <a:xfrm>
            <a:off x="6946667" y="3762894"/>
            <a:ext cx="4389120" cy="2205532"/>
          </a:xfrm>
          <a:prstGeom prst="rect">
            <a:avLst/>
          </a:prstGeom>
        </p:spPr>
      </p:pic>
    </p:spTree>
    <p:extLst>
      <p:ext uri="{BB962C8B-B14F-4D97-AF65-F5344CB8AC3E}">
        <p14:creationId xmlns:p14="http://schemas.microsoft.com/office/powerpoint/2010/main" val="32218585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31C8BF-CB05-ED02-3D19-E7EB20AD7AAB}"/>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D7ADE709-DF9D-1808-E92E-A904178E86A0}"/>
              </a:ext>
            </a:extLst>
          </p:cNvPr>
          <p:cNvPicPr>
            <a:picLocks noChangeAspect="1"/>
          </p:cNvPicPr>
          <p:nvPr/>
        </p:nvPicPr>
        <p:blipFill>
          <a:blip r:embed="rId2"/>
          <a:stretch>
            <a:fillRect/>
          </a:stretch>
        </p:blipFill>
        <p:spPr>
          <a:xfrm>
            <a:off x="478971" y="456757"/>
            <a:ext cx="6879091" cy="5740616"/>
          </a:xfrm>
          <a:prstGeom prst="rect">
            <a:avLst/>
          </a:prstGeom>
        </p:spPr>
      </p:pic>
      <p:pic>
        <p:nvPicPr>
          <p:cNvPr id="5" name="Picture 4">
            <a:extLst>
              <a:ext uri="{FF2B5EF4-FFF2-40B4-BE49-F238E27FC236}">
                <a16:creationId xmlns:a16="http://schemas.microsoft.com/office/drawing/2014/main" id="{4D9A0B1E-79FF-A78D-7833-9C9D62A7E768}"/>
              </a:ext>
            </a:extLst>
          </p:cNvPr>
          <p:cNvPicPr>
            <a:picLocks noChangeAspect="1"/>
          </p:cNvPicPr>
          <p:nvPr/>
        </p:nvPicPr>
        <p:blipFill>
          <a:blip r:embed="rId3"/>
          <a:stretch>
            <a:fillRect/>
          </a:stretch>
        </p:blipFill>
        <p:spPr>
          <a:xfrm>
            <a:off x="5208815" y="1873023"/>
            <a:ext cx="6324600" cy="1152525"/>
          </a:xfrm>
          <a:prstGeom prst="rect">
            <a:avLst/>
          </a:prstGeom>
        </p:spPr>
      </p:pic>
    </p:spTree>
    <p:extLst>
      <p:ext uri="{BB962C8B-B14F-4D97-AF65-F5344CB8AC3E}">
        <p14:creationId xmlns:p14="http://schemas.microsoft.com/office/powerpoint/2010/main" val="315047077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E3F738-CF71-40D6-FBEC-362D6B8E85C2}"/>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FCC333FD-4E10-0412-2149-08BEE99D18B4}"/>
              </a:ext>
            </a:extLst>
          </p:cNvPr>
          <p:cNvSpPr txBox="1"/>
          <p:nvPr/>
        </p:nvSpPr>
        <p:spPr>
          <a:xfrm>
            <a:off x="435935" y="414670"/>
            <a:ext cx="11291777" cy="5755422"/>
          </a:xfrm>
          <a:prstGeom prst="rect">
            <a:avLst/>
          </a:prstGeom>
          <a:noFill/>
        </p:spPr>
        <p:txBody>
          <a:bodyPr wrap="square">
            <a:spAutoFit/>
          </a:bodyPr>
          <a:lstStyle/>
          <a:p>
            <a:r>
              <a:rPr lang="en-GB" sz="2000" b="1" dirty="0">
                <a:solidFill>
                  <a:srgbClr val="FF0000"/>
                </a:solidFill>
              </a:rPr>
              <a:t>                                                                                            Explanation:</a:t>
            </a:r>
          </a:p>
          <a:p>
            <a:endParaRPr lang="en-GB" b="1" dirty="0">
              <a:solidFill>
                <a:srgbClr val="FF0000"/>
              </a:solidFill>
            </a:endParaRPr>
          </a:p>
          <a:p>
            <a:r>
              <a:rPr lang="en-GB" sz="2000" b="1" dirty="0">
                <a:solidFill>
                  <a:srgbClr val="FF0000"/>
                </a:solidFill>
              </a:rPr>
              <a:t>Base Classes (Person, Employee):</a:t>
            </a:r>
          </a:p>
          <a:p>
            <a:endParaRPr lang="en-GB" sz="2000" dirty="0"/>
          </a:p>
          <a:p>
            <a:pPr marL="285750" indent="-285750">
              <a:buFont typeface="Wingdings" panose="05000000000000000000" pitchFamily="2" charset="2"/>
              <a:buChar char="q"/>
            </a:pPr>
            <a:r>
              <a:rPr lang="en-GB" sz="2000" dirty="0"/>
              <a:t>Person class has a name attribute and a method greet().</a:t>
            </a:r>
          </a:p>
          <a:p>
            <a:pPr marL="285750" indent="-285750">
              <a:buFont typeface="Wingdings" panose="05000000000000000000" pitchFamily="2" charset="2"/>
              <a:buChar char="q"/>
            </a:pPr>
            <a:r>
              <a:rPr lang="en-GB" sz="2000" dirty="0"/>
              <a:t>Employee class has an </a:t>
            </a:r>
            <a:r>
              <a:rPr lang="en-GB" sz="2000" dirty="0" err="1"/>
              <a:t>employee_id</a:t>
            </a:r>
            <a:r>
              <a:rPr lang="en-GB" sz="2000" dirty="0"/>
              <a:t> attribute and a method </a:t>
            </a:r>
            <a:r>
              <a:rPr lang="en-GB" sz="2000" dirty="0" err="1"/>
              <a:t>get_id</a:t>
            </a:r>
            <a:r>
              <a:rPr lang="en-GB" sz="2000" dirty="0"/>
              <a:t>().</a:t>
            </a:r>
          </a:p>
          <a:p>
            <a:endParaRPr lang="en-GB" dirty="0"/>
          </a:p>
          <a:p>
            <a:r>
              <a:rPr lang="en-GB" sz="2000" b="1" dirty="0">
                <a:solidFill>
                  <a:srgbClr val="FF0000"/>
                </a:solidFill>
              </a:rPr>
              <a:t>Derived Class (Manager):</a:t>
            </a:r>
          </a:p>
          <a:p>
            <a:endParaRPr lang="en-GB" dirty="0"/>
          </a:p>
          <a:p>
            <a:pPr marL="285750" indent="-285750">
              <a:buFont typeface="Wingdings" panose="05000000000000000000" pitchFamily="2" charset="2"/>
              <a:buChar char="q"/>
            </a:pPr>
            <a:r>
              <a:rPr lang="en-GB" sz="2000" dirty="0"/>
              <a:t>Inherits from both Person and Employee.</a:t>
            </a:r>
          </a:p>
          <a:p>
            <a:pPr marL="285750" indent="-285750">
              <a:buFont typeface="Wingdings" panose="05000000000000000000" pitchFamily="2" charset="2"/>
              <a:buChar char="q"/>
            </a:pPr>
            <a:r>
              <a:rPr lang="en-GB" sz="2000" dirty="0"/>
              <a:t>The __</a:t>
            </a:r>
            <a:r>
              <a:rPr lang="en-GB" sz="2000" dirty="0" err="1"/>
              <a:t>init</a:t>
            </a:r>
            <a:r>
              <a:rPr lang="en-GB" sz="2000" dirty="0"/>
              <a:t>__ method initializes attributes from both base classes and adds its own attribute department.</a:t>
            </a:r>
          </a:p>
          <a:p>
            <a:pPr marL="285750" indent="-285750">
              <a:buFont typeface="Wingdings" panose="05000000000000000000" pitchFamily="2" charset="2"/>
              <a:buChar char="q"/>
            </a:pPr>
            <a:r>
              <a:rPr lang="en-GB" sz="2000" dirty="0"/>
              <a:t>The </a:t>
            </a:r>
            <a:r>
              <a:rPr lang="en-GB" sz="2000" dirty="0" err="1"/>
              <a:t>show_details</a:t>
            </a:r>
            <a:r>
              <a:rPr lang="en-GB" sz="2000" dirty="0"/>
              <a:t>() method combines functionality from both base classes and its own method.</a:t>
            </a:r>
            <a:br>
              <a:rPr lang="en-GB" dirty="0"/>
            </a:br>
            <a:endParaRPr lang="en-GB" dirty="0"/>
          </a:p>
          <a:p>
            <a:r>
              <a:rPr lang="en-GB" sz="2000" b="1" dirty="0">
                <a:solidFill>
                  <a:srgbClr val="FF0000"/>
                </a:solidFill>
              </a:rPr>
              <a:t>Object Creation and Method Calls:</a:t>
            </a:r>
          </a:p>
          <a:p>
            <a:endParaRPr lang="en-GB" dirty="0"/>
          </a:p>
          <a:p>
            <a:pPr marL="285750" indent="-285750">
              <a:buFont typeface="Wingdings" panose="05000000000000000000" pitchFamily="2" charset="2"/>
              <a:buChar char="q"/>
            </a:pPr>
            <a:r>
              <a:rPr lang="en-GB" sz="2000" dirty="0"/>
              <a:t>An instance of Manager is created with name, </a:t>
            </a:r>
            <a:r>
              <a:rPr lang="en-GB" sz="2000" dirty="0" err="1"/>
              <a:t>employee_id</a:t>
            </a:r>
            <a:r>
              <a:rPr lang="en-GB" sz="2000" dirty="0"/>
              <a:t>, and department.</a:t>
            </a:r>
          </a:p>
          <a:p>
            <a:pPr marL="285750" indent="-285750">
              <a:buFont typeface="Wingdings" panose="05000000000000000000" pitchFamily="2" charset="2"/>
              <a:buChar char="q"/>
            </a:pPr>
            <a:r>
              <a:rPr lang="en-GB" sz="2000" dirty="0"/>
              <a:t>Calls to greet(), </a:t>
            </a:r>
            <a:r>
              <a:rPr lang="en-GB" sz="2000" dirty="0" err="1"/>
              <a:t>get_id</a:t>
            </a:r>
            <a:r>
              <a:rPr lang="en-GB" sz="2000" dirty="0"/>
              <a:t>(), and </a:t>
            </a:r>
            <a:r>
              <a:rPr lang="en-GB" sz="2000" dirty="0" err="1"/>
              <a:t>show_details</a:t>
            </a:r>
            <a:r>
              <a:rPr lang="en-GB" sz="2000" dirty="0"/>
              <a:t>() demonstrate the combined </a:t>
            </a:r>
            <a:r>
              <a:rPr lang="en-GB" sz="2000" dirty="0" err="1"/>
              <a:t>behavior</a:t>
            </a:r>
            <a:r>
              <a:rPr lang="en-GB" sz="2000" dirty="0"/>
              <a:t> from multiple base classes</a:t>
            </a:r>
            <a:r>
              <a:rPr lang="en-GB" dirty="0"/>
              <a:t>.</a:t>
            </a:r>
          </a:p>
        </p:txBody>
      </p:sp>
    </p:spTree>
    <p:extLst>
      <p:ext uri="{BB962C8B-B14F-4D97-AF65-F5344CB8AC3E}">
        <p14:creationId xmlns:p14="http://schemas.microsoft.com/office/powerpoint/2010/main" val="58648947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4E22D0D-2989-2EE2-9058-FFE3EFB8697E}"/>
            </a:ext>
          </a:extLst>
        </p:cNvPr>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17" name="Rectangle 16">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872C4F30-282E-6BED-0D40-7558382F6452}"/>
              </a:ext>
            </a:extLst>
          </p:cNvPr>
          <p:cNvSpPr txBox="1"/>
          <p:nvPr/>
        </p:nvSpPr>
        <p:spPr>
          <a:xfrm>
            <a:off x="590719" y="2330505"/>
            <a:ext cx="4559425" cy="3979585"/>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sz="2000" b="1" dirty="0">
                <a:solidFill>
                  <a:srgbClr val="FF0000"/>
                </a:solidFill>
              </a:rPr>
              <a:t>Multilevel Inheritance in Python:</a:t>
            </a:r>
          </a:p>
          <a:p>
            <a:pPr indent="-228600">
              <a:lnSpc>
                <a:spcPct val="90000"/>
              </a:lnSpc>
              <a:spcAft>
                <a:spcPts val="600"/>
              </a:spcAft>
              <a:buFont typeface="Arial" panose="020B0604020202020204" pitchFamily="34" charset="0"/>
              <a:buChar char="•"/>
            </a:pPr>
            <a:endParaRPr lang="en-US" sz="1900" dirty="0"/>
          </a:p>
          <a:p>
            <a:pPr indent="-228600">
              <a:lnSpc>
                <a:spcPct val="90000"/>
              </a:lnSpc>
              <a:spcAft>
                <a:spcPts val="600"/>
              </a:spcAft>
              <a:buFont typeface="Arial" panose="020B0604020202020204" pitchFamily="34" charset="0"/>
              <a:buChar char="•"/>
            </a:pPr>
            <a:r>
              <a:rPr lang="en-US" sz="1900" dirty="0"/>
              <a:t>Multilevel inheritance is the one with child and grandchild relationship. It means we go one step beyond the parent-child relationship, introducing the concept of grandchildren, great-grandchildren, grandparents, and other classes. Contrary to two-level inheritance with base and derived classes, this inheritance has multiple levels. So, the child class is derived from the parent class, which is derived from another parent class. </a:t>
            </a:r>
          </a:p>
        </p:txBody>
      </p:sp>
      <p:sp>
        <p:nvSpPr>
          <p:cNvPr id="22" name="Rectangle 21">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diagram of a child class&#10;&#10;AI-generated content may be incorrect.">
            <a:extLst>
              <a:ext uri="{FF2B5EF4-FFF2-40B4-BE49-F238E27FC236}">
                <a16:creationId xmlns:a16="http://schemas.microsoft.com/office/drawing/2014/main" id="{EFE2D060-124A-32E9-33EE-3543985ADAE1}"/>
              </a:ext>
            </a:extLst>
          </p:cNvPr>
          <p:cNvPicPr>
            <a:picLocks noChangeAspect="1"/>
          </p:cNvPicPr>
          <p:nvPr/>
        </p:nvPicPr>
        <p:blipFill>
          <a:blip r:embed="rId2"/>
          <a:srcRect t="1181" r="-3" b="11712"/>
          <a:stretch/>
        </p:blipFill>
        <p:spPr>
          <a:xfrm>
            <a:off x="5977788" y="799352"/>
            <a:ext cx="5425410" cy="5259296"/>
          </a:xfrm>
          <a:prstGeom prst="rect">
            <a:avLst/>
          </a:prstGeom>
        </p:spPr>
      </p:pic>
    </p:spTree>
    <p:extLst>
      <p:ext uri="{BB962C8B-B14F-4D97-AF65-F5344CB8AC3E}">
        <p14:creationId xmlns:p14="http://schemas.microsoft.com/office/powerpoint/2010/main" val="428260523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B8C335A-F36C-4215-68B9-BC3303971EE7}"/>
              </a:ext>
            </a:extLst>
          </p:cNvPr>
          <p:cNvPicPr>
            <a:picLocks noChangeAspect="1"/>
          </p:cNvPicPr>
          <p:nvPr/>
        </p:nvPicPr>
        <p:blipFill>
          <a:blip r:embed="rId2"/>
          <a:srcRect r="8811"/>
          <a:stretch/>
        </p:blipFill>
        <p:spPr>
          <a:xfrm>
            <a:off x="229194" y="1587"/>
            <a:ext cx="6095999" cy="6856413"/>
          </a:xfrm>
          <a:custGeom>
            <a:avLst/>
            <a:gdLst/>
            <a:ahLst/>
            <a:cxnLst/>
            <a:rect l="l" t="t" r="r" b="b"/>
            <a:pathLst>
              <a:path w="6649908" h="6856413">
                <a:moveTo>
                  <a:pt x="0" y="0"/>
                </a:moveTo>
                <a:lnTo>
                  <a:pt x="6559859" y="0"/>
                </a:lnTo>
                <a:lnTo>
                  <a:pt x="6572145" y="79394"/>
                </a:lnTo>
                <a:cubicBezTo>
                  <a:pt x="6857782" y="2230562"/>
                  <a:pt x="6243159" y="4473353"/>
                  <a:pt x="6528796" y="6624522"/>
                </a:cubicBezTo>
                <a:lnTo>
                  <a:pt x="6564680" y="6856413"/>
                </a:lnTo>
                <a:lnTo>
                  <a:pt x="0" y="6856413"/>
                </a:lnTo>
                <a:close/>
              </a:path>
            </a:pathLst>
          </a:custGeom>
        </p:spPr>
      </p:pic>
      <p:pic>
        <p:nvPicPr>
          <p:cNvPr id="7" name="Picture 6">
            <a:extLst>
              <a:ext uri="{FF2B5EF4-FFF2-40B4-BE49-F238E27FC236}">
                <a16:creationId xmlns:a16="http://schemas.microsoft.com/office/drawing/2014/main" id="{577291D6-366F-8471-E956-F08C452BBB76}"/>
              </a:ext>
            </a:extLst>
          </p:cNvPr>
          <p:cNvPicPr>
            <a:picLocks noChangeAspect="1"/>
          </p:cNvPicPr>
          <p:nvPr/>
        </p:nvPicPr>
        <p:blipFill>
          <a:blip r:embed="rId3"/>
          <a:stretch>
            <a:fillRect/>
          </a:stretch>
        </p:blipFill>
        <p:spPr>
          <a:xfrm>
            <a:off x="6267450" y="4080101"/>
            <a:ext cx="4076700" cy="1571625"/>
          </a:xfrm>
          <a:prstGeom prst="rect">
            <a:avLst/>
          </a:prstGeom>
        </p:spPr>
      </p:pic>
    </p:spTree>
    <p:extLst>
      <p:ext uri="{BB962C8B-B14F-4D97-AF65-F5344CB8AC3E}">
        <p14:creationId xmlns:p14="http://schemas.microsoft.com/office/powerpoint/2010/main" val="220911151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8C29EE9-5D3A-7D6D-2AC3-741D0EBE1F83}"/>
              </a:ext>
            </a:extLst>
          </p:cNvPr>
          <p:cNvSpPr txBox="1"/>
          <p:nvPr/>
        </p:nvSpPr>
        <p:spPr>
          <a:xfrm>
            <a:off x="287079" y="170122"/>
            <a:ext cx="11440633" cy="6159122"/>
          </a:xfrm>
          <a:prstGeom prst="rect">
            <a:avLst/>
          </a:prstGeom>
          <a:noFill/>
        </p:spPr>
        <p:txBody>
          <a:bodyPr wrap="square">
            <a:spAutoFit/>
          </a:bodyPr>
          <a:lstStyle/>
          <a:p>
            <a:pPr algn="l" rtl="0"/>
            <a:r>
              <a:rPr lang="en-US" sz="2400" b="1" dirty="0">
                <a:solidFill>
                  <a:srgbClr val="FF0000"/>
                </a:solidFill>
              </a:rPr>
              <a:t>                                                                               Explanation:</a:t>
            </a:r>
          </a:p>
          <a:p>
            <a:pPr algn="l" rtl="0">
              <a:spcAft>
                <a:spcPts val="1125"/>
              </a:spcAft>
            </a:pPr>
            <a:endParaRPr lang="en-US" sz="2000" b="1" i="0" dirty="0">
              <a:solidFill>
                <a:srgbClr val="666666"/>
              </a:solidFill>
              <a:effectLst/>
              <a:latin typeface="Inter"/>
            </a:endParaRPr>
          </a:p>
          <a:p>
            <a:pPr algn="l" rtl="0">
              <a:spcAft>
                <a:spcPts val="1125"/>
              </a:spcAft>
            </a:pPr>
            <a:r>
              <a:rPr lang="en-US" sz="2000" b="1" i="0" dirty="0">
                <a:solidFill>
                  <a:srgbClr val="FF0000"/>
                </a:solidFill>
                <a:effectLst/>
                <a:latin typeface="Inter"/>
              </a:rPr>
              <a:t>Base Class (Animal):</a:t>
            </a:r>
          </a:p>
          <a:p>
            <a:pPr algn="l" rtl="0">
              <a:lnSpc>
                <a:spcPts val="1575"/>
              </a:lnSpc>
              <a:spcAft>
                <a:spcPts val="600"/>
              </a:spcAft>
              <a:buFont typeface="Arial" panose="020B0604020202020204" pitchFamily="34" charset="0"/>
              <a:buChar char="•"/>
            </a:pPr>
            <a:r>
              <a:rPr lang="en-US" sz="2000" b="0" i="0" dirty="0">
                <a:solidFill>
                  <a:srgbClr val="666666"/>
                </a:solidFill>
                <a:effectLst/>
                <a:latin typeface="Inter"/>
              </a:rPr>
              <a:t>Defines attributes and methods common to all animals.</a:t>
            </a:r>
          </a:p>
          <a:p>
            <a:pPr algn="l" rtl="0">
              <a:lnSpc>
                <a:spcPts val="1575"/>
              </a:lnSpc>
              <a:spcAft>
                <a:spcPts val="600"/>
              </a:spcAft>
              <a:buFont typeface="Arial" panose="020B0604020202020204" pitchFamily="34" charset="0"/>
              <a:buChar char="•"/>
            </a:pPr>
            <a:r>
              <a:rPr lang="en-US" sz="2000" b="0" i="0" dirty="0">
                <a:solidFill>
                  <a:srgbClr val="666666"/>
                </a:solidFill>
                <a:effectLst/>
                <a:latin typeface="Inter"/>
              </a:rPr>
              <a:t>__</a:t>
            </a:r>
            <a:r>
              <a:rPr lang="en-US" sz="2000" b="0" i="0" dirty="0" err="1">
                <a:solidFill>
                  <a:srgbClr val="666666"/>
                </a:solidFill>
                <a:effectLst/>
                <a:latin typeface="Inter"/>
              </a:rPr>
              <a:t>init</a:t>
            </a:r>
            <a:r>
              <a:rPr lang="en-US" sz="2000" b="0" i="0" dirty="0">
                <a:solidFill>
                  <a:srgbClr val="666666"/>
                </a:solidFill>
                <a:effectLst/>
                <a:latin typeface="Inter"/>
              </a:rPr>
              <a:t>__ method initializes species, and eat() method represents a general behavior.</a:t>
            </a:r>
          </a:p>
          <a:p>
            <a:pPr algn="l" rtl="0">
              <a:lnSpc>
                <a:spcPts val="1575"/>
              </a:lnSpc>
              <a:spcAft>
                <a:spcPts val="600"/>
              </a:spcAft>
            </a:pPr>
            <a:endParaRPr lang="en-US" sz="2000" b="0" i="0" dirty="0">
              <a:solidFill>
                <a:srgbClr val="666666"/>
              </a:solidFill>
              <a:effectLst/>
              <a:latin typeface="Inter"/>
            </a:endParaRPr>
          </a:p>
          <a:p>
            <a:pPr algn="l" rtl="0">
              <a:spcAft>
                <a:spcPts val="1125"/>
              </a:spcAft>
            </a:pPr>
            <a:r>
              <a:rPr lang="en-US" sz="2000" b="1" i="0" dirty="0">
                <a:solidFill>
                  <a:srgbClr val="FF0000"/>
                </a:solidFill>
                <a:effectLst/>
                <a:latin typeface="Inter"/>
              </a:rPr>
              <a:t>Intermediate Class (Mammal):</a:t>
            </a:r>
          </a:p>
          <a:p>
            <a:pPr algn="l" rtl="0">
              <a:lnSpc>
                <a:spcPts val="1575"/>
              </a:lnSpc>
              <a:spcAft>
                <a:spcPts val="600"/>
              </a:spcAft>
              <a:buFont typeface="Arial" panose="020B0604020202020204" pitchFamily="34" charset="0"/>
              <a:buChar char="•"/>
            </a:pPr>
            <a:r>
              <a:rPr lang="en-US" sz="2000" b="0" i="0" dirty="0">
                <a:solidFill>
                  <a:srgbClr val="666666"/>
                </a:solidFill>
                <a:effectLst/>
                <a:latin typeface="Inter"/>
              </a:rPr>
              <a:t>Inherits from Animal and adds additional functionality specific to mammals.</a:t>
            </a:r>
          </a:p>
          <a:p>
            <a:pPr algn="l" rtl="0">
              <a:lnSpc>
                <a:spcPts val="1575"/>
              </a:lnSpc>
              <a:spcAft>
                <a:spcPts val="600"/>
              </a:spcAft>
              <a:buFont typeface="Arial" panose="020B0604020202020204" pitchFamily="34" charset="0"/>
              <a:buChar char="•"/>
            </a:pPr>
            <a:r>
              <a:rPr lang="en-US" sz="2000" b="0" i="0" dirty="0">
                <a:solidFill>
                  <a:srgbClr val="666666"/>
                </a:solidFill>
                <a:effectLst/>
                <a:latin typeface="Inter"/>
              </a:rPr>
              <a:t>__</a:t>
            </a:r>
            <a:r>
              <a:rPr lang="en-US" sz="2000" b="0" i="0" dirty="0" err="1">
                <a:solidFill>
                  <a:srgbClr val="666666"/>
                </a:solidFill>
                <a:effectLst/>
                <a:latin typeface="Inter"/>
              </a:rPr>
              <a:t>init</a:t>
            </a:r>
            <a:r>
              <a:rPr lang="en-US" sz="2000" b="0" i="0" dirty="0">
                <a:solidFill>
                  <a:srgbClr val="666666"/>
                </a:solidFill>
                <a:effectLst/>
                <a:latin typeface="Inter"/>
              </a:rPr>
              <a:t>__ method extends the base class initialization to include </a:t>
            </a:r>
            <a:r>
              <a:rPr lang="en-US" sz="2000" b="0" i="0" dirty="0" err="1">
                <a:solidFill>
                  <a:srgbClr val="666666"/>
                </a:solidFill>
                <a:effectLst/>
                <a:latin typeface="Inter"/>
              </a:rPr>
              <a:t>fur_color</a:t>
            </a:r>
            <a:r>
              <a:rPr lang="en-US" sz="2000" b="0" i="0" dirty="0">
                <a:solidFill>
                  <a:srgbClr val="666666"/>
                </a:solidFill>
                <a:effectLst/>
                <a:latin typeface="Inter"/>
              </a:rPr>
              <a:t>, and breathe() method represents a behavior common to mammals.</a:t>
            </a:r>
          </a:p>
          <a:p>
            <a:pPr algn="l" rtl="0">
              <a:lnSpc>
                <a:spcPts val="1575"/>
              </a:lnSpc>
              <a:spcAft>
                <a:spcPts val="600"/>
              </a:spcAft>
              <a:buFont typeface="Arial" panose="020B0604020202020204" pitchFamily="34" charset="0"/>
              <a:buChar char="•"/>
            </a:pPr>
            <a:endParaRPr lang="en-US" sz="2000" b="0" i="0" dirty="0">
              <a:solidFill>
                <a:srgbClr val="666666"/>
              </a:solidFill>
              <a:effectLst/>
              <a:latin typeface="Inter"/>
            </a:endParaRPr>
          </a:p>
          <a:p>
            <a:pPr algn="l" rtl="0">
              <a:spcAft>
                <a:spcPts val="1125"/>
              </a:spcAft>
            </a:pPr>
            <a:r>
              <a:rPr lang="en-US" sz="2000" b="1" i="0" dirty="0">
                <a:solidFill>
                  <a:srgbClr val="FF0000"/>
                </a:solidFill>
                <a:effectLst/>
                <a:latin typeface="Inter"/>
              </a:rPr>
              <a:t>Derived Class (Dog):</a:t>
            </a:r>
            <a:endParaRPr lang="en-US" sz="2000" b="0" i="0" dirty="0">
              <a:solidFill>
                <a:srgbClr val="FF0000"/>
              </a:solidFill>
              <a:effectLst/>
              <a:latin typeface="Inter"/>
            </a:endParaRPr>
          </a:p>
          <a:p>
            <a:pPr algn="l" rtl="0">
              <a:lnSpc>
                <a:spcPts val="1575"/>
              </a:lnSpc>
              <a:spcAft>
                <a:spcPts val="600"/>
              </a:spcAft>
              <a:buFont typeface="Arial" panose="020B0604020202020204" pitchFamily="34" charset="0"/>
              <a:buChar char="•"/>
            </a:pPr>
            <a:r>
              <a:rPr lang="en-US" sz="2000" b="0" i="0" dirty="0">
                <a:solidFill>
                  <a:srgbClr val="666666"/>
                </a:solidFill>
                <a:effectLst/>
                <a:latin typeface="Inter"/>
              </a:rPr>
              <a:t>Inherits from Mammal and adds specific features for dogs.</a:t>
            </a:r>
          </a:p>
          <a:p>
            <a:pPr algn="l" rtl="0">
              <a:lnSpc>
                <a:spcPts val="1575"/>
              </a:lnSpc>
              <a:spcAft>
                <a:spcPts val="600"/>
              </a:spcAft>
              <a:buFont typeface="Arial" panose="020B0604020202020204" pitchFamily="34" charset="0"/>
              <a:buChar char="•"/>
            </a:pPr>
            <a:r>
              <a:rPr lang="en-US" sz="2000" b="0" i="0" dirty="0">
                <a:solidFill>
                  <a:srgbClr val="666666"/>
                </a:solidFill>
                <a:effectLst/>
                <a:latin typeface="Inter"/>
              </a:rPr>
              <a:t>__</a:t>
            </a:r>
            <a:r>
              <a:rPr lang="en-US" sz="2000" b="0" i="0" dirty="0" err="1">
                <a:solidFill>
                  <a:srgbClr val="666666"/>
                </a:solidFill>
                <a:effectLst/>
                <a:latin typeface="Inter"/>
              </a:rPr>
              <a:t>init</a:t>
            </a:r>
            <a:r>
              <a:rPr lang="en-US" sz="2000" b="0" i="0" dirty="0">
                <a:solidFill>
                  <a:srgbClr val="666666"/>
                </a:solidFill>
                <a:effectLst/>
                <a:latin typeface="Inter"/>
              </a:rPr>
              <a:t>__ method extends the Mammal initialization to include name, and bark() method provides a dog-specific behavior.</a:t>
            </a:r>
          </a:p>
          <a:p>
            <a:pPr algn="l" rtl="0">
              <a:lnSpc>
                <a:spcPts val="1575"/>
              </a:lnSpc>
              <a:spcAft>
                <a:spcPts val="600"/>
              </a:spcAft>
            </a:pPr>
            <a:endParaRPr lang="en-US" sz="2000" b="0" i="0" dirty="0">
              <a:solidFill>
                <a:srgbClr val="666666"/>
              </a:solidFill>
              <a:effectLst/>
              <a:latin typeface="Inter"/>
            </a:endParaRPr>
          </a:p>
          <a:p>
            <a:pPr algn="l" rtl="0">
              <a:spcAft>
                <a:spcPts val="1125"/>
              </a:spcAft>
            </a:pPr>
            <a:r>
              <a:rPr lang="en-US" sz="2000" b="1" i="0" dirty="0">
                <a:solidFill>
                  <a:srgbClr val="FF0000"/>
                </a:solidFill>
                <a:effectLst/>
                <a:latin typeface="Inter"/>
              </a:rPr>
              <a:t>Object Creation and Method Calls:</a:t>
            </a:r>
            <a:endParaRPr lang="en-US" sz="2000" b="0" i="0" dirty="0">
              <a:solidFill>
                <a:srgbClr val="FF0000"/>
              </a:solidFill>
              <a:effectLst/>
              <a:latin typeface="Inter"/>
            </a:endParaRPr>
          </a:p>
          <a:p>
            <a:pPr algn="l" rtl="0">
              <a:lnSpc>
                <a:spcPts val="1575"/>
              </a:lnSpc>
              <a:spcAft>
                <a:spcPts val="600"/>
              </a:spcAft>
              <a:buFont typeface="Arial" panose="020B0604020202020204" pitchFamily="34" charset="0"/>
              <a:buChar char="•"/>
            </a:pPr>
            <a:r>
              <a:rPr lang="en-US" sz="2000" b="0" i="0" dirty="0">
                <a:solidFill>
                  <a:srgbClr val="666666"/>
                </a:solidFill>
                <a:effectLst/>
                <a:latin typeface="Inter"/>
              </a:rPr>
              <a:t>An instance of Dog is created with species, </a:t>
            </a:r>
            <a:r>
              <a:rPr lang="en-US" sz="2000" b="0" i="0" dirty="0" err="1">
                <a:solidFill>
                  <a:srgbClr val="666666"/>
                </a:solidFill>
                <a:effectLst/>
                <a:latin typeface="Inter"/>
              </a:rPr>
              <a:t>fur_color</a:t>
            </a:r>
            <a:r>
              <a:rPr lang="en-US" sz="2000" b="0" i="0" dirty="0">
                <a:solidFill>
                  <a:srgbClr val="666666"/>
                </a:solidFill>
                <a:effectLst/>
                <a:latin typeface="Inter"/>
              </a:rPr>
              <a:t>, and name.</a:t>
            </a:r>
          </a:p>
          <a:p>
            <a:pPr algn="l" rtl="0">
              <a:lnSpc>
                <a:spcPts val="1575"/>
              </a:lnSpc>
              <a:spcAft>
                <a:spcPts val="600"/>
              </a:spcAft>
              <a:buFont typeface="Arial" panose="020B0604020202020204" pitchFamily="34" charset="0"/>
              <a:buChar char="•"/>
            </a:pPr>
            <a:r>
              <a:rPr lang="en-US" sz="2000" b="0" i="0" dirty="0">
                <a:solidFill>
                  <a:srgbClr val="666666"/>
                </a:solidFill>
                <a:effectLst/>
                <a:latin typeface="Inter"/>
              </a:rPr>
              <a:t>Calls to eat(), breathe(), and bark() demonstrate inherited and specific behaviors.</a:t>
            </a:r>
          </a:p>
        </p:txBody>
      </p:sp>
    </p:spTree>
    <p:extLst>
      <p:ext uri="{BB962C8B-B14F-4D97-AF65-F5344CB8AC3E}">
        <p14:creationId xmlns:p14="http://schemas.microsoft.com/office/powerpoint/2010/main" val="22695287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085740-2873-8CBC-8123-B641704EE441}"/>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ED50465A-089E-A659-2FF5-E952978E6B08}"/>
              </a:ext>
            </a:extLst>
          </p:cNvPr>
          <p:cNvSpPr txBox="1"/>
          <p:nvPr/>
        </p:nvSpPr>
        <p:spPr>
          <a:xfrm>
            <a:off x="148856" y="170122"/>
            <a:ext cx="11844670" cy="3262432"/>
          </a:xfrm>
          <a:prstGeom prst="rect">
            <a:avLst/>
          </a:prstGeom>
          <a:noFill/>
        </p:spPr>
        <p:txBody>
          <a:bodyPr wrap="square">
            <a:spAutoFit/>
          </a:bodyPr>
          <a:lstStyle/>
          <a:p>
            <a:r>
              <a:rPr lang="en-GB" sz="2000" b="1" dirty="0"/>
              <a:t>Key points to remember:</a:t>
            </a:r>
          </a:p>
          <a:p>
            <a:endParaRPr lang="en-GB" dirty="0"/>
          </a:p>
          <a:p>
            <a:pPr marL="285750" indent="-285750">
              <a:buFont typeface="Wingdings" panose="05000000000000000000" pitchFamily="2" charset="2"/>
              <a:buChar char="q"/>
            </a:pPr>
            <a:r>
              <a:rPr lang="en-GB" dirty="0"/>
              <a:t>We use the keyword class to create classes.</a:t>
            </a:r>
          </a:p>
          <a:p>
            <a:pPr marL="285750" indent="-285750">
              <a:buFont typeface="Wingdings" panose="05000000000000000000" pitchFamily="2" charset="2"/>
              <a:buChar char="q"/>
            </a:pPr>
            <a:endParaRPr lang="en-GB" dirty="0"/>
          </a:p>
          <a:p>
            <a:pPr marL="285750" indent="-285750">
              <a:buFont typeface="Wingdings" panose="05000000000000000000" pitchFamily="2" charset="2"/>
              <a:buChar char="q"/>
            </a:pPr>
            <a:r>
              <a:rPr lang="en-GB" dirty="0"/>
              <a:t>Attributes are variables belonging to a class.</a:t>
            </a:r>
          </a:p>
          <a:p>
            <a:pPr marL="285750" indent="-285750">
              <a:buFont typeface="Wingdings" panose="05000000000000000000" pitchFamily="2" charset="2"/>
              <a:buChar char="q"/>
            </a:pPr>
            <a:endParaRPr lang="en-GB" dirty="0"/>
          </a:p>
          <a:p>
            <a:pPr marL="285750" indent="-285750">
              <a:buFont typeface="Wingdings" panose="05000000000000000000" pitchFamily="2" charset="2"/>
              <a:buChar char="q"/>
            </a:pPr>
            <a:r>
              <a:rPr lang="en-GB" dirty="0"/>
              <a:t>They are public and accessible using the dot (.) operator.</a:t>
            </a:r>
          </a:p>
          <a:p>
            <a:pPr marL="285750" indent="-285750">
              <a:buFont typeface="Wingdings" panose="05000000000000000000" pitchFamily="2" charset="2"/>
              <a:buChar char="q"/>
            </a:pPr>
            <a:endParaRPr lang="en-GB" dirty="0"/>
          </a:p>
          <a:p>
            <a:r>
              <a:rPr lang="en-US" sz="2000" dirty="0"/>
              <a:t>In Python, classes are a fundamental part of Object-Oriented Programming (OOP). A class acts as a blueprint for creating objects (instances) that encapsulate both data (attributes) and behavior (methods). Here’s a detailed explanation of Python classes, including how to create them and work with them.</a:t>
            </a:r>
            <a:endParaRPr lang="en-GB" sz="2000" dirty="0"/>
          </a:p>
        </p:txBody>
      </p:sp>
      <p:sp>
        <p:nvSpPr>
          <p:cNvPr id="7" name="TextBox 6">
            <a:extLst>
              <a:ext uri="{FF2B5EF4-FFF2-40B4-BE49-F238E27FC236}">
                <a16:creationId xmlns:a16="http://schemas.microsoft.com/office/drawing/2014/main" id="{1F3EE50E-AEDC-583A-7C4A-36BD582F2EFB}"/>
              </a:ext>
            </a:extLst>
          </p:cNvPr>
          <p:cNvSpPr txBox="1"/>
          <p:nvPr/>
        </p:nvSpPr>
        <p:spPr>
          <a:xfrm>
            <a:off x="148856" y="4114800"/>
            <a:ext cx="11844670" cy="1754326"/>
          </a:xfrm>
          <a:prstGeom prst="rect">
            <a:avLst/>
          </a:prstGeom>
          <a:noFill/>
        </p:spPr>
        <p:txBody>
          <a:bodyPr wrap="square">
            <a:spAutoFit/>
          </a:bodyPr>
          <a:lstStyle/>
          <a:p>
            <a:r>
              <a:rPr lang="en-GB" sz="2400" b="1" dirty="0"/>
              <a:t>Defining a Class:</a:t>
            </a:r>
          </a:p>
          <a:p>
            <a:endParaRPr lang="en-GB" sz="2400" b="1" dirty="0"/>
          </a:p>
          <a:p>
            <a:r>
              <a:rPr lang="en-GB" sz="2000" dirty="0"/>
              <a:t>A class in Python is defined using the class keyword followed by the class name. The class can contain methods (functions) and attributes (variables). Methods are functions that belong to the class, and they define the </a:t>
            </a:r>
            <a:r>
              <a:rPr lang="en-GB" sz="2000" dirty="0" err="1"/>
              <a:t>behaviors</a:t>
            </a:r>
            <a:r>
              <a:rPr lang="en-GB" sz="2000" dirty="0"/>
              <a:t> of objects of that class.</a:t>
            </a:r>
          </a:p>
        </p:txBody>
      </p:sp>
    </p:spTree>
    <p:extLst>
      <p:ext uri="{BB962C8B-B14F-4D97-AF65-F5344CB8AC3E}">
        <p14:creationId xmlns:p14="http://schemas.microsoft.com/office/powerpoint/2010/main" val="113642153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F1957FB-F1A2-DBB7-7E85-00A2E6F287FF}"/>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BC6133C-0615-4CE4-9132-37E609A9B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6533"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1C9B54BA-E929-1D8C-3104-7BABFECA5CA3}"/>
              </a:ext>
            </a:extLst>
          </p:cNvPr>
          <p:cNvSpPr txBox="1"/>
          <p:nvPr/>
        </p:nvSpPr>
        <p:spPr>
          <a:xfrm>
            <a:off x="645066" y="2031101"/>
            <a:ext cx="4282984" cy="3511943"/>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b="1" dirty="0">
                <a:solidFill>
                  <a:srgbClr val="FF0000"/>
                </a:solidFill>
              </a:rPr>
              <a:t>Hierarchical Inheritance in Python:</a:t>
            </a:r>
          </a:p>
          <a:p>
            <a:pPr indent="-228600">
              <a:lnSpc>
                <a:spcPct val="90000"/>
              </a:lnSpc>
              <a:spcAft>
                <a:spcPts val="600"/>
              </a:spcAft>
              <a:buFont typeface="Arial" panose="020B0604020202020204" pitchFamily="34" charset="0"/>
              <a:buChar char="•"/>
            </a:pPr>
            <a:endParaRPr lang="en-US" b="1" dirty="0"/>
          </a:p>
          <a:p>
            <a:pPr indent="-228600">
              <a:lnSpc>
                <a:spcPct val="90000"/>
              </a:lnSpc>
              <a:spcAft>
                <a:spcPts val="600"/>
              </a:spcAft>
              <a:buFont typeface="Arial" panose="020B0604020202020204" pitchFamily="34" charset="0"/>
              <a:buChar char="•"/>
            </a:pPr>
            <a:r>
              <a:rPr lang="en-US" dirty="0"/>
              <a:t>Hierarchical inheritance is the opposite of multiple inheritance. Therefore, more than one child class can be derived from a single-parent class. </a:t>
            </a:r>
          </a:p>
        </p:txBody>
      </p:sp>
      <p:sp>
        <p:nvSpPr>
          <p:cNvPr id="17" name="Rectangle 16">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5843"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90492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6793"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diagram of a parent class&#10;&#10;AI-generated content may be incorrect.">
            <a:extLst>
              <a:ext uri="{FF2B5EF4-FFF2-40B4-BE49-F238E27FC236}">
                <a16:creationId xmlns:a16="http://schemas.microsoft.com/office/drawing/2014/main" id="{F858026B-B8BD-551E-4D1F-6D45C38755C5}"/>
              </a:ext>
            </a:extLst>
          </p:cNvPr>
          <p:cNvPicPr>
            <a:picLocks noChangeAspect="1"/>
          </p:cNvPicPr>
          <p:nvPr/>
        </p:nvPicPr>
        <p:blipFill>
          <a:blip r:embed="rId2"/>
          <a:stretch>
            <a:fillRect/>
          </a:stretch>
        </p:blipFill>
        <p:spPr>
          <a:xfrm>
            <a:off x="5987738" y="1821140"/>
            <a:ext cx="5628018" cy="2982849"/>
          </a:xfrm>
          <a:prstGeom prst="rect">
            <a:avLst/>
          </a:prstGeom>
        </p:spPr>
      </p:pic>
    </p:spTree>
    <p:extLst>
      <p:ext uri="{BB962C8B-B14F-4D97-AF65-F5344CB8AC3E}">
        <p14:creationId xmlns:p14="http://schemas.microsoft.com/office/powerpoint/2010/main" val="170071809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Freeform 6">
            <a:extLst>
              <a:ext uri="{FF2B5EF4-FFF2-40B4-BE49-F238E27FC236}">
                <a16:creationId xmlns:a16="http://schemas.microsoft.com/office/drawing/2014/main" id="{69D184B2-2226-4E31-BCCB-4443307674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118533" y="918266"/>
            <a:ext cx="706127" cy="5863534"/>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Freeform 7">
            <a:extLst>
              <a:ext uri="{FF2B5EF4-FFF2-40B4-BE49-F238E27FC236}">
                <a16:creationId xmlns:a16="http://schemas.microsoft.com/office/drawing/2014/main" id="{1AC4D4E3-486A-464A-8EC8-D448810972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117879" y="643467"/>
            <a:ext cx="420307" cy="5668919"/>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9" name="Rectangle 28">
            <a:extLst>
              <a:ext uri="{FF2B5EF4-FFF2-40B4-BE49-F238E27FC236}">
                <a16:creationId xmlns:a16="http://schemas.microsoft.com/office/drawing/2014/main" id="{864DE13E-58EB-4475-B79C-0D4FC65123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38387" y="643467"/>
            <a:ext cx="10933503" cy="5391944"/>
          </a:xfrm>
          <a:prstGeom prst="rect">
            <a:avLst/>
          </a:prstGeom>
          <a:solidFill>
            <a:srgbClr val="FFFFFF"/>
          </a:solidFill>
          <a:ln w="12700">
            <a:solidFill>
              <a:schemeClr val="accent1"/>
            </a:solidFill>
            <a:miter lim="800000"/>
          </a:ln>
        </p:spPr>
        <p:txBody>
          <a:bodyPr vert="horz" wrap="square" lIns="91440" tIns="45720" rIns="91440" bIns="45720" numCol="1" anchor="t" anchorCtr="0" compatLnSpc="1">
            <a:prstTxWarp prst="textNoShape">
              <a:avLst/>
            </a:prstTxWarp>
          </a:bodyPr>
          <a:lstStyle/>
          <a:p>
            <a:endParaRPr lang="en-US"/>
          </a:p>
        </p:txBody>
      </p:sp>
      <p:pic>
        <p:nvPicPr>
          <p:cNvPr id="6" name="Picture 5">
            <a:extLst>
              <a:ext uri="{FF2B5EF4-FFF2-40B4-BE49-F238E27FC236}">
                <a16:creationId xmlns:a16="http://schemas.microsoft.com/office/drawing/2014/main" id="{E1BB272D-9AC5-848D-F99B-1A3E27915838}"/>
              </a:ext>
            </a:extLst>
          </p:cNvPr>
          <p:cNvPicPr>
            <a:picLocks noChangeAspect="1"/>
          </p:cNvPicPr>
          <p:nvPr/>
        </p:nvPicPr>
        <p:blipFill>
          <a:blip r:embed="rId2"/>
          <a:stretch>
            <a:fillRect/>
          </a:stretch>
        </p:blipFill>
        <p:spPr>
          <a:xfrm>
            <a:off x="528810" y="734577"/>
            <a:ext cx="5431313" cy="5479956"/>
          </a:xfrm>
          <a:prstGeom prst="rect">
            <a:avLst/>
          </a:prstGeom>
        </p:spPr>
      </p:pic>
      <p:cxnSp>
        <p:nvCxnSpPr>
          <p:cNvPr id="31" name="Straight Connector 30">
            <a:extLst>
              <a:ext uri="{FF2B5EF4-FFF2-40B4-BE49-F238E27FC236}">
                <a16:creationId xmlns:a16="http://schemas.microsoft.com/office/drawing/2014/main" id="{02E9B2EE-76CA-47F3-9977-3F2FCB7FD25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1739239"/>
            <a:ext cx="0" cy="320040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0199E520-03D9-5A5B-9647-0F0416A82525}"/>
              </a:ext>
            </a:extLst>
          </p:cNvPr>
          <p:cNvPicPr>
            <a:picLocks noChangeAspect="1"/>
          </p:cNvPicPr>
          <p:nvPr/>
        </p:nvPicPr>
        <p:blipFill>
          <a:blip r:embed="rId3"/>
          <a:stretch>
            <a:fillRect/>
          </a:stretch>
        </p:blipFill>
        <p:spPr>
          <a:xfrm>
            <a:off x="6434633" y="2024322"/>
            <a:ext cx="4644528" cy="2630234"/>
          </a:xfrm>
          <a:prstGeom prst="rect">
            <a:avLst/>
          </a:prstGeom>
        </p:spPr>
      </p:pic>
    </p:spTree>
    <p:extLst>
      <p:ext uri="{BB962C8B-B14F-4D97-AF65-F5344CB8AC3E}">
        <p14:creationId xmlns:p14="http://schemas.microsoft.com/office/powerpoint/2010/main" val="322417421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3C7A40-5615-87CE-1338-9327175EF13A}"/>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E44891F4-DCE2-2E0F-E63A-29347677DAB0}"/>
              </a:ext>
            </a:extLst>
          </p:cNvPr>
          <p:cNvSpPr txBox="1"/>
          <p:nvPr/>
        </p:nvSpPr>
        <p:spPr>
          <a:xfrm>
            <a:off x="194930" y="151179"/>
            <a:ext cx="11802139" cy="5940088"/>
          </a:xfrm>
          <a:prstGeom prst="rect">
            <a:avLst/>
          </a:prstGeom>
          <a:noFill/>
        </p:spPr>
        <p:txBody>
          <a:bodyPr wrap="square">
            <a:spAutoFit/>
          </a:bodyPr>
          <a:lstStyle/>
          <a:p>
            <a:r>
              <a:rPr lang="en-GB" sz="2000" b="1" dirty="0">
                <a:solidFill>
                  <a:srgbClr val="FF0000"/>
                </a:solidFill>
              </a:rPr>
              <a:t>                                                                                                   Explanation:</a:t>
            </a:r>
          </a:p>
          <a:p>
            <a:r>
              <a:rPr lang="en-GB" sz="2000" b="1" dirty="0">
                <a:solidFill>
                  <a:srgbClr val="FF0000"/>
                </a:solidFill>
              </a:rPr>
              <a:t>Base Class (Animal):</a:t>
            </a:r>
          </a:p>
          <a:p>
            <a:endParaRPr lang="en-GB" sz="2000" dirty="0"/>
          </a:p>
          <a:p>
            <a:pPr marL="342900" indent="-342900">
              <a:buFont typeface="Wingdings" panose="05000000000000000000" pitchFamily="2" charset="2"/>
              <a:buChar char="q"/>
            </a:pPr>
            <a:r>
              <a:rPr lang="en-GB" sz="2000" dirty="0"/>
              <a:t>Contains common attributes and methods for all animals.</a:t>
            </a:r>
          </a:p>
          <a:p>
            <a:pPr marL="342900" indent="-342900">
              <a:buFont typeface="Wingdings" panose="05000000000000000000" pitchFamily="2" charset="2"/>
              <a:buChar char="q"/>
            </a:pPr>
            <a:r>
              <a:rPr lang="en-GB" sz="2000" dirty="0"/>
              <a:t>__</a:t>
            </a:r>
            <a:r>
              <a:rPr lang="en-GB" sz="2000" dirty="0" err="1"/>
              <a:t>init</a:t>
            </a:r>
            <a:r>
              <a:rPr lang="en-GB" sz="2000" dirty="0"/>
              <a:t>__ method initializes the species attribute.</a:t>
            </a:r>
          </a:p>
          <a:p>
            <a:pPr marL="342900" indent="-342900">
              <a:buFont typeface="Wingdings" panose="05000000000000000000" pitchFamily="2" charset="2"/>
              <a:buChar char="q"/>
            </a:pPr>
            <a:r>
              <a:rPr lang="en-GB" sz="2000" dirty="0"/>
              <a:t>speak() method provides a general </a:t>
            </a:r>
            <a:r>
              <a:rPr lang="en-GB" sz="2000" dirty="0" err="1"/>
              <a:t>behavior</a:t>
            </a:r>
            <a:r>
              <a:rPr lang="en-GB" sz="2000" dirty="0"/>
              <a:t> for all animals.</a:t>
            </a:r>
          </a:p>
          <a:p>
            <a:endParaRPr lang="en-GB" sz="2000" dirty="0"/>
          </a:p>
          <a:p>
            <a:r>
              <a:rPr lang="en-GB" sz="2000" b="1" dirty="0">
                <a:solidFill>
                  <a:srgbClr val="FF0000"/>
                </a:solidFill>
              </a:rPr>
              <a:t>Derived Class 1 (Dog):</a:t>
            </a:r>
          </a:p>
          <a:p>
            <a:endParaRPr lang="en-GB" sz="2000" dirty="0"/>
          </a:p>
          <a:p>
            <a:pPr marL="342900" indent="-342900">
              <a:buFont typeface="Wingdings" panose="05000000000000000000" pitchFamily="2" charset="2"/>
              <a:buChar char="q"/>
            </a:pPr>
            <a:r>
              <a:rPr lang="en-GB" sz="2000" dirty="0"/>
              <a:t>Inherits from Animal.</a:t>
            </a:r>
          </a:p>
          <a:p>
            <a:pPr marL="342900" indent="-342900">
              <a:buFont typeface="Wingdings" panose="05000000000000000000" pitchFamily="2" charset="2"/>
              <a:buChar char="q"/>
            </a:pPr>
            <a:r>
              <a:rPr lang="en-GB" sz="2000" dirty="0"/>
              <a:t>Initializes with species set to "Dog" and adds a name attribute.</a:t>
            </a:r>
          </a:p>
          <a:p>
            <a:pPr marL="342900" indent="-342900">
              <a:buFont typeface="Wingdings" panose="05000000000000000000" pitchFamily="2" charset="2"/>
              <a:buChar char="q"/>
            </a:pPr>
            <a:r>
              <a:rPr lang="en-GB" sz="2000" dirty="0"/>
              <a:t>Has an additional method bark() specific to dogs.</a:t>
            </a:r>
          </a:p>
          <a:p>
            <a:endParaRPr lang="en-GB" sz="2000" dirty="0"/>
          </a:p>
          <a:p>
            <a:r>
              <a:rPr lang="en-GB" sz="2000" b="1" dirty="0">
                <a:solidFill>
                  <a:srgbClr val="FF0000"/>
                </a:solidFill>
              </a:rPr>
              <a:t>Derived Class 2 (Cat):</a:t>
            </a:r>
          </a:p>
          <a:p>
            <a:endParaRPr lang="en-GB" sz="2000" dirty="0"/>
          </a:p>
          <a:p>
            <a:pPr marL="342900" indent="-342900">
              <a:buFont typeface="Wingdings" panose="05000000000000000000" pitchFamily="2" charset="2"/>
              <a:buChar char="q"/>
            </a:pPr>
            <a:r>
              <a:rPr lang="en-GB" sz="2000" dirty="0"/>
              <a:t>Inherits from Animal.</a:t>
            </a:r>
          </a:p>
          <a:p>
            <a:pPr marL="342900" indent="-342900">
              <a:buFont typeface="Wingdings" panose="05000000000000000000" pitchFamily="2" charset="2"/>
              <a:buChar char="q"/>
            </a:pPr>
            <a:r>
              <a:rPr lang="en-GB" sz="2000" dirty="0"/>
              <a:t>Initializes with species set to "Cat" and adds a name attribute.</a:t>
            </a:r>
          </a:p>
          <a:p>
            <a:pPr marL="342900" indent="-342900">
              <a:buFont typeface="Wingdings" panose="05000000000000000000" pitchFamily="2" charset="2"/>
              <a:buChar char="q"/>
            </a:pPr>
            <a:r>
              <a:rPr lang="en-GB" sz="2000" dirty="0"/>
              <a:t>Has an additional method meow() specific to cats.</a:t>
            </a:r>
          </a:p>
          <a:p>
            <a:endParaRPr lang="en-GB" sz="2000" dirty="0"/>
          </a:p>
        </p:txBody>
      </p:sp>
      <p:sp>
        <p:nvSpPr>
          <p:cNvPr id="5" name="TextBox 4">
            <a:extLst>
              <a:ext uri="{FF2B5EF4-FFF2-40B4-BE49-F238E27FC236}">
                <a16:creationId xmlns:a16="http://schemas.microsoft.com/office/drawing/2014/main" id="{05EF90D2-EF32-800C-0AD3-E2635D4F2265}"/>
              </a:ext>
            </a:extLst>
          </p:cNvPr>
          <p:cNvSpPr txBox="1"/>
          <p:nvPr/>
        </p:nvSpPr>
        <p:spPr>
          <a:xfrm>
            <a:off x="7525193" y="1721945"/>
            <a:ext cx="4666807" cy="2862322"/>
          </a:xfrm>
          <a:prstGeom prst="rect">
            <a:avLst/>
          </a:prstGeom>
          <a:noFill/>
        </p:spPr>
        <p:txBody>
          <a:bodyPr wrap="square">
            <a:spAutoFit/>
          </a:bodyPr>
          <a:lstStyle/>
          <a:p>
            <a:r>
              <a:rPr lang="en-GB" sz="2000" b="1" dirty="0">
                <a:solidFill>
                  <a:srgbClr val="FF0000"/>
                </a:solidFill>
              </a:rPr>
              <a:t>Object Creation and Method Calls:</a:t>
            </a:r>
          </a:p>
          <a:p>
            <a:endParaRPr lang="en-GB" sz="2000" dirty="0"/>
          </a:p>
          <a:p>
            <a:pPr marL="342900" indent="-342900">
              <a:buFont typeface="Wingdings" panose="05000000000000000000" pitchFamily="2" charset="2"/>
              <a:buChar char="q"/>
            </a:pPr>
            <a:r>
              <a:rPr lang="en-GB" sz="2000" dirty="0"/>
              <a:t>Dog and Cat instances are created, each with their own unique name.</a:t>
            </a:r>
          </a:p>
          <a:p>
            <a:pPr marL="342900" indent="-342900">
              <a:buFont typeface="Wingdings" panose="05000000000000000000" pitchFamily="2" charset="2"/>
              <a:buChar char="q"/>
            </a:pPr>
            <a:r>
              <a:rPr lang="en-GB" sz="2000" dirty="0"/>
              <a:t>Calls to speak() demonstrate shared functionality from the Animal class.</a:t>
            </a:r>
          </a:p>
          <a:p>
            <a:pPr marL="342900" indent="-342900">
              <a:buFont typeface="Wingdings" panose="05000000000000000000" pitchFamily="2" charset="2"/>
              <a:buChar char="q"/>
            </a:pPr>
            <a:r>
              <a:rPr lang="en-GB" sz="2000" dirty="0"/>
              <a:t>Calls to bark() and meow() demonstrate functionality specific to each derived class</a:t>
            </a:r>
          </a:p>
        </p:txBody>
      </p:sp>
    </p:spTree>
    <p:extLst>
      <p:ext uri="{BB962C8B-B14F-4D97-AF65-F5344CB8AC3E}">
        <p14:creationId xmlns:p14="http://schemas.microsoft.com/office/powerpoint/2010/main" val="286378663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6F77B70-0763-ECAB-F72F-3EEA64B7AF45}"/>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BC6133C-0615-4CE4-9132-37E609A9B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6533"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8B6CD64B-08A7-9898-594C-FCD95179EBE5}"/>
              </a:ext>
            </a:extLst>
          </p:cNvPr>
          <p:cNvSpPr txBox="1"/>
          <p:nvPr/>
        </p:nvSpPr>
        <p:spPr>
          <a:xfrm>
            <a:off x="645066" y="2031101"/>
            <a:ext cx="4282984" cy="3511943"/>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b="1"/>
              <a:t>Hybrid Inheritance in Python</a:t>
            </a:r>
          </a:p>
          <a:p>
            <a:pPr indent="-228600">
              <a:lnSpc>
                <a:spcPct val="90000"/>
              </a:lnSpc>
              <a:spcAft>
                <a:spcPts val="600"/>
              </a:spcAft>
              <a:buFont typeface="Arial" panose="020B0604020202020204" pitchFamily="34" charset="0"/>
              <a:buChar char="•"/>
            </a:pPr>
            <a:r>
              <a:rPr lang="en-US"/>
              <a:t>Hybrid inheritance combines two or more types of inheritance methods. Hence, we can witness several relationships between the parent class and the child class with multiple levels. We can say that it is a mixture of more than one type of inheritance.</a:t>
            </a:r>
          </a:p>
        </p:txBody>
      </p:sp>
      <p:sp>
        <p:nvSpPr>
          <p:cNvPr id="14" name="Rectangle 13">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5843"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90492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6793"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82B2DDE0-592A-2DCE-E446-89E29E8B76F2}"/>
              </a:ext>
            </a:extLst>
          </p:cNvPr>
          <p:cNvPicPr>
            <a:picLocks noChangeAspect="1"/>
          </p:cNvPicPr>
          <p:nvPr/>
        </p:nvPicPr>
        <p:blipFill>
          <a:blip r:embed="rId2"/>
          <a:stretch>
            <a:fillRect/>
          </a:stretch>
        </p:blipFill>
        <p:spPr>
          <a:xfrm>
            <a:off x="5987738" y="1370899"/>
            <a:ext cx="5628018" cy="3883332"/>
          </a:xfrm>
          <a:prstGeom prst="rect">
            <a:avLst/>
          </a:prstGeom>
        </p:spPr>
      </p:pic>
    </p:spTree>
    <p:extLst>
      <p:ext uri="{BB962C8B-B14F-4D97-AF65-F5344CB8AC3E}">
        <p14:creationId xmlns:p14="http://schemas.microsoft.com/office/powerpoint/2010/main" val="61134249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1ED700-7084-F1BF-FABC-739DA90A67B1}"/>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307C4C4D-C813-2F48-A093-6FA269032BDA}"/>
              </a:ext>
            </a:extLst>
          </p:cNvPr>
          <p:cNvSpPr txBox="1"/>
          <p:nvPr/>
        </p:nvSpPr>
        <p:spPr>
          <a:xfrm>
            <a:off x="255181" y="446567"/>
            <a:ext cx="11936819" cy="5632311"/>
          </a:xfrm>
          <a:prstGeom prst="rect">
            <a:avLst/>
          </a:prstGeom>
          <a:noFill/>
        </p:spPr>
        <p:txBody>
          <a:bodyPr wrap="square">
            <a:spAutoFit/>
          </a:bodyPr>
          <a:lstStyle/>
          <a:p>
            <a:r>
              <a:rPr lang="en-GB" sz="2000" dirty="0">
                <a:solidFill>
                  <a:srgbClr val="FF0000"/>
                </a:solidFill>
              </a:rPr>
              <a:t>Special Functions in Python Inheritance:</a:t>
            </a:r>
          </a:p>
          <a:p>
            <a:endParaRPr lang="en-GB" sz="2000" dirty="0">
              <a:solidFill>
                <a:srgbClr val="FF0000"/>
              </a:solidFill>
            </a:endParaRPr>
          </a:p>
          <a:p>
            <a:r>
              <a:rPr lang="en-GB" sz="2000" dirty="0"/>
              <a:t>Python is known to be a user-friendly and versatile programming language that offers several built-in functions that come in handy while studying inheritance. </a:t>
            </a:r>
          </a:p>
          <a:p>
            <a:endParaRPr lang="en-GB" sz="2000" dirty="0"/>
          </a:p>
          <a:p>
            <a:r>
              <a:rPr lang="en-GB" sz="2000" b="1" dirty="0">
                <a:solidFill>
                  <a:srgbClr val="FF0000"/>
                </a:solidFill>
              </a:rPr>
              <a:t>super() Function</a:t>
            </a:r>
          </a:p>
          <a:p>
            <a:r>
              <a:rPr lang="en-GB" sz="2000" dirty="0"/>
              <a:t>The super() function is used to invoke a method from the superclass. It returns the object representing the parent class and allows access to the methods and attributes of a parent class in the child class. </a:t>
            </a:r>
          </a:p>
          <a:p>
            <a:endParaRPr lang="en-GB" sz="2000" dirty="0"/>
          </a:p>
          <a:p>
            <a:r>
              <a:rPr lang="en-GB" sz="2000" b="1" dirty="0" err="1">
                <a:solidFill>
                  <a:srgbClr val="FF0000"/>
                </a:solidFill>
              </a:rPr>
              <a:t>issubclass</a:t>
            </a:r>
            <a:r>
              <a:rPr lang="en-GB" sz="2000" b="1" dirty="0">
                <a:solidFill>
                  <a:srgbClr val="FF0000"/>
                </a:solidFill>
              </a:rPr>
              <a:t>()</a:t>
            </a:r>
          </a:p>
          <a:p>
            <a:r>
              <a:rPr lang="en-GB" sz="2000" dirty="0" err="1"/>
              <a:t>issubclass</a:t>
            </a:r>
            <a:r>
              <a:rPr lang="en-GB" sz="2000" dirty="0"/>
              <a:t>() is a simple way to check if a class is the subclass of a specific superclass. This function is used to know if the first class is derived from the second class. If the two classes share a parent-child relationship, it returns the </a:t>
            </a:r>
            <a:r>
              <a:rPr lang="en-GB" sz="2000" dirty="0" err="1"/>
              <a:t>boolean</a:t>
            </a:r>
            <a:r>
              <a:rPr lang="en-GB" sz="2000" dirty="0"/>
              <a:t> value True; else, it returns false.</a:t>
            </a:r>
          </a:p>
          <a:p>
            <a:endParaRPr lang="en-GB" sz="2000" dirty="0"/>
          </a:p>
          <a:p>
            <a:r>
              <a:rPr lang="en-GB" sz="2000" b="1" dirty="0" err="1">
                <a:solidFill>
                  <a:srgbClr val="FF0000"/>
                </a:solidFill>
              </a:rPr>
              <a:t>isinstance</a:t>
            </a:r>
            <a:r>
              <a:rPr lang="en-GB" sz="2000" b="1" dirty="0">
                <a:solidFill>
                  <a:srgbClr val="FF0000"/>
                </a:solidFill>
              </a:rPr>
              <a:t>()</a:t>
            </a:r>
          </a:p>
          <a:p>
            <a:r>
              <a:rPr lang="en-GB" sz="2000" dirty="0" err="1"/>
              <a:t>isinstance</a:t>
            </a:r>
            <a:r>
              <a:rPr lang="en-GB" sz="2000" dirty="0"/>
              <a:t>() is a built-in Python function used to check if an object is an instance of a specific class or any other class it has inherited. It needs two key parameters- the object and the class we must check it against. This function returns the </a:t>
            </a:r>
            <a:r>
              <a:rPr lang="en-GB" sz="2000" dirty="0" err="1"/>
              <a:t>boolean</a:t>
            </a:r>
            <a:r>
              <a:rPr lang="en-GB" sz="2000" dirty="0"/>
              <a:t> value ‘True’ if the object is an instance; else, it returns false.</a:t>
            </a:r>
          </a:p>
        </p:txBody>
      </p:sp>
    </p:spTree>
    <p:extLst>
      <p:ext uri="{BB962C8B-B14F-4D97-AF65-F5344CB8AC3E}">
        <p14:creationId xmlns:p14="http://schemas.microsoft.com/office/powerpoint/2010/main" val="387119427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D64AEE-BF8A-D6EA-7822-9C7960025603}"/>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8D6136C2-4399-CC9F-DC30-E82748567401}"/>
              </a:ext>
            </a:extLst>
          </p:cNvPr>
          <p:cNvSpPr txBox="1"/>
          <p:nvPr/>
        </p:nvSpPr>
        <p:spPr>
          <a:xfrm>
            <a:off x="152400" y="228968"/>
            <a:ext cx="11504427" cy="6247864"/>
          </a:xfrm>
          <a:prstGeom prst="rect">
            <a:avLst/>
          </a:prstGeom>
          <a:noFill/>
        </p:spPr>
        <p:txBody>
          <a:bodyPr wrap="square">
            <a:spAutoFit/>
          </a:bodyPr>
          <a:lstStyle/>
          <a:p>
            <a:r>
              <a:rPr lang="en-GB" sz="2000" b="1" dirty="0">
                <a:solidFill>
                  <a:srgbClr val="FF0000"/>
                </a:solidFill>
              </a:rPr>
              <a:t>Benefits of Inheritance:</a:t>
            </a:r>
          </a:p>
          <a:p>
            <a:endParaRPr lang="en-GB" sz="2000" b="1" dirty="0">
              <a:solidFill>
                <a:srgbClr val="FF0000"/>
              </a:solidFill>
            </a:endParaRPr>
          </a:p>
          <a:p>
            <a:pPr marL="342900" indent="-342900">
              <a:buFont typeface="Wingdings" panose="05000000000000000000" pitchFamily="2" charset="2"/>
              <a:buChar char="q"/>
            </a:pPr>
            <a:r>
              <a:rPr lang="en-GB" sz="2000" dirty="0"/>
              <a:t>With inheritance, a class can inherit the properties of another existing class, also known as the parent class. Here are a few benefits of Python inheritance:</a:t>
            </a:r>
          </a:p>
          <a:p>
            <a:pPr marL="342900" indent="-342900">
              <a:buFont typeface="Wingdings" panose="05000000000000000000" pitchFamily="2" charset="2"/>
              <a:buChar char="q"/>
            </a:pPr>
            <a:endParaRPr lang="en-GB" sz="2000" dirty="0"/>
          </a:p>
          <a:p>
            <a:pPr marL="342900" indent="-342900">
              <a:buFont typeface="Wingdings" panose="05000000000000000000" pitchFamily="2" charset="2"/>
              <a:buChar char="q"/>
            </a:pPr>
            <a:r>
              <a:rPr lang="en-GB" sz="2000" dirty="0"/>
              <a:t>Inheritance increases modularity by breaking down the codebase into modules. Hence making the code easy to understand. Each defined class becomes a separate module that one or many other classes can inherit.</a:t>
            </a:r>
          </a:p>
          <a:p>
            <a:pPr marL="342900" indent="-342900">
              <a:buFont typeface="Wingdings" panose="05000000000000000000" pitchFamily="2" charset="2"/>
              <a:buChar char="q"/>
            </a:pPr>
            <a:endParaRPr lang="en-GB" sz="2000" dirty="0"/>
          </a:p>
          <a:p>
            <a:pPr marL="342900" indent="-342900">
              <a:buFont typeface="Wingdings" panose="05000000000000000000" pitchFamily="2" charset="2"/>
              <a:buChar char="q"/>
            </a:pPr>
            <a:r>
              <a:rPr lang="en-GB" sz="2000" dirty="0"/>
              <a:t>It allows code reusability, as you don’t need to write the same code repeatedly.</a:t>
            </a:r>
          </a:p>
          <a:p>
            <a:pPr marL="342900" indent="-342900">
              <a:buFont typeface="Wingdings" panose="05000000000000000000" pitchFamily="2" charset="2"/>
              <a:buChar char="q"/>
            </a:pPr>
            <a:endParaRPr lang="en-GB" sz="2000" dirty="0"/>
          </a:p>
          <a:p>
            <a:pPr marL="342900" indent="-342900">
              <a:buFont typeface="Wingdings" panose="05000000000000000000" pitchFamily="2" charset="2"/>
              <a:buChar char="q"/>
            </a:pPr>
            <a:r>
              <a:rPr lang="en-GB" sz="2000" dirty="0"/>
              <a:t>It has a simple model structure.</a:t>
            </a:r>
          </a:p>
          <a:p>
            <a:pPr marL="342900" indent="-342900">
              <a:buFont typeface="Wingdings" panose="05000000000000000000" pitchFamily="2" charset="2"/>
              <a:buChar char="q"/>
            </a:pPr>
            <a:endParaRPr lang="en-GB" sz="2000" dirty="0"/>
          </a:p>
          <a:p>
            <a:pPr marL="342900" indent="-342900">
              <a:buFont typeface="Wingdings" panose="05000000000000000000" pitchFamily="2" charset="2"/>
              <a:buChar char="q"/>
            </a:pPr>
            <a:r>
              <a:rPr lang="en-GB" sz="2000" dirty="0"/>
              <a:t>You just have to make changes in the base class, and the derived class will follow automatically. This saves significant maintenance costs and requires less development.</a:t>
            </a:r>
          </a:p>
          <a:p>
            <a:pPr marL="342900" indent="-342900">
              <a:buFont typeface="Wingdings" panose="05000000000000000000" pitchFamily="2" charset="2"/>
              <a:buChar char="q"/>
            </a:pPr>
            <a:endParaRPr lang="en-GB" sz="2000" dirty="0"/>
          </a:p>
          <a:p>
            <a:pPr marL="342900" indent="-342900">
              <a:buFont typeface="Wingdings" panose="05000000000000000000" pitchFamily="2" charset="2"/>
              <a:buChar char="q"/>
            </a:pPr>
            <a:r>
              <a:rPr lang="en-GB" sz="2000" dirty="0"/>
              <a:t>Inheritance is transitive, so if a class acquires traits of another class, all the subclasses of the derived class would automatically inherit the properties of the base class.</a:t>
            </a:r>
          </a:p>
          <a:p>
            <a:pPr marL="342900" indent="-342900">
              <a:buFont typeface="Wingdings" panose="05000000000000000000" pitchFamily="2" charset="2"/>
              <a:buChar char="q"/>
            </a:pPr>
            <a:endParaRPr lang="en-GB" sz="2000" dirty="0"/>
          </a:p>
          <a:p>
            <a:pPr marL="342900" indent="-342900">
              <a:buFont typeface="Wingdings" panose="05000000000000000000" pitchFamily="2" charset="2"/>
              <a:buChar char="q"/>
            </a:pPr>
            <a:r>
              <a:rPr lang="en-GB" sz="2000" dirty="0"/>
              <a:t>We can add more features to a class without changing it.</a:t>
            </a:r>
          </a:p>
        </p:txBody>
      </p:sp>
    </p:spTree>
    <p:extLst>
      <p:ext uri="{BB962C8B-B14F-4D97-AF65-F5344CB8AC3E}">
        <p14:creationId xmlns:p14="http://schemas.microsoft.com/office/powerpoint/2010/main" val="114554708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FFD48BC7-DC40-47DE-87EE-9F4B6ECB9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Freeform: Shape 12">
            <a:extLst>
              <a:ext uri="{FF2B5EF4-FFF2-40B4-BE49-F238E27FC236}">
                <a16:creationId xmlns:a16="http://schemas.microsoft.com/office/drawing/2014/main" id="{E502BBC7-2C76-46F3-BC24-5985BC13D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4425" y="0"/>
            <a:ext cx="9963150"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solidFill>
              <a:srgbClr val="EFEFEF"/>
            </a:solidFill>
          </a:ln>
          <a:effectLst>
            <a:outerShdw blurRad="139700" sx="102000" sy="102000" algn="ctr" rotWithShape="0">
              <a:schemeClr val="bg1">
                <a:lumMod val="85000"/>
                <a:alpha val="3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5" name="Freeform: Shape 14">
            <a:extLst>
              <a:ext uri="{FF2B5EF4-FFF2-40B4-BE49-F238E27FC236}">
                <a16:creationId xmlns:a16="http://schemas.microsoft.com/office/drawing/2014/main" id="{C7F28D52-2A5F-4D23-81AE-7CB8B591C7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1664" y="0"/>
            <a:ext cx="9948672"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9BF06BAC-C0B8-AB19-F6DC-47A2BC9C87D0}"/>
              </a:ext>
            </a:extLst>
          </p:cNvPr>
          <p:cNvSpPr/>
          <p:nvPr/>
        </p:nvSpPr>
        <p:spPr>
          <a:xfrm>
            <a:off x="1524003" y="1999615"/>
            <a:ext cx="9144000" cy="2764028"/>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7200" b="1" kern="1200" cap="none" spc="0" dirty="0">
                <a:ln w="12700" cmpd="sng">
                  <a:solidFill>
                    <a:schemeClr val="accent4"/>
                  </a:solidFill>
                  <a:prstDash val="solid"/>
                </a:ln>
                <a:solidFill>
                  <a:schemeClr val="tx1"/>
                </a:solidFill>
                <a:effectLst/>
                <a:latin typeface="+mj-lt"/>
                <a:ea typeface="+mj-ea"/>
                <a:cs typeface="+mj-cs"/>
              </a:rPr>
              <a:t>Python Encapsulation</a:t>
            </a:r>
          </a:p>
        </p:txBody>
      </p:sp>
      <p:sp>
        <p:nvSpPr>
          <p:cNvPr id="17" name="Rectangle 16">
            <a:extLst>
              <a:ext uri="{FF2B5EF4-FFF2-40B4-BE49-F238E27FC236}">
                <a16:creationId xmlns:a16="http://schemas.microsoft.com/office/drawing/2014/main" id="{3629484E-3792-4B3D-89AD-7C8A1ED0E0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0" y="5524786"/>
            <a:ext cx="4754880" cy="274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6215329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BB4CE1B-7E1E-367B-1E0D-EDDF4E72AAB7}"/>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TextBox 2">
            <a:extLst>
              <a:ext uri="{FF2B5EF4-FFF2-40B4-BE49-F238E27FC236}">
                <a16:creationId xmlns:a16="http://schemas.microsoft.com/office/drawing/2014/main" id="{9B31BA08-7BD3-2054-4583-F6153C931DEB}"/>
              </a:ext>
            </a:extLst>
          </p:cNvPr>
          <p:cNvSpPr txBox="1"/>
          <p:nvPr/>
        </p:nvSpPr>
        <p:spPr>
          <a:xfrm>
            <a:off x="1115568" y="2481943"/>
            <a:ext cx="10168128" cy="3695020"/>
          </a:xfrm>
          <a:prstGeom prst="rect">
            <a:avLst/>
          </a:prstGeom>
        </p:spPr>
        <p:txBody>
          <a:bodyPr vert="horz" lIns="91440" tIns="45720" rIns="91440" bIns="45720" rtlCol="0">
            <a:normAutofit/>
          </a:bodyPr>
          <a:lstStyle/>
          <a:p>
            <a:pPr marL="342900" indent="-228600">
              <a:lnSpc>
                <a:spcPct val="90000"/>
              </a:lnSpc>
              <a:spcAft>
                <a:spcPts val="600"/>
              </a:spcAft>
              <a:buFont typeface="Arial" panose="020B0604020202020204" pitchFamily="34" charset="0"/>
              <a:buChar char="•"/>
            </a:pPr>
            <a:r>
              <a:rPr lang="en-US" sz="2400" b="1" dirty="0"/>
              <a:t>Introduction</a:t>
            </a:r>
          </a:p>
          <a:p>
            <a:pPr marL="342900" indent="-228600">
              <a:lnSpc>
                <a:spcPct val="90000"/>
              </a:lnSpc>
              <a:spcAft>
                <a:spcPts val="600"/>
              </a:spcAft>
              <a:buFont typeface="Arial" panose="020B0604020202020204" pitchFamily="34" charset="0"/>
              <a:buChar char="•"/>
            </a:pPr>
            <a:r>
              <a:rPr lang="en-US" sz="2400" b="1" dirty="0"/>
              <a:t>What Is Encapsulation in Python?</a:t>
            </a:r>
          </a:p>
          <a:p>
            <a:pPr marL="342900" indent="-228600">
              <a:lnSpc>
                <a:spcPct val="90000"/>
              </a:lnSpc>
              <a:spcAft>
                <a:spcPts val="600"/>
              </a:spcAft>
              <a:buFont typeface="Arial" panose="020B0604020202020204" pitchFamily="34" charset="0"/>
              <a:buChar char="•"/>
            </a:pPr>
            <a:r>
              <a:rPr lang="en-US" sz="2400" b="1" dirty="0"/>
              <a:t>Why do we need Encapsulation in Python?</a:t>
            </a:r>
          </a:p>
          <a:p>
            <a:pPr marL="342900" indent="-228600">
              <a:lnSpc>
                <a:spcPct val="90000"/>
              </a:lnSpc>
              <a:spcAft>
                <a:spcPts val="600"/>
              </a:spcAft>
              <a:buFont typeface="Arial" panose="020B0604020202020204" pitchFamily="34" charset="0"/>
              <a:buChar char="•"/>
            </a:pPr>
            <a:r>
              <a:rPr lang="en-US" sz="2400" b="1" dirty="0"/>
              <a:t>Access Modifiers in Python Encapsulation</a:t>
            </a:r>
          </a:p>
        </p:txBody>
      </p:sp>
    </p:spTree>
    <p:extLst>
      <p:ext uri="{BB962C8B-B14F-4D97-AF65-F5344CB8AC3E}">
        <p14:creationId xmlns:p14="http://schemas.microsoft.com/office/powerpoint/2010/main" val="155713814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1A9A7B1-FC4C-F981-C5CB-E9E34CF6262E}"/>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029D5AD-8348-4446-B191-6A9B6FE03F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Freeform: Shape 9">
            <a:extLst>
              <a:ext uri="{FF2B5EF4-FFF2-40B4-BE49-F238E27FC236}">
                <a16:creationId xmlns:a16="http://schemas.microsoft.com/office/drawing/2014/main" id="{A3F395A2-2B64-4749-BD93-2F159C7E1F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1899601"/>
          </a:xfrm>
          <a:custGeom>
            <a:avLst/>
            <a:gdLst>
              <a:gd name="connsiteX0" fmla="*/ 0 w 12188952"/>
              <a:gd name="connsiteY0" fmla="*/ 0 h 1899601"/>
              <a:gd name="connsiteX1" fmla="*/ 12188952 w 12188952"/>
              <a:gd name="connsiteY1" fmla="*/ 0 h 1899601"/>
              <a:gd name="connsiteX2" fmla="*/ 12188952 w 12188952"/>
              <a:gd name="connsiteY2" fmla="*/ 1635106 h 1899601"/>
              <a:gd name="connsiteX3" fmla="*/ 11356325 w 12188952"/>
              <a:gd name="connsiteY3" fmla="*/ 1707615 h 1899601"/>
              <a:gd name="connsiteX4" fmla="*/ 6096001 w 12188952"/>
              <a:gd name="connsiteY4" fmla="*/ 1899601 h 1899601"/>
              <a:gd name="connsiteX5" fmla="*/ 835678 w 12188952"/>
              <a:gd name="connsiteY5" fmla="*/ 1707615 h 1899601"/>
              <a:gd name="connsiteX6" fmla="*/ 0 w 12188952"/>
              <a:gd name="connsiteY6" fmla="*/ 1634841 h 1899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88952" h="1899601">
                <a:moveTo>
                  <a:pt x="0" y="0"/>
                </a:moveTo>
                <a:lnTo>
                  <a:pt x="12188952" y="0"/>
                </a:lnTo>
                <a:lnTo>
                  <a:pt x="12188952" y="1635106"/>
                </a:lnTo>
                <a:lnTo>
                  <a:pt x="11356325" y="1707615"/>
                </a:lnTo>
                <a:cubicBezTo>
                  <a:pt x="9739512" y="1831240"/>
                  <a:pt x="7961919" y="1899601"/>
                  <a:pt x="6096001" y="1899601"/>
                </a:cubicBezTo>
                <a:cubicBezTo>
                  <a:pt x="4230084" y="1899601"/>
                  <a:pt x="2452490" y="1831240"/>
                  <a:pt x="835678" y="1707615"/>
                </a:cubicBezTo>
                <a:lnTo>
                  <a:pt x="0" y="1634841"/>
                </a:lnTo>
                <a:close/>
              </a:path>
            </a:pathLst>
          </a:custGeom>
          <a:ln w="9525">
            <a:solidFill>
              <a:srgbClr val="E6E6E6"/>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Freeform: Shape 11">
            <a:extLst>
              <a:ext uri="{FF2B5EF4-FFF2-40B4-BE49-F238E27FC236}">
                <a16:creationId xmlns:a16="http://schemas.microsoft.com/office/drawing/2014/main" id="{5CF0135B-EAB8-4CA0-896C-2D897ECD28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1890722"/>
          </a:xfrm>
          <a:custGeom>
            <a:avLst/>
            <a:gdLst>
              <a:gd name="connsiteX0" fmla="*/ 0 w 12192000"/>
              <a:gd name="connsiteY0" fmla="*/ 0 h 1890722"/>
              <a:gd name="connsiteX1" fmla="*/ 12192000 w 12192000"/>
              <a:gd name="connsiteY1" fmla="*/ 0 h 1890722"/>
              <a:gd name="connsiteX2" fmla="*/ 12192000 w 12192000"/>
              <a:gd name="connsiteY2" fmla="*/ 1626227 h 1890722"/>
              <a:gd name="connsiteX3" fmla="*/ 11359165 w 12192000"/>
              <a:gd name="connsiteY3" fmla="*/ 1698736 h 1890722"/>
              <a:gd name="connsiteX4" fmla="*/ 6097526 w 12192000"/>
              <a:gd name="connsiteY4" fmla="*/ 1890722 h 1890722"/>
              <a:gd name="connsiteX5" fmla="*/ 835887 w 12192000"/>
              <a:gd name="connsiteY5" fmla="*/ 1698736 h 1890722"/>
              <a:gd name="connsiteX6" fmla="*/ 0 w 12192000"/>
              <a:gd name="connsiteY6" fmla="*/ 1625962 h 1890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890722">
                <a:moveTo>
                  <a:pt x="0" y="0"/>
                </a:moveTo>
                <a:lnTo>
                  <a:pt x="12192000" y="0"/>
                </a:lnTo>
                <a:lnTo>
                  <a:pt x="12192000" y="1626227"/>
                </a:lnTo>
                <a:lnTo>
                  <a:pt x="11359165" y="1698736"/>
                </a:lnTo>
                <a:cubicBezTo>
                  <a:pt x="9741947" y="1822361"/>
                  <a:pt x="7963910" y="1890722"/>
                  <a:pt x="6097526" y="1890722"/>
                </a:cubicBezTo>
                <a:cubicBezTo>
                  <a:pt x="4231142" y="1890722"/>
                  <a:pt x="2453104" y="1822361"/>
                  <a:pt x="835887" y="1698736"/>
                </a:cubicBezTo>
                <a:lnTo>
                  <a:pt x="0" y="1625962"/>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92C3387C-D24F-4737-8A37-1DC5CFF09C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2452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TextBox 2">
            <a:extLst>
              <a:ext uri="{FF2B5EF4-FFF2-40B4-BE49-F238E27FC236}">
                <a16:creationId xmlns:a16="http://schemas.microsoft.com/office/drawing/2014/main" id="{19892835-D5E1-1BD6-01D1-7E197FBE46F7}"/>
              </a:ext>
            </a:extLst>
          </p:cNvPr>
          <p:cNvSpPr txBox="1"/>
          <p:nvPr/>
        </p:nvSpPr>
        <p:spPr>
          <a:xfrm>
            <a:off x="838200" y="2478024"/>
            <a:ext cx="10515600" cy="3694176"/>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2400" b="1" dirty="0">
                <a:solidFill>
                  <a:srgbClr val="FF0000"/>
                </a:solidFill>
              </a:rPr>
              <a:t>Introduction:</a:t>
            </a:r>
          </a:p>
          <a:p>
            <a:pPr indent="-228600">
              <a:lnSpc>
                <a:spcPct val="90000"/>
              </a:lnSpc>
              <a:spcAft>
                <a:spcPts val="600"/>
              </a:spcAft>
              <a:buFont typeface="Arial" panose="020B0604020202020204" pitchFamily="34" charset="0"/>
              <a:buChar char="•"/>
            </a:pPr>
            <a:endParaRPr lang="en-US" sz="2400" b="1" dirty="0"/>
          </a:p>
          <a:p>
            <a:pPr indent="-228600">
              <a:lnSpc>
                <a:spcPct val="90000"/>
              </a:lnSpc>
              <a:spcAft>
                <a:spcPts val="600"/>
              </a:spcAft>
              <a:buFont typeface="Arial" panose="020B0604020202020204" pitchFamily="34" charset="0"/>
              <a:buChar char="•"/>
            </a:pPr>
            <a:r>
              <a:rPr lang="en-US" sz="2400" dirty="0"/>
              <a:t>Encapsulation is a key concept of object-oriented programming. It is the process of bundling data members and functions within a single class. This also helps in data hiding while ensuring that objects are self-sufficient functioning pieces that can work independently.</a:t>
            </a:r>
          </a:p>
          <a:p>
            <a:pPr indent="-228600">
              <a:lnSpc>
                <a:spcPct val="90000"/>
              </a:lnSpc>
              <a:spcAft>
                <a:spcPts val="600"/>
              </a:spcAft>
              <a:buFont typeface="Arial" panose="020B0604020202020204" pitchFamily="34" charset="0"/>
              <a:buChar char="•"/>
            </a:pPr>
            <a:endParaRPr lang="en-US" sz="2400" dirty="0"/>
          </a:p>
        </p:txBody>
      </p:sp>
    </p:spTree>
    <p:extLst>
      <p:ext uri="{BB962C8B-B14F-4D97-AF65-F5344CB8AC3E}">
        <p14:creationId xmlns:p14="http://schemas.microsoft.com/office/powerpoint/2010/main" val="311808103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323E77-B493-6E3A-2A92-F35FFD70E357}"/>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E0A1110D-1B65-FD0F-2299-CCEA85FAC8E3}"/>
              </a:ext>
            </a:extLst>
          </p:cNvPr>
          <p:cNvSpPr txBox="1"/>
          <p:nvPr/>
        </p:nvSpPr>
        <p:spPr>
          <a:xfrm>
            <a:off x="130629" y="130629"/>
            <a:ext cx="12061371" cy="6555641"/>
          </a:xfrm>
          <a:prstGeom prst="rect">
            <a:avLst/>
          </a:prstGeom>
          <a:noFill/>
        </p:spPr>
        <p:txBody>
          <a:bodyPr wrap="square">
            <a:spAutoFit/>
          </a:bodyPr>
          <a:lstStyle/>
          <a:p>
            <a:r>
              <a:rPr lang="en-GB" sz="2000" b="1" dirty="0">
                <a:solidFill>
                  <a:srgbClr val="FF0000"/>
                </a:solidFill>
              </a:rPr>
              <a:t>What Is Encapsulation in Python?</a:t>
            </a:r>
          </a:p>
          <a:p>
            <a:endParaRPr lang="en-GB" sz="2000" b="1" dirty="0">
              <a:solidFill>
                <a:srgbClr val="FF0000"/>
              </a:solidFill>
            </a:endParaRPr>
          </a:p>
          <a:p>
            <a:r>
              <a:rPr lang="en-GB" sz="2000" dirty="0"/>
              <a:t>Encapsulation is a crucial OOP concept that refers to the idea of wrapping up data and its related methods into a single unit. It limits direct access to variables and methods and prevents any unintentional or accidental modifications of data. To avoid these unintended changes, a variable of an object can be changed only by the method of an object. These variables are called private variables. </a:t>
            </a:r>
          </a:p>
          <a:p>
            <a:endParaRPr lang="en-GB" sz="2000" dirty="0"/>
          </a:p>
          <a:p>
            <a:r>
              <a:rPr lang="en-GB" sz="2000" dirty="0"/>
              <a:t>In simple terms, encapsulation is a mechanism to bundle data and its associated methods and restrict outside classes to access the data. We can control access to class variables in two ways- private variables and public variables. </a:t>
            </a:r>
          </a:p>
          <a:p>
            <a:endParaRPr lang="en-GB" sz="2000" dirty="0"/>
          </a:p>
          <a:p>
            <a:r>
              <a:rPr lang="en-GB" sz="2000" dirty="0"/>
              <a:t>How data and methods are organized doesn’t matter to users. They are concerned only about the right method to provide input and get the right output based on the input they provide. </a:t>
            </a:r>
          </a:p>
          <a:p>
            <a:endParaRPr lang="en-GB" sz="2000" dirty="0"/>
          </a:p>
          <a:p>
            <a:r>
              <a:rPr lang="en-GB" sz="2000" dirty="0"/>
              <a:t>A common example of Python encapsulation is a class, which encapsulates all the data, including variables, member functions, and more. Encapsulation ensures that objects are self-sufficient functioning pieces and are able to work independently. Also, hiding information guarantees that the state of an object is always valid, as it restricts access to attributes that are hidden from the outside class. </a:t>
            </a:r>
          </a:p>
          <a:p>
            <a:endParaRPr lang="en-GB" sz="2000" dirty="0"/>
          </a:p>
          <a:p>
            <a:r>
              <a:rPr lang="en-GB" sz="2000" dirty="0"/>
              <a:t>Moreover, encapsulation promotes code organization and reusability while helping to build robust software systems. </a:t>
            </a:r>
          </a:p>
        </p:txBody>
      </p:sp>
    </p:spTree>
    <p:extLst>
      <p:ext uri="{BB962C8B-B14F-4D97-AF65-F5344CB8AC3E}">
        <p14:creationId xmlns:p14="http://schemas.microsoft.com/office/powerpoint/2010/main" val="23308220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7E0474-2222-AE42-81C2-E3AC4433AD93}"/>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42D722E4-2901-3A60-E0D2-4F19D9784664}"/>
              </a:ext>
            </a:extLst>
          </p:cNvPr>
          <p:cNvSpPr txBox="1"/>
          <p:nvPr/>
        </p:nvSpPr>
        <p:spPr>
          <a:xfrm>
            <a:off x="116958" y="223283"/>
            <a:ext cx="4731489" cy="4247317"/>
          </a:xfrm>
          <a:prstGeom prst="rect">
            <a:avLst/>
          </a:prstGeom>
          <a:noFill/>
        </p:spPr>
        <p:txBody>
          <a:bodyPr wrap="square">
            <a:spAutoFit/>
          </a:bodyPr>
          <a:lstStyle/>
          <a:p>
            <a:r>
              <a:rPr lang="en-GB" sz="2000" b="1" dirty="0"/>
              <a:t>Syntax:</a:t>
            </a:r>
          </a:p>
          <a:p>
            <a:endParaRPr lang="en-GB" dirty="0"/>
          </a:p>
          <a:p>
            <a:r>
              <a:rPr lang="en-GB" sz="2000" dirty="0"/>
              <a:t>class </a:t>
            </a:r>
            <a:r>
              <a:rPr lang="en-GB" sz="2000" dirty="0" err="1"/>
              <a:t>ClassName</a:t>
            </a:r>
            <a:r>
              <a:rPr lang="en-GB" sz="2000" dirty="0"/>
              <a:t>:</a:t>
            </a:r>
          </a:p>
          <a:p>
            <a:r>
              <a:rPr lang="en-GB" sz="2000" dirty="0"/>
              <a:t>    # Statement-1</a:t>
            </a:r>
          </a:p>
          <a:p>
            <a:r>
              <a:rPr lang="en-GB" sz="2000" dirty="0"/>
              <a:t>    .</a:t>
            </a:r>
          </a:p>
          <a:p>
            <a:r>
              <a:rPr lang="en-GB" sz="2000" dirty="0"/>
              <a:t>    .</a:t>
            </a:r>
          </a:p>
          <a:p>
            <a:r>
              <a:rPr lang="en-GB" sz="2000" dirty="0"/>
              <a:t>    .</a:t>
            </a:r>
          </a:p>
          <a:p>
            <a:r>
              <a:rPr lang="en-GB" sz="2000" dirty="0"/>
              <a:t>    # Statement-N</a:t>
            </a:r>
          </a:p>
          <a:p>
            <a:r>
              <a:rPr lang="en-GB" dirty="0"/>
              <a:t>	</a:t>
            </a:r>
          </a:p>
          <a:p>
            <a:r>
              <a:rPr lang="en-GB" b="1" dirty="0"/>
              <a:t>Creating an Empty Class in Python</a:t>
            </a:r>
          </a:p>
          <a:p>
            <a:r>
              <a:rPr lang="en-GB" b="1" dirty="0"/>
              <a:t>Example</a:t>
            </a:r>
            <a:r>
              <a:rPr lang="en-GB" dirty="0"/>
              <a:t> </a:t>
            </a:r>
          </a:p>
          <a:p>
            <a:endParaRPr lang="en-GB" dirty="0"/>
          </a:p>
          <a:p>
            <a:r>
              <a:rPr lang="en-GB" sz="2000" dirty="0"/>
              <a:t>class Employee:</a:t>
            </a:r>
          </a:p>
          <a:p>
            <a:r>
              <a:rPr lang="en-GB" sz="2000" dirty="0"/>
              <a:t>pass</a:t>
            </a:r>
          </a:p>
        </p:txBody>
      </p:sp>
      <p:sp>
        <p:nvSpPr>
          <p:cNvPr id="5" name="TextBox 4">
            <a:extLst>
              <a:ext uri="{FF2B5EF4-FFF2-40B4-BE49-F238E27FC236}">
                <a16:creationId xmlns:a16="http://schemas.microsoft.com/office/drawing/2014/main" id="{7F96A339-16D8-3262-0B96-46B858E18674}"/>
              </a:ext>
            </a:extLst>
          </p:cNvPr>
          <p:cNvSpPr txBox="1"/>
          <p:nvPr/>
        </p:nvSpPr>
        <p:spPr>
          <a:xfrm>
            <a:off x="5784112" y="223283"/>
            <a:ext cx="6158908" cy="4093428"/>
          </a:xfrm>
          <a:prstGeom prst="rect">
            <a:avLst/>
          </a:prstGeom>
          <a:noFill/>
        </p:spPr>
        <p:txBody>
          <a:bodyPr wrap="square">
            <a:spAutoFit/>
          </a:bodyPr>
          <a:lstStyle/>
          <a:p>
            <a:r>
              <a:rPr lang="en-GB" sz="2000" b="1" dirty="0"/>
              <a:t>Structured Syntax:</a:t>
            </a:r>
          </a:p>
          <a:p>
            <a:endParaRPr lang="en-GB" sz="2000" dirty="0"/>
          </a:p>
          <a:p>
            <a:r>
              <a:rPr lang="en-GB" sz="2000" dirty="0"/>
              <a:t>class </a:t>
            </a:r>
            <a:r>
              <a:rPr lang="en-GB" sz="2000" dirty="0" err="1"/>
              <a:t>ClassName</a:t>
            </a:r>
            <a:r>
              <a:rPr lang="en-GB" sz="2000" dirty="0"/>
              <a:t>:</a:t>
            </a:r>
          </a:p>
          <a:p>
            <a:r>
              <a:rPr lang="en-GB" sz="2000" dirty="0"/>
              <a:t>    # Constructor method (__</a:t>
            </a:r>
            <a:r>
              <a:rPr lang="en-GB" sz="2000" dirty="0" err="1"/>
              <a:t>init</a:t>
            </a:r>
            <a:r>
              <a:rPr lang="en-GB" sz="2000" dirty="0"/>
              <a:t>__) to initialize attributes</a:t>
            </a:r>
          </a:p>
          <a:p>
            <a:r>
              <a:rPr lang="en-GB" sz="2000" dirty="0"/>
              <a:t>    def __</a:t>
            </a:r>
            <a:r>
              <a:rPr lang="en-GB" sz="2000" dirty="0" err="1"/>
              <a:t>init</a:t>
            </a:r>
            <a:r>
              <a:rPr lang="en-GB" sz="2000" dirty="0"/>
              <a:t>__(self, attribute1, attribute2):</a:t>
            </a:r>
          </a:p>
          <a:p>
            <a:r>
              <a:rPr lang="en-GB" sz="2000" dirty="0"/>
              <a:t>        self.attribute1 = attribute1</a:t>
            </a:r>
          </a:p>
          <a:p>
            <a:r>
              <a:rPr lang="en-GB" sz="2000" dirty="0"/>
              <a:t>        self.attribute2 = attribute2</a:t>
            </a:r>
          </a:p>
          <a:p>
            <a:endParaRPr lang="en-GB" sz="2000" dirty="0"/>
          </a:p>
          <a:p>
            <a:r>
              <a:rPr lang="en-GB" sz="2000" dirty="0"/>
              <a:t>    # Method inside the class</a:t>
            </a:r>
          </a:p>
          <a:p>
            <a:r>
              <a:rPr lang="en-GB" sz="2000" dirty="0"/>
              <a:t>    def </a:t>
            </a:r>
            <a:r>
              <a:rPr lang="en-GB" sz="2000" dirty="0" err="1"/>
              <a:t>some_method</a:t>
            </a:r>
            <a:r>
              <a:rPr lang="en-GB" sz="2000" dirty="0"/>
              <a:t>(self):</a:t>
            </a:r>
          </a:p>
          <a:p>
            <a:r>
              <a:rPr lang="en-GB" sz="2000" dirty="0"/>
              <a:t>        # Do something with the attributes</a:t>
            </a:r>
          </a:p>
          <a:p>
            <a:r>
              <a:rPr lang="en-GB" sz="2000" dirty="0"/>
              <a:t>        print(self.attribute1, self.attribute2)</a:t>
            </a:r>
          </a:p>
        </p:txBody>
      </p:sp>
      <p:sp>
        <p:nvSpPr>
          <p:cNvPr id="7" name="TextBox 6">
            <a:extLst>
              <a:ext uri="{FF2B5EF4-FFF2-40B4-BE49-F238E27FC236}">
                <a16:creationId xmlns:a16="http://schemas.microsoft.com/office/drawing/2014/main" id="{2E5663F4-0B53-CFFC-30A6-E52961FAB3A4}"/>
              </a:ext>
            </a:extLst>
          </p:cNvPr>
          <p:cNvSpPr txBox="1"/>
          <p:nvPr/>
        </p:nvSpPr>
        <p:spPr>
          <a:xfrm>
            <a:off x="496186" y="5423456"/>
            <a:ext cx="10965712" cy="646331"/>
          </a:xfrm>
          <a:prstGeom prst="rect">
            <a:avLst/>
          </a:prstGeom>
          <a:noFill/>
        </p:spPr>
        <p:txBody>
          <a:bodyPr wrap="square">
            <a:spAutoFit/>
          </a:bodyPr>
          <a:lstStyle/>
          <a:p>
            <a:r>
              <a:rPr lang="en-GB" b="1" dirty="0"/>
              <a:t>Note: </a:t>
            </a:r>
            <a:r>
              <a:rPr lang="en-GB" dirty="0"/>
              <a:t>We use ‘pass’ as a placeholder rather than code, as we can skip its implementation for a while. With ‘pass’, we can run the Python code without an error.</a:t>
            </a:r>
          </a:p>
        </p:txBody>
      </p:sp>
    </p:spTree>
    <p:extLst>
      <p:ext uri="{BB962C8B-B14F-4D97-AF65-F5344CB8AC3E}">
        <p14:creationId xmlns:p14="http://schemas.microsoft.com/office/powerpoint/2010/main" val="301403528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EC1CBB-4279-2BD4-4916-1FE9AEFD69E4}"/>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8A6DAB0E-F803-6FD4-3A5A-5508EC1501A6}"/>
              </a:ext>
            </a:extLst>
          </p:cNvPr>
          <p:cNvPicPr>
            <a:picLocks noChangeAspect="1"/>
          </p:cNvPicPr>
          <p:nvPr/>
        </p:nvPicPr>
        <p:blipFill>
          <a:blip r:embed="rId2"/>
          <a:stretch>
            <a:fillRect/>
          </a:stretch>
        </p:blipFill>
        <p:spPr>
          <a:xfrm>
            <a:off x="890588" y="709612"/>
            <a:ext cx="7082534" cy="5438775"/>
          </a:xfrm>
          <a:prstGeom prst="rect">
            <a:avLst/>
          </a:prstGeom>
        </p:spPr>
      </p:pic>
      <p:pic>
        <p:nvPicPr>
          <p:cNvPr id="4" name="Picture 3">
            <a:extLst>
              <a:ext uri="{FF2B5EF4-FFF2-40B4-BE49-F238E27FC236}">
                <a16:creationId xmlns:a16="http://schemas.microsoft.com/office/drawing/2014/main" id="{E22D2FCB-1151-6A71-335E-2B9DECE345A7}"/>
              </a:ext>
            </a:extLst>
          </p:cNvPr>
          <p:cNvPicPr>
            <a:picLocks noChangeAspect="1"/>
          </p:cNvPicPr>
          <p:nvPr/>
        </p:nvPicPr>
        <p:blipFill>
          <a:blip r:embed="rId3"/>
          <a:stretch>
            <a:fillRect/>
          </a:stretch>
        </p:blipFill>
        <p:spPr>
          <a:xfrm>
            <a:off x="7468961" y="1894796"/>
            <a:ext cx="4581525" cy="2823482"/>
          </a:xfrm>
          <a:prstGeom prst="rect">
            <a:avLst/>
          </a:prstGeom>
        </p:spPr>
      </p:pic>
    </p:spTree>
    <p:extLst>
      <p:ext uri="{BB962C8B-B14F-4D97-AF65-F5344CB8AC3E}">
        <p14:creationId xmlns:p14="http://schemas.microsoft.com/office/powerpoint/2010/main" val="229933275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8A2670F-A6EB-C902-08A6-CC09E904EE5E}"/>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9A36457-A5F4-4103-A443-02581C0918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AA5CF486-D9E5-4A66-898A-F3D62B81B1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7" y="-5"/>
            <a:ext cx="12193149" cy="2200064"/>
          </a:xfrm>
          <a:custGeom>
            <a:avLst/>
            <a:gdLst>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57107 w 12192001"/>
              <a:gd name="connsiteY22" fmla="*/ 792050 h 2344739"/>
              <a:gd name="connsiteX23" fmla="*/ 11810326 w 12192001"/>
              <a:gd name="connsiteY23" fmla="*/ 799074 h 2344739"/>
              <a:gd name="connsiteX24" fmla="*/ 11550277 w 12192001"/>
              <a:gd name="connsiteY24" fmla="*/ 918898 h 2344739"/>
              <a:gd name="connsiteX25" fmla="*/ 11306392 w 12192001"/>
              <a:gd name="connsiteY25" fmla="*/ 1272239 h 2344739"/>
              <a:gd name="connsiteX26" fmla="*/ 11309326 w 12192001"/>
              <a:gd name="connsiteY26" fmla="*/ 1274846 h 2344739"/>
              <a:gd name="connsiteX27" fmla="*/ 11294224 w 12192001"/>
              <a:gd name="connsiteY27" fmla="*/ 1283683 h 2344739"/>
              <a:gd name="connsiteX28" fmla="*/ 11245526 w 12192001"/>
              <a:gd name="connsiteY28" fmla="*/ 1274060 h 2344739"/>
              <a:gd name="connsiteX29" fmla="*/ 11227161 w 12192001"/>
              <a:gd name="connsiteY29" fmla="*/ 1276236 h 2344739"/>
              <a:gd name="connsiteX30" fmla="*/ 11216939 w 12192001"/>
              <a:gd name="connsiteY30" fmla="*/ 1275961 h 2344739"/>
              <a:gd name="connsiteX31" fmla="*/ 11216036 w 12192001"/>
              <a:gd name="connsiteY31" fmla="*/ 1275018 h 2344739"/>
              <a:gd name="connsiteX32" fmla="*/ 11187737 w 12192001"/>
              <a:gd name="connsiteY32" fmla="*/ 1292383 h 2344739"/>
              <a:gd name="connsiteX33" fmla="*/ 11183353 w 12192001"/>
              <a:gd name="connsiteY33" fmla="*/ 1292525 h 2344739"/>
              <a:gd name="connsiteX34" fmla="*/ 11165706 w 12192001"/>
              <a:gd name="connsiteY34" fmla="*/ 1306612 h 2344739"/>
              <a:gd name="connsiteX35" fmla="*/ 11156163 w 12192001"/>
              <a:gd name="connsiteY35" fmla="*/ 1312414 h 2344739"/>
              <a:gd name="connsiteX36" fmla="*/ 11154348 w 12192001"/>
              <a:gd name="connsiteY36" fmla="*/ 1317097 h 2344739"/>
              <a:gd name="connsiteX37" fmla="*/ 11139813 w 12192001"/>
              <a:gd name="connsiteY37" fmla="*/ 1324115 h 2344739"/>
              <a:gd name="connsiteX38" fmla="*/ 11137813 w 12192001"/>
              <a:gd name="connsiteY38" fmla="*/ 1323772 h 2344739"/>
              <a:gd name="connsiteX39" fmla="*/ 11127060 w 12192001"/>
              <a:gd name="connsiteY39" fmla="*/ 1333832 h 2344739"/>
              <a:gd name="connsiteX40" fmla="*/ 11119543 w 12192001"/>
              <a:gd name="connsiteY40" fmla="*/ 1347424 h 2344739"/>
              <a:gd name="connsiteX41" fmla="*/ 10893535 w 12192001"/>
              <a:gd name="connsiteY41" fmla="*/ 1473399 h 2344739"/>
              <a:gd name="connsiteX42" fmla="*/ 10772152 w 12192001"/>
              <a:gd name="connsiteY42" fmla="*/ 1523191 h 2344739"/>
              <a:gd name="connsiteX43" fmla="*/ 10626520 w 12192001"/>
              <a:gd name="connsiteY43" fmla="*/ 1559229 h 2344739"/>
              <a:gd name="connsiteX44" fmla="*/ 10580747 w 12192001"/>
              <a:gd name="connsiteY44" fmla="*/ 1568689 h 2344739"/>
              <a:gd name="connsiteX45" fmla="*/ 10546642 w 12192001"/>
              <a:gd name="connsiteY45" fmla="*/ 1598423 h 2344739"/>
              <a:gd name="connsiteX46" fmla="*/ 10528495 w 12192001"/>
              <a:gd name="connsiteY46" fmla="*/ 1596907 h 2344739"/>
              <a:gd name="connsiteX47" fmla="*/ 10525298 w 12192001"/>
              <a:gd name="connsiteY47" fmla="*/ 1596411 h 2344739"/>
              <a:gd name="connsiteX48" fmla="*/ 10513981 w 12192001"/>
              <a:gd name="connsiteY48" fmla="*/ 1599537 h 2344739"/>
              <a:gd name="connsiteX49" fmla="*/ 10490587 w 12192001"/>
              <a:gd name="connsiteY49" fmla="*/ 1594156 h 2344739"/>
              <a:gd name="connsiteX50" fmla="*/ 10470270 w 12192001"/>
              <a:gd name="connsiteY50" fmla="*/ 1601693 h 2344739"/>
              <a:gd name="connsiteX51" fmla="*/ 10375894 w 12192001"/>
              <a:gd name="connsiteY51" fmla="*/ 1644598 h 2344739"/>
              <a:gd name="connsiteX52" fmla="*/ 10318190 w 12192001"/>
              <a:gd name="connsiteY52" fmla="*/ 1666221 h 2344739"/>
              <a:gd name="connsiteX53" fmla="*/ 10294319 w 12192001"/>
              <a:gd name="connsiteY53" fmla="*/ 1668079 h 2344739"/>
              <a:gd name="connsiteX54" fmla="*/ 10262295 w 12192001"/>
              <a:gd name="connsiteY54" fmla="*/ 1674948 h 2344739"/>
              <a:gd name="connsiteX55" fmla="*/ 10204270 w 12192001"/>
              <a:gd name="connsiteY55" fmla="*/ 1682149 h 2344739"/>
              <a:gd name="connsiteX56" fmla="*/ 10176611 w 12192001"/>
              <a:gd name="connsiteY56" fmla="*/ 1692943 h 2344739"/>
              <a:gd name="connsiteX57" fmla="*/ 10163922 w 12192001"/>
              <a:gd name="connsiteY57" fmla="*/ 1693739 h 2344739"/>
              <a:gd name="connsiteX58" fmla="*/ 10155160 w 12192001"/>
              <a:gd name="connsiteY58" fmla="*/ 1707487 h 2344739"/>
              <a:gd name="connsiteX59" fmla="*/ 10117119 w 12192001"/>
              <a:gd name="connsiteY59" fmla="*/ 1731142 h 2344739"/>
              <a:gd name="connsiteX60" fmla="*/ 10100445 w 12192001"/>
              <a:gd name="connsiteY60" fmla="*/ 1742432 h 2344739"/>
              <a:gd name="connsiteX61" fmla="*/ 10082169 w 12192001"/>
              <a:gd name="connsiteY61" fmla="*/ 1743296 h 2344739"/>
              <a:gd name="connsiteX62" fmla="*/ 10039240 w 12192001"/>
              <a:gd name="connsiteY62" fmla="*/ 1741632 h 2344739"/>
              <a:gd name="connsiteX63" fmla="*/ 9960019 w 12192001"/>
              <a:gd name="connsiteY63" fmla="*/ 1757147 h 2344739"/>
              <a:gd name="connsiteX64" fmla="*/ 9847792 w 12192001"/>
              <a:gd name="connsiteY64" fmla="*/ 1763915 h 2344739"/>
              <a:gd name="connsiteX65" fmla="*/ 9728309 w 12192001"/>
              <a:gd name="connsiteY65" fmla="*/ 1784122 h 2344739"/>
              <a:gd name="connsiteX66" fmla="*/ 9584507 w 12192001"/>
              <a:gd name="connsiteY66" fmla="*/ 1795542 h 2344739"/>
              <a:gd name="connsiteX67" fmla="*/ 9343052 w 12192001"/>
              <a:gd name="connsiteY67" fmla="*/ 1841244 h 2344739"/>
              <a:gd name="connsiteX68" fmla="*/ 9231370 w 12192001"/>
              <a:gd name="connsiteY68" fmla="*/ 1893149 h 2344739"/>
              <a:gd name="connsiteX69" fmla="*/ 9194810 w 12192001"/>
              <a:gd name="connsiteY69" fmla="*/ 1903228 h 2344739"/>
              <a:gd name="connsiteX70" fmla="*/ 9189246 w 12192001"/>
              <a:gd name="connsiteY70" fmla="*/ 1912467 h 2344739"/>
              <a:gd name="connsiteX71" fmla="*/ 9151232 w 12192001"/>
              <a:gd name="connsiteY71" fmla="*/ 1923669 h 2344739"/>
              <a:gd name="connsiteX72" fmla="*/ 9150210 w 12192001"/>
              <a:gd name="connsiteY72" fmla="*/ 1922604 h 2344739"/>
              <a:gd name="connsiteX73" fmla="*/ 9137318 w 12192001"/>
              <a:gd name="connsiteY73" fmla="*/ 1920435 h 2344739"/>
              <a:gd name="connsiteX74" fmla="*/ 9113812 w 12192001"/>
              <a:gd name="connsiteY74" fmla="*/ 1919069 h 2344739"/>
              <a:gd name="connsiteX75" fmla="*/ 9053453 w 12192001"/>
              <a:gd name="connsiteY75" fmla="*/ 1910755 h 2344739"/>
              <a:gd name="connsiteX76" fmla="*/ 9005486 w 12192001"/>
              <a:gd name="connsiteY76" fmla="*/ 1914040 h 2344739"/>
              <a:gd name="connsiteX77" fmla="*/ 9005201 w 12192001"/>
              <a:gd name="connsiteY77" fmla="*/ 1913800 h 2344739"/>
              <a:gd name="connsiteX78" fmla="*/ 8996232 w 12192001"/>
              <a:gd name="connsiteY78" fmla="*/ 1915011 h 2344739"/>
              <a:gd name="connsiteX79" fmla="*/ 8990394 w 12192001"/>
              <a:gd name="connsiteY79" fmla="*/ 1917072 h 2344739"/>
              <a:gd name="connsiteX80" fmla="*/ 8974337 w 12192001"/>
              <a:gd name="connsiteY80" fmla="*/ 1920298 h 2344739"/>
              <a:gd name="connsiteX81" fmla="*/ 8968011 w 12192001"/>
              <a:gd name="connsiteY81" fmla="*/ 1919598 h 2344739"/>
              <a:gd name="connsiteX82" fmla="*/ 8963048 w 12192001"/>
              <a:gd name="connsiteY82" fmla="*/ 1917373 h 2344739"/>
              <a:gd name="connsiteX83" fmla="*/ 8928988 w 12192001"/>
              <a:gd name="connsiteY83" fmla="*/ 1914185 h 2344739"/>
              <a:gd name="connsiteX84" fmla="*/ 8752444 w 12192001"/>
              <a:gd name="connsiteY84" fmla="*/ 1933417 h 2344739"/>
              <a:gd name="connsiteX85" fmla="*/ 8707847 w 12192001"/>
              <a:gd name="connsiteY85" fmla="*/ 1935518 h 2344739"/>
              <a:gd name="connsiteX86" fmla="*/ 8596071 w 12192001"/>
              <a:gd name="connsiteY86" fmla="*/ 1944090 h 2344739"/>
              <a:gd name="connsiteX87" fmla="*/ 8525230 w 12192001"/>
              <a:gd name="connsiteY87" fmla="*/ 1929248 h 2344739"/>
              <a:gd name="connsiteX88" fmla="*/ 8510983 w 12192001"/>
              <a:gd name="connsiteY88" fmla="*/ 1935163 h 2344739"/>
              <a:gd name="connsiteX89" fmla="*/ 8506167 w 12192001"/>
              <a:gd name="connsiteY89" fmla="*/ 1938164 h 2344739"/>
              <a:gd name="connsiteX90" fmla="*/ 8497968 w 12192001"/>
              <a:gd name="connsiteY90" fmla="*/ 1940902 h 2344739"/>
              <a:gd name="connsiteX91" fmla="*/ 8497594 w 12192001"/>
              <a:gd name="connsiteY91" fmla="*/ 1940723 h 2344739"/>
              <a:gd name="connsiteX92" fmla="*/ 8490249 w 12192001"/>
              <a:gd name="connsiteY92" fmla="*/ 1943773 h 2344739"/>
              <a:gd name="connsiteX93" fmla="*/ 8367182 w 12192001"/>
              <a:gd name="connsiteY93" fmla="*/ 1957815 h 2344739"/>
              <a:gd name="connsiteX94" fmla="*/ 8353799 w 12192001"/>
              <a:gd name="connsiteY94" fmla="*/ 1958009 h 2344739"/>
              <a:gd name="connsiteX95" fmla="*/ 8352373 w 12192001"/>
              <a:gd name="connsiteY95" fmla="*/ 1957169 h 2344739"/>
              <a:gd name="connsiteX96" fmla="*/ 8320104 w 12192001"/>
              <a:gd name="connsiteY96" fmla="*/ 1974587 h 2344739"/>
              <a:gd name="connsiteX97" fmla="*/ 8314433 w 12192001"/>
              <a:gd name="connsiteY97" fmla="*/ 1974913 h 2344739"/>
              <a:gd name="connsiteX98" fmla="*/ 8295174 w 12192001"/>
              <a:gd name="connsiteY98" fmla="*/ 1988808 h 2344739"/>
              <a:gd name="connsiteX99" fmla="*/ 8284276 w 12192001"/>
              <a:gd name="connsiteY99" fmla="*/ 1994631 h 2344739"/>
              <a:gd name="connsiteX100" fmla="*/ 8283150 w 12192001"/>
              <a:gd name="connsiteY100" fmla="*/ 1999074 h 2344739"/>
              <a:gd name="connsiteX101" fmla="*/ 8266076 w 12192001"/>
              <a:gd name="connsiteY101" fmla="*/ 2006249 h 2344739"/>
              <a:gd name="connsiteX102" fmla="*/ 8263377 w 12192001"/>
              <a:gd name="connsiteY102" fmla="*/ 2006019 h 2344739"/>
              <a:gd name="connsiteX103" fmla="*/ 8252033 w 12192001"/>
              <a:gd name="connsiteY103" fmla="*/ 2015862 h 2344739"/>
              <a:gd name="connsiteX104" fmla="*/ 8245834 w 12192001"/>
              <a:gd name="connsiteY104" fmla="*/ 2028854 h 2344739"/>
              <a:gd name="connsiteX105" fmla="*/ 8090272 w 12192001"/>
              <a:gd name="connsiteY105" fmla="*/ 2075015 h 2344739"/>
              <a:gd name="connsiteX106" fmla="*/ 7905407 w 12192001"/>
              <a:gd name="connsiteY106" fmla="*/ 2116988 h 2344739"/>
              <a:gd name="connsiteX107" fmla="*/ 7718745 w 12192001"/>
              <a:gd name="connsiteY107" fmla="*/ 2142703 h 2344739"/>
              <a:gd name="connsiteX108" fmla="*/ 7614347 w 12192001"/>
              <a:gd name="connsiteY108" fmla="*/ 2139232 h 2344739"/>
              <a:gd name="connsiteX109" fmla="*/ 7527543 w 12192001"/>
              <a:gd name="connsiteY109" fmla="*/ 2145060 h 2344739"/>
              <a:gd name="connsiteX110" fmla="*/ 7519571 w 12192001"/>
              <a:gd name="connsiteY110" fmla="*/ 2147613 h 2344739"/>
              <a:gd name="connsiteX111" fmla="*/ 7507411 w 12192001"/>
              <a:gd name="connsiteY111" fmla="*/ 2148948 h 2344739"/>
              <a:gd name="connsiteX112" fmla="*/ 7507040 w 12192001"/>
              <a:gd name="connsiteY112" fmla="*/ 2148621 h 2344739"/>
              <a:gd name="connsiteX113" fmla="*/ 7495795 w 12192001"/>
              <a:gd name="connsiteY113" fmla="*/ 2150573 h 2344739"/>
              <a:gd name="connsiteX114" fmla="*/ 7405391 w 12192001"/>
              <a:gd name="connsiteY114" fmla="*/ 2142468 h 2344739"/>
              <a:gd name="connsiteX115" fmla="*/ 7312180 w 12192001"/>
              <a:gd name="connsiteY115" fmla="*/ 2132873 h 2344739"/>
              <a:gd name="connsiteX116" fmla="*/ 7310853 w 12192001"/>
              <a:gd name="connsiteY116" fmla="*/ 2131431 h 2344739"/>
              <a:gd name="connsiteX117" fmla="*/ 7218559 w 12192001"/>
              <a:gd name="connsiteY117" fmla="*/ 2156680 h 2344739"/>
              <a:gd name="connsiteX118" fmla="*/ 7201101 w 12192001"/>
              <a:gd name="connsiteY118" fmla="*/ 2161230 h 2344739"/>
              <a:gd name="connsiteX119" fmla="*/ 7197004 w 12192001"/>
              <a:gd name="connsiteY119" fmla="*/ 2166588 h 2344739"/>
              <a:gd name="connsiteX120" fmla="*/ 7170808 w 12192001"/>
              <a:gd name="connsiteY120" fmla="*/ 2171236 h 2344739"/>
              <a:gd name="connsiteX121" fmla="*/ 7096988 w 12192001"/>
              <a:gd name="connsiteY121" fmla="*/ 2183464 h 2344739"/>
              <a:gd name="connsiteX122" fmla="*/ 7018496 w 12192001"/>
              <a:gd name="connsiteY122" fmla="*/ 2183090 h 2344739"/>
              <a:gd name="connsiteX123" fmla="*/ 6904146 w 12192001"/>
              <a:gd name="connsiteY123" fmla="*/ 2212596 h 2344739"/>
              <a:gd name="connsiteX124" fmla="*/ 6708222 w 12192001"/>
              <a:gd name="connsiteY124" fmla="*/ 2240551 h 2344739"/>
              <a:gd name="connsiteX125" fmla="*/ 6549454 w 12192001"/>
              <a:gd name="connsiteY125" fmla="*/ 2269327 h 2344739"/>
              <a:gd name="connsiteX126" fmla="*/ 6317560 w 12192001"/>
              <a:gd name="connsiteY126" fmla="*/ 2316127 h 2344739"/>
              <a:gd name="connsiteX127" fmla="*/ 6168674 w 12192001"/>
              <a:gd name="connsiteY127" fmla="*/ 2318214 h 2344739"/>
              <a:gd name="connsiteX128" fmla="*/ 6073848 w 12192001"/>
              <a:gd name="connsiteY128" fmla="*/ 2338676 h 2344739"/>
              <a:gd name="connsiteX129" fmla="*/ 6068529 w 12192001"/>
              <a:gd name="connsiteY129" fmla="*/ 2337139 h 2344739"/>
              <a:gd name="connsiteX130" fmla="*/ 6048638 w 12192001"/>
              <a:gd name="connsiteY130" fmla="*/ 2337822 h 2344739"/>
              <a:gd name="connsiteX131" fmla="*/ 6041285 w 12192001"/>
              <a:gd name="connsiteY131" fmla="*/ 2329473 h 2344739"/>
              <a:gd name="connsiteX132" fmla="*/ 6010090 w 12192001"/>
              <a:gd name="connsiteY132" fmla="*/ 2324380 h 2344739"/>
              <a:gd name="connsiteX133" fmla="*/ 5957375 w 12192001"/>
              <a:gd name="connsiteY133" fmla="*/ 2328024 h 2344739"/>
              <a:gd name="connsiteX134" fmla="*/ 5758919 w 12192001"/>
              <a:gd name="connsiteY134" fmla="*/ 2343716 h 2344739"/>
              <a:gd name="connsiteX135" fmla="*/ 5626960 w 12192001"/>
              <a:gd name="connsiteY135" fmla="*/ 2344739 h 2344739"/>
              <a:gd name="connsiteX136" fmla="*/ 5470906 w 12192001"/>
              <a:gd name="connsiteY136" fmla="*/ 2330719 h 2344739"/>
              <a:gd name="connsiteX137" fmla="*/ 5432761 w 12192001"/>
              <a:gd name="connsiteY137" fmla="*/ 2319466 h 2344739"/>
              <a:gd name="connsiteX138" fmla="*/ 5381669 w 12192001"/>
              <a:gd name="connsiteY138" fmla="*/ 2301764 h 2344739"/>
              <a:gd name="connsiteX139" fmla="*/ 5261764 w 12192001"/>
              <a:gd name="connsiteY139" fmla="*/ 2281347 h 2344739"/>
              <a:gd name="connsiteX140" fmla="*/ 5222961 w 12192001"/>
              <a:gd name="connsiteY140" fmla="*/ 2270223 h 2344739"/>
              <a:gd name="connsiteX141" fmla="*/ 5174660 w 12192001"/>
              <a:gd name="connsiteY141" fmla="*/ 2267233 h 2344739"/>
              <a:gd name="connsiteX142" fmla="*/ 5156554 w 12192001"/>
              <a:gd name="connsiteY142" fmla="*/ 2260010 h 2344739"/>
              <a:gd name="connsiteX143" fmla="*/ 5142599 w 12192001"/>
              <a:gd name="connsiteY143" fmla="*/ 2256610 h 2344739"/>
              <a:gd name="connsiteX144" fmla="*/ 5139596 w 12192001"/>
              <a:gd name="connsiteY144" fmla="*/ 2254509 h 2344739"/>
              <a:gd name="connsiteX145" fmla="*/ 5121659 w 12192001"/>
              <a:gd name="connsiteY145" fmla="*/ 2243656 h 2344739"/>
              <a:gd name="connsiteX146" fmla="*/ 5065790 w 12192001"/>
              <a:gd name="connsiteY146" fmla="*/ 2250227 h 2344739"/>
              <a:gd name="connsiteX147" fmla="*/ 5011514 w 12192001"/>
              <a:gd name="connsiteY147" fmla="*/ 2233846 h 2344739"/>
              <a:gd name="connsiteX148" fmla="*/ 4840441 w 12192001"/>
              <a:gd name="connsiteY148" fmla="*/ 2209829 h 2344739"/>
              <a:gd name="connsiteX149" fmla="*/ 4762447 w 12192001"/>
              <a:gd name="connsiteY149" fmla="*/ 2182061 h 2344739"/>
              <a:gd name="connsiteX150" fmla="*/ 4723186 w 12192001"/>
              <a:gd name="connsiteY150" fmla="*/ 2173047 h 2344739"/>
              <a:gd name="connsiteX151" fmla="*/ 4721176 w 12192001"/>
              <a:gd name="connsiteY151" fmla="*/ 2172298 h 2344739"/>
              <a:gd name="connsiteX152" fmla="*/ 4722111 w 12192001"/>
              <a:gd name="connsiteY152" fmla="*/ 2172087 h 2344739"/>
              <a:gd name="connsiteX153" fmla="*/ 4717202 w 12192001"/>
              <a:gd name="connsiteY153" fmla="*/ 2170817 h 2344739"/>
              <a:gd name="connsiteX154" fmla="*/ 4721176 w 12192001"/>
              <a:gd name="connsiteY154" fmla="*/ 2172298 h 2344739"/>
              <a:gd name="connsiteX155" fmla="*/ 4715526 w 12192001"/>
              <a:gd name="connsiteY155" fmla="*/ 2173573 h 2344739"/>
              <a:gd name="connsiteX156" fmla="*/ 4515814 w 12192001"/>
              <a:gd name="connsiteY156" fmla="*/ 2163671 h 2344739"/>
              <a:gd name="connsiteX157" fmla="*/ 4428543 w 12192001"/>
              <a:gd name="connsiteY157" fmla="*/ 2153020 h 2344739"/>
              <a:gd name="connsiteX158" fmla="*/ 4362875 w 12192001"/>
              <a:gd name="connsiteY158" fmla="*/ 2151674 h 2344739"/>
              <a:gd name="connsiteX159" fmla="*/ 4316966 w 12192001"/>
              <a:gd name="connsiteY159" fmla="*/ 2158289 h 2344739"/>
              <a:gd name="connsiteX160" fmla="*/ 4315110 w 12192001"/>
              <a:gd name="connsiteY160" fmla="*/ 2156948 h 2344739"/>
              <a:gd name="connsiteX161" fmla="*/ 4295144 w 12192001"/>
              <a:gd name="connsiteY161" fmla="*/ 2155069 h 2344739"/>
              <a:gd name="connsiteX162" fmla="*/ 4290064 w 12192001"/>
              <a:gd name="connsiteY162" fmla="*/ 2157986 h 2344739"/>
              <a:gd name="connsiteX163" fmla="*/ 4276142 w 12192001"/>
              <a:gd name="connsiteY163" fmla="*/ 2157740 h 2344739"/>
              <a:gd name="connsiteX164" fmla="*/ 4248117 w 12192001"/>
              <a:gd name="connsiteY164" fmla="*/ 2160064 h 2344739"/>
              <a:gd name="connsiteX165" fmla="*/ 4202051 w 12192001"/>
              <a:gd name="connsiteY165" fmla="*/ 2157269 h 2344739"/>
              <a:gd name="connsiteX166" fmla="*/ 4201745 w 12192001"/>
              <a:gd name="connsiteY166" fmla="*/ 2156010 h 2344739"/>
              <a:gd name="connsiteX167" fmla="*/ 4191248 w 12192001"/>
              <a:gd name="connsiteY167" fmla="*/ 2150376 h 2344739"/>
              <a:gd name="connsiteX168" fmla="*/ 4142745 w 12192001"/>
              <a:gd name="connsiteY168" fmla="*/ 2134511 h 2344739"/>
              <a:gd name="connsiteX169" fmla="*/ 4083097 w 12192001"/>
              <a:gd name="connsiteY169" fmla="*/ 2107978 h 2344739"/>
              <a:gd name="connsiteX170" fmla="*/ 4074546 w 12192001"/>
              <a:gd name="connsiteY170" fmla="*/ 2107143 h 2344739"/>
              <a:gd name="connsiteX171" fmla="*/ 4074427 w 12192001"/>
              <a:gd name="connsiteY171" fmla="*/ 2106844 h 2344739"/>
              <a:gd name="connsiteX172" fmla="*/ 4065510 w 12192001"/>
              <a:gd name="connsiteY172" fmla="*/ 2105400 h 2344739"/>
              <a:gd name="connsiteX173" fmla="*/ 4058954 w 12192001"/>
              <a:gd name="connsiteY173" fmla="*/ 2105618 h 2344739"/>
              <a:gd name="connsiteX174" fmla="*/ 4042364 w 12192001"/>
              <a:gd name="connsiteY174" fmla="*/ 2103997 h 2344739"/>
              <a:gd name="connsiteX175" fmla="*/ 4036997 w 12192001"/>
              <a:gd name="connsiteY175" fmla="*/ 2101563 h 2344739"/>
              <a:gd name="connsiteX176" fmla="*/ 4035363 w 12192001"/>
              <a:gd name="connsiteY176" fmla="*/ 2097896 h 2344739"/>
              <a:gd name="connsiteX177" fmla="*/ 4033778 w 12192001"/>
              <a:gd name="connsiteY177" fmla="*/ 2098131 h 2344739"/>
              <a:gd name="connsiteX178" fmla="*/ 4004538 w 12192001"/>
              <a:gd name="connsiteY178" fmla="*/ 2085563 h 2344739"/>
              <a:gd name="connsiteX179" fmla="*/ 3936846 w 12192001"/>
              <a:gd name="connsiteY179" fmla="*/ 2068106 h 2344739"/>
              <a:gd name="connsiteX180" fmla="*/ 3897275 w 12192001"/>
              <a:gd name="connsiteY180" fmla="*/ 2062451 h 2344739"/>
              <a:gd name="connsiteX181" fmla="*/ 3789760 w 12192001"/>
              <a:gd name="connsiteY181" fmla="*/ 2042213 h 2344739"/>
              <a:gd name="connsiteX182" fmla="*/ 3682513 w 12192001"/>
              <a:gd name="connsiteY182" fmla="*/ 2018290 h 2344739"/>
              <a:gd name="connsiteX183" fmla="*/ 3610035 w 12192001"/>
              <a:gd name="connsiteY183" fmla="*/ 1986019 h 2344739"/>
              <a:gd name="connsiteX184" fmla="*/ 3603855 w 12192001"/>
              <a:gd name="connsiteY184" fmla="*/ 1987381 h 2344739"/>
              <a:gd name="connsiteX185" fmla="*/ 3594736 w 12192001"/>
              <a:gd name="connsiteY185" fmla="*/ 1987545 h 2344739"/>
              <a:gd name="connsiteX186" fmla="*/ 3594501 w 12192001"/>
              <a:gd name="connsiteY186" fmla="*/ 1987276 h 2344739"/>
              <a:gd name="connsiteX187" fmla="*/ 3585978 w 12192001"/>
              <a:gd name="connsiteY187" fmla="*/ 1987966 h 2344739"/>
              <a:gd name="connsiteX188" fmla="*/ 3536135 w 12192001"/>
              <a:gd name="connsiteY188" fmla="*/ 1978267 h 2344739"/>
              <a:gd name="connsiteX189" fmla="*/ 3473223 w 12192001"/>
              <a:gd name="connsiteY189" fmla="*/ 1974606 h 2344739"/>
              <a:gd name="connsiteX190" fmla="*/ 3400728 w 12192001"/>
              <a:gd name="connsiteY190" fmla="*/ 1962558 h 2344739"/>
              <a:gd name="connsiteX191" fmla="*/ 3363888 w 12192001"/>
              <a:gd name="connsiteY191" fmla="*/ 1979510 h 2344739"/>
              <a:gd name="connsiteX192" fmla="*/ 3344026 w 12192001"/>
              <a:gd name="connsiteY192" fmla="*/ 1981192 h 2344739"/>
              <a:gd name="connsiteX193" fmla="*/ 3341698 w 12192001"/>
              <a:gd name="connsiteY193" fmla="*/ 1980217 h 2344739"/>
              <a:gd name="connsiteX194" fmla="*/ 3262356 w 12192001"/>
              <a:gd name="connsiteY194" fmla="*/ 1986094 h 2344739"/>
              <a:gd name="connsiteX195" fmla="*/ 3142556 w 12192001"/>
              <a:gd name="connsiteY195" fmla="*/ 1993869 h 2344739"/>
              <a:gd name="connsiteX196" fmla="*/ 3030291 w 12192001"/>
              <a:gd name="connsiteY196" fmla="*/ 1996512 h 2344739"/>
              <a:gd name="connsiteX197" fmla="*/ 2781569 w 12192001"/>
              <a:gd name="connsiteY197" fmla="*/ 2018333 h 2344739"/>
              <a:gd name="connsiteX198" fmla="*/ 2646527 w 12192001"/>
              <a:gd name="connsiteY198" fmla="*/ 2028869 h 2344739"/>
              <a:gd name="connsiteX199" fmla="*/ 2568028 w 12192001"/>
              <a:gd name="connsiteY199" fmla="*/ 2002628 h 2344739"/>
              <a:gd name="connsiteX200" fmla="*/ 2443255 w 12192001"/>
              <a:gd name="connsiteY200" fmla="*/ 2016529 h 2344739"/>
              <a:gd name="connsiteX201" fmla="*/ 2315112 w 12192001"/>
              <a:gd name="connsiteY201" fmla="*/ 2024996 h 2344739"/>
              <a:gd name="connsiteX202" fmla="*/ 2208578 w 12192001"/>
              <a:gd name="connsiteY202" fmla="*/ 2019763 h 2344739"/>
              <a:gd name="connsiteX203" fmla="*/ 2094665 w 12192001"/>
              <a:gd name="connsiteY203" fmla="*/ 2003052 h 2344739"/>
              <a:gd name="connsiteX204" fmla="*/ 1997356 w 12192001"/>
              <a:gd name="connsiteY204" fmla="*/ 1995032 h 2344739"/>
              <a:gd name="connsiteX205" fmla="*/ 1928172 w 12192001"/>
              <a:gd name="connsiteY205" fmla="*/ 2016977 h 2344739"/>
              <a:gd name="connsiteX206" fmla="*/ 1921650 w 12192001"/>
              <a:gd name="connsiteY206" fmla="*/ 2012146 h 2344739"/>
              <a:gd name="connsiteX207" fmla="*/ 1873080 w 12192001"/>
              <a:gd name="connsiteY207" fmla="*/ 2013741 h 2344739"/>
              <a:gd name="connsiteX208" fmla="*/ 1786655 w 12192001"/>
              <a:gd name="connsiteY208" fmla="*/ 2041363 h 2344739"/>
              <a:gd name="connsiteX209" fmla="*/ 1738204 w 12192001"/>
              <a:gd name="connsiteY209" fmla="*/ 2036312 h 2344739"/>
              <a:gd name="connsiteX210" fmla="*/ 1675071 w 12192001"/>
              <a:gd name="connsiteY210" fmla="*/ 2019963 h 2344739"/>
              <a:gd name="connsiteX211" fmla="*/ 1608669 w 12192001"/>
              <a:gd name="connsiteY211" fmla="*/ 2013066 h 2344739"/>
              <a:gd name="connsiteX212" fmla="*/ 1496110 w 12192001"/>
              <a:gd name="connsiteY212" fmla="*/ 1987476 h 2344739"/>
              <a:gd name="connsiteX213" fmla="*/ 1149979 w 12192001"/>
              <a:gd name="connsiteY213" fmla="*/ 1938041 h 2344739"/>
              <a:gd name="connsiteX214" fmla="*/ 858269 w 12192001"/>
              <a:gd name="connsiteY214" fmla="*/ 1928608 h 2344739"/>
              <a:gd name="connsiteX215" fmla="*/ 837540 w 12192001"/>
              <a:gd name="connsiteY215" fmla="*/ 1929821 h 2344739"/>
              <a:gd name="connsiteX216" fmla="*/ 816809 w 12192001"/>
              <a:gd name="connsiteY216" fmla="*/ 1927857 h 2344739"/>
              <a:gd name="connsiteX217" fmla="*/ 811506 w 12192001"/>
              <a:gd name="connsiteY217" fmla="*/ 1930751 h 2344739"/>
              <a:gd name="connsiteX218" fmla="*/ 797041 w 12192001"/>
              <a:gd name="connsiteY218" fmla="*/ 1930446 h 2344739"/>
              <a:gd name="connsiteX219" fmla="*/ 767901 w 12192001"/>
              <a:gd name="connsiteY219" fmla="*/ 1932653 h 2344739"/>
              <a:gd name="connsiteX220" fmla="*/ 763053 w 12192001"/>
              <a:gd name="connsiteY220" fmla="*/ 1930432 h 2344739"/>
              <a:gd name="connsiteX221" fmla="*/ 720047 w 12192001"/>
              <a:gd name="connsiteY221" fmla="*/ 1929661 h 2344739"/>
              <a:gd name="connsiteX222" fmla="*/ 719742 w 12192001"/>
              <a:gd name="connsiteY222" fmla="*/ 1928399 h 2344739"/>
              <a:gd name="connsiteX223" fmla="*/ 708875 w 12192001"/>
              <a:gd name="connsiteY223" fmla="*/ 1922722 h 2344739"/>
              <a:gd name="connsiteX224" fmla="*/ 596792 w 12192001"/>
              <a:gd name="connsiteY224" fmla="*/ 1879864 h 2344739"/>
              <a:gd name="connsiteX225" fmla="*/ 578535 w 12192001"/>
              <a:gd name="connsiteY225" fmla="*/ 1877212 h 2344739"/>
              <a:gd name="connsiteX226" fmla="*/ 571717 w 12192001"/>
              <a:gd name="connsiteY226" fmla="*/ 1877401 h 2344739"/>
              <a:gd name="connsiteX227" fmla="*/ 445099 w 12192001"/>
              <a:gd name="connsiteY227" fmla="*/ 1839371 h 2344739"/>
              <a:gd name="connsiteX228" fmla="*/ 404015 w 12192001"/>
              <a:gd name="connsiteY228" fmla="*/ 1833548 h 2344739"/>
              <a:gd name="connsiteX229" fmla="*/ 292435 w 12192001"/>
              <a:gd name="connsiteY229" fmla="*/ 1812852 h 2344739"/>
              <a:gd name="connsiteX230" fmla="*/ 118381 w 12192001"/>
              <a:gd name="connsiteY230" fmla="*/ 1761047 h 2344739"/>
              <a:gd name="connsiteX231" fmla="*/ 15526 w 12192001"/>
              <a:gd name="connsiteY231" fmla="*/ 1758191 h 2344739"/>
              <a:gd name="connsiteX232" fmla="*/ 2 w 12192001"/>
              <a:gd name="connsiteY232" fmla="*/ 1752722 h 2344739"/>
              <a:gd name="connsiteX233" fmla="*/ 1 w 12192001"/>
              <a:gd name="connsiteY233" fmla="*/ 762497 h 2344739"/>
              <a:gd name="connsiteX234" fmla="*/ 0 w 12192001"/>
              <a:gd name="connsiteY234" fmla="*/ 762497 h 2344739"/>
              <a:gd name="connsiteX235" fmla="*/ 0 w 12192001"/>
              <a:gd name="connsiteY235" fmla="*/ 222213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57107 w 12192001"/>
              <a:gd name="connsiteY22" fmla="*/ 792050 h 2344739"/>
              <a:gd name="connsiteX23" fmla="*/ 11810326 w 12192001"/>
              <a:gd name="connsiteY23" fmla="*/ 799074 h 2344739"/>
              <a:gd name="connsiteX24" fmla="*/ 11595155 w 12192001"/>
              <a:gd name="connsiteY24" fmla="*/ 918898 h 2344739"/>
              <a:gd name="connsiteX25" fmla="*/ 11306392 w 12192001"/>
              <a:gd name="connsiteY25" fmla="*/ 1272239 h 2344739"/>
              <a:gd name="connsiteX26" fmla="*/ 11309326 w 12192001"/>
              <a:gd name="connsiteY26" fmla="*/ 1274846 h 2344739"/>
              <a:gd name="connsiteX27" fmla="*/ 11294224 w 12192001"/>
              <a:gd name="connsiteY27" fmla="*/ 1283683 h 2344739"/>
              <a:gd name="connsiteX28" fmla="*/ 11245526 w 12192001"/>
              <a:gd name="connsiteY28" fmla="*/ 1274060 h 2344739"/>
              <a:gd name="connsiteX29" fmla="*/ 11227161 w 12192001"/>
              <a:gd name="connsiteY29" fmla="*/ 1276236 h 2344739"/>
              <a:gd name="connsiteX30" fmla="*/ 11216939 w 12192001"/>
              <a:gd name="connsiteY30" fmla="*/ 1275961 h 2344739"/>
              <a:gd name="connsiteX31" fmla="*/ 11216036 w 12192001"/>
              <a:gd name="connsiteY31" fmla="*/ 1275018 h 2344739"/>
              <a:gd name="connsiteX32" fmla="*/ 11187737 w 12192001"/>
              <a:gd name="connsiteY32" fmla="*/ 1292383 h 2344739"/>
              <a:gd name="connsiteX33" fmla="*/ 11183353 w 12192001"/>
              <a:gd name="connsiteY33" fmla="*/ 1292525 h 2344739"/>
              <a:gd name="connsiteX34" fmla="*/ 11165706 w 12192001"/>
              <a:gd name="connsiteY34" fmla="*/ 1306612 h 2344739"/>
              <a:gd name="connsiteX35" fmla="*/ 11156163 w 12192001"/>
              <a:gd name="connsiteY35" fmla="*/ 1312414 h 2344739"/>
              <a:gd name="connsiteX36" fmla="*/ 11154348 w 12192001"/>
              <a:gd name="connsiteY36" fmla="*/ 1317097 h 2344739"/>
              <a:gd name="connsiteX37" fmla="*/ 11139813 w 12192001"/>
              <a:gd name="connsiteY37" fmla="*/ 1324115 h 2344739"/>
              <a:gd name="connsiteX38" fmla="*/ 11137813 w 12192001"/>
              <a:gd name="connsiteY38" fmla="*/ 1323772 h 2344739"/>
              <a:gd name="connsiteX39" fmla="*/ 11127060 w 12192001"/>
              <a:gd name="connsiteY39" fmla="*/ 1333832 h 2344739"/>
              <a:gd name="connsiteX40" fmla="*/ 11119543 w 12192001"/>
              <a:gd name="connsiteY40" fmla="*/ 1347424 h 2344739"/>
              <a:gd name="connsiteX41" fmla="*/ 10893535 w 12192001"/>
              <a:gd name="connsiteY41" fmla="*/ 1473399 h 2344739"/>
              <a:gd name="connsiteX42" fmla="*/ 10772152 w 12192001"/>
              <a:gd name="connsiteY42" fmla="*/ 1523191 h 2344739"/>
              <a:gd name="connsiteX43" fmla="*/ 10626520 w 12192001"/>
              <a:gd name="connsiteY43" fmla="*/ 1559229 h 2344739"/>
              <a:gd name="connsiteX44" fmla="*/ 10580747 w 12192001"/>
              <a:gd name="connsiteY44" fmla="*/ 1568689 h 2344739"/>
              <a:gd name="connsiteX45" fmla="*/ 10546642 w 12192001"/>
              <a:gd name="connsiteY45" fmla="*/ 1598423 h 2344739"/>
              <a:gd name="connsiteX46" fmla="*/ 10528495 w 12192001"/>
              <a:gd name="connsiteY46" fmla="*/ 1596907 h 2344739"/>
              <a:gd name="connsiteX47" fmla="*/ 10525298 w 12192001"/>
              <a:gd name="connsiteY47" fmla="*/ 1596411 h 2344739"/>
              <a:gd name="connsiteX48" fmla="*/ 10513981 w 12192001"/>
              <a:gd name="connsiteY48" fmla="*/ 1599537 h 2344739"/>
              <a:gd name="connsiteX49" fmla="*/ 10490587 w 12192001"/>
              <a:gd name="connsiteY49" fmla="*/ 1594156 h 2344739"/>
              <a:gd name="connsiteX50" fmla="*/ 10470270 w 12192001"/>
              <a:gd name="connsiteY50" fmla="*/ 1601693 h 2344739"/>
              <a:gd name="connsiteX51" fmla="*/ 10375894 w 12192001"/>
              <a:gd name="connsiteY51" fmla="*/ 1644598 h 2344739"/>
              <a:gd name="connsiteX52" fmla="*/ 10318190 w 12192001"/>
              <a:gd name="connsiteY52" fmla="*/ 1666221 h 2344739"/>
              <a:gd name="connsiteX53" fmla="*/ 10294319 w 12192001"/>
              <a:gd name="connsiteY53" fmla="*/ 1668079 h 2344739"/>
              <a:gd name="connsiteX54" fmla="*/ 10262295 w 12192001"/>
              <a:gd name="connsiteY54" fmla="*/ 1674948 h 2344739"/>
              <a:gd name="connsiteX55" fmla="*/ 10204270 w 12192001"/>
              <a:gd name="connsiteY55" fmla="*/ 1682149 h 2344739"/>
              <a:gd name="connsiteX56" fmla="*/ 10176611 w 12192001"/>
              <a:gd name="connsiteY56" fmla="*/ 1692943 h 2344739"/>
              <a:gd name="connsiteX57" fmla="*/ 10163922 w 12192001"/>
              <a:gd name="connsiteY57" fmla="*/ 1693739 h 2344739"/>
              <a:gd name="connsiteX58" fmla="*/ 10155160 w 12192001"/>
              <a:gd name="connsiteY58" fmla="*/ 1707487 h 2344739"/>
              <a:gd name="connsiteX59" fmla="*/ 10117119 w 12192001"/>
              <a:gd name="connsiteY59" fmla="*/ 1731142 h 2344739"/>
              <a:gd name="connsiteX60" fmla="*/ 10100445 w 12192001"/>
              <a:gd name="connsiteY60" fmla="*/ 1742432 h 2344739"/>
              <a:gd name="connsiteX61" fmla="*/ 10082169 w 12192001"/>
              <a:gd name="connsiteY61" fmla="*/ 1743296 h 2344739"/>
              <a:gd name="connsiteX62" fmla="*/ 10039240 w 12192001"/>
              <a:gd name="connsiteY62" fmla="*/ 1741632 h 2344739"/>
              <a:gd name="connsiteX63" fmla="*/ 9960019 w 12192001"/>
              <a:gd name="connsiteY63" fmla="*/ 1757147 h 2344739"/>
              <a:gd name="connsiteX64" fmla="*/ 9847792 w 12192001"/>
              <a:gd name="connsiteY64" fmla="*/ 1763915 h 2344739"/>
              <a:gd name="connsiteX65" fmla="*/ 9728309 w 12192001"/>
              <a:gd name="connsiteY65" fmla="*/ 1784122 h 2344739"/>
              <a:gd name="connsiteX66" fmla="*/ 9584507 w 12192001"/>
              <a:gd name="connsiteY66" fmla="*/ 1795542 h 2344739"/>
              <a:gd name="connsiteX67" fmla="*/ 9343052 w 12192001"/>
              <a:gd name="connsiteY67" fmla="*/ 1841244 h 2344739"/>
              <a:gd name="connsiteX68" fmla="*/ 9231370 w 12192001"/>
              <a:gd name="connsiteY68" fmla="*/ 1893149 h 2344739"/>
              <a:gd name="connsiteX69" fmla="*/ 9194810 w 12192001"/>
              <a:gd name="connsiteY69" fmla="*/ 1903228 h 2344739"/>
              <a:gd name="connsiteX70" fmla="*/ 9189246 w 12192001"/>
              <a:gd name="connsiteY70" fmla="*/ 1912467 h 2344739"/>
              <a:gd name="connsiteX71" fmla="*/ 9151232 w 12192001"/>
              <a:gd name="connsiteY71" fmla="*/ 1923669 h 2344739"/>
              <a:gd name="connsiteX72" fmla="*/ 9150210 w 12192001"/>
              <a:gd name="connsiteY72" fmla="*/ 1922604 h 2344739"/>
              <a:gd name="connsiteX73" fmla="*/ 9137318 w 12192001"/>
              <a:gd name="connsiteY73" fmla="*/ 1920435 h 2344739"/>
              <a:gd name="connsiteX74" fmla="*/ 9113812 w 12192001"/>
              <a:gd name="connsiteY74" fmla="*/ 1919069 h 2344739"/>
              <a:gd name="connsiteX75" fmla="*/ 9053453 w 12192001"/>
              <a:gd name="connsiteY75" fmla="*/ 1910755 h 2344739"/>
              <a:gd name="connsiteX76" fmla="*/ 9005486 w 12192001"/>
              <a:gd name="connsiteY76" fmla="*/ 1914040 h 2344739"/>
              <a:gd name="connsiteX77" fmla="*/ 9005201 w 12192001"/>
              <a:gd name="connsiteY77" fmla="*/ 1913800 h 2344739"/>
              <a:gd name="connsiteX78" fmla="*/ 8996232 w 12192001"/>
              <a:gd name="connsiteY78" fmla="*/ 1915011 h 2344739"/>
              <a:gd name="connsiteX79" fmla="*/ 8990394 w 12192001"/>
              <a:gd name="connsiteY79" fmla="*/ 1917072 h 2344739"/>
              <a:gd name="connsiteX80" fmla="*/ 8974337 w 12192001"/>
              <a:gd name="connsiteY80" fmla="*/ 1920298 h 2344739"/>
              <a:gd name="connsiteX81" fmla="*/ 8968011 w 12192001"/>
              <a:gd name="connsiteY81" fmla="*/ 1919598 h 2344739"/>
              <a:gd name="connsiteX82" fmla="*/ 8963048 w 12192001"/>
              <a:gd name="connsiteY82" fmla="*/ 1917373 h 2344739"/>
              <a:gd name="connsiteX83" fmla="*/ 8928988 w 12192001"/>
              <a:gd name="connsiteY83" fmla="*/ 1914185 h 2344739"/>
              <a:gd name="connsiteX84" fmla="*/ 8752444 w 12192001"/>
              <a:gd name="connsiteY84" fmla="*/ 1933417 h 2344739"/>
              <a:gd name="connsiteX85" fmla="*/ 8707847 w 12192001"/>
              <a:gd name="connsiteY85" fmla="*/ 1935518 h 2344739"/>
              <a:gd name="connsiteX86" fmla="*/ 8596071 w 12192001"/>
              <a:gd name="connsiteY86" fmla="*/ 1944090 h 2344739"/>
              <a:gd name="connsiteX87" fmla="*/ 8525230 w 12192001"/>
              <a:gd name="connsiteY87" fmla="*/ 1929248 h 2344739"/>
              <a:gd name="connsiteX88" fmla="*/ 8510983 w 12192001"/>
              <a:gd name="connsiteY88" fmla="*/ 1935163 h 2344739"/>
              <a:gd name="connsiteX89" fmla="*/ 8506167 w 12192001"/>
              <a:gd name="connsiteY89" fmla="*/ 1938164 h 2344739"/>
              <a:gd name="connsiteX90" fmla="*/ 8497968 w 12192001"/>
              <a:gd name="connsiteY90" fmla="*/ 1940902 h 2344739"/>
              <a:gd name="connsiteX91" fmla="*/ 8497594 w 12192001"/>
              <a:gd name="connsiteY91" fmla="*/ 1940723 h 2344739"/>
              <a:gd name="connsiteX92" fmla="*/ 8490249 w 12192001"/>
              <a:gd name="connsiteY92" fmla="*/ 1943773 h 2344739"/>
              <a:gd name="connsiteX93" fmla="*/ 8367182 w 12192001"/>
              <a:gd name="connsiteY93" fmla="*/ 1957815 h 2344739"/>
              <a:gd name="connsiteX94" fmla="*/ 8353799 w 12192001"/>
              <a:gd name="connsiteY94" fmla="*/ 1958009 h 2344739"/>
              <a:gd name="connsiteX95" fmla="*/ 8352373 w 12192001"/>
              <a:gd name="connsiteY95" fmla="*/ 1957169 h 2344739"/>
              <a:gd name="connsiteX96" fmla="*/ 8320104 w 12192001"/>
              <a:gd name="connsiteY96" fmla="*/ 1974587 h 2344739"/>
              <a:gd name="connsiteX97" fmla="*/ 8314433 w 12192001"/>
              <a:gd name="connsiteY97" fmla="*/ 1974913 h 2344739"/>
              <a:gd name="connsiteX98" fmla="*/ 8295174 w 12192001"/>
              <a:gd name="connsiteY98" fmla="*/ 1988808 h 2344739"/>
              <a:gd name="connsiteX99" fmla="*/ 8284276 w 12192001"/>
              <a:gd name="connsiteY99" fmla="*/ 1994631 h 2344739"/>
              <a:gd name="connsiteX100" fmla="*/ 8283150 w 12192001"/>
              <a:gd name="connsiteY100" fmla="*/ 1999074 h 2344739"/>
              <a:gd name="connsiteX101" fmla="*/ 8266076 w 12192001"/>
              <a:gd name="connsiteY101" fmla="*/ 2006249 h 2344739"/>
              <a:gd name="connsiteX102" fmla="*/ 8263377 w 12192001"/>
              <a:gd name="connsiteY102" fmla="*/ 2006019 h 2344739"/>
              <a:gd name="connsiteX103" fmla="*/ 8252033 w 12192001"/>
              <a:gd name="connsiteY103" fmla="*/ 2015862 h 2344739"/>
              <a:gd name="connsiteX104" fmla="*/ 8245834 w 12192001"/>
              <a:gd name="connsiteY104" fmla="*/ 2028854 h 2344739"/>
              <a:gd name="connsiteX105" fmla="*/ 8090272 w 12192001"/>
              <a:gd name="connsiteY105" fmla="*/ 2075015 h 2344739"/>
              <a:gd name="connsiteX106" fmla="*/ 7905407 w 12192001"/>
              <a:gd name="connsiteY106" fmla="*/ 2116988 h 2344739"/>
              <a:gd name="connsiteX107" fmla="*/ 7718745 w 12192001"/>
              <a:gd name="connsiteY107" fmla="*/ 2142703 h 2344739"/>
              <a:gd name="connsiteX108" fmla="*/ 7614347 w 12192001"/>
              <a:gd name="connsiteY108" fmla="*/ 2139232 h 2344739"/>
              <a:gd name="connsiteX109" fmla="*/ 7527543 w 12192001"/>
              <a:gd name="connsiteY109" fmla="*/ 2145060 h 2344739"/>
              <a:gd name="connsiteX110" fmla="*/ 7519571 w 12192001"/>
              <a:gd name="connsiteY110" fmla="*/ 2147613 h 2344739"/>
              <a:gd name="connsiteX111" fmla="*/ 7507411 w 12192001"/>
              <a:gd name="connsiteY111" fmla="*/ 2148948 h 2344739"/>
              <a:gd name="connsiteX112" fmla="*/ 7507040 w 12192001"/>
              <a:gd name="connsiteY112" fmla="*/ 2148621 h 2344739"/>
              <a:gd name="connsiteX113" fmla="*/ 7495795 w 12192001"/>
              <a:gd name="connsiteY113" fmla="*/ 2150573 h 2344739"/>
              <a:gd name="connsiteX114" fmla="*/ 7405391 w 12192001"/>
              <a:gd name="connsiteY114" fmla="*/ 2142468 h 2344739"/>
              <a:gd name="connsiteX115" fmla="*/ 7312180 w 12192001"/>
              <a:gd name="connsiteY115" fmla="*/ 2132873 h 2344739"/>
              <a:gd name="connsiteX116" fmla="*/ 7310853 w 12192001"/>
              <a:gd name="connsiteY116" fmla="*/ 2131431 h 2344739"/>
              <a:gd name="connsiteX117" fmla="*/ 7218559 w 12192001"/>
              <a:gd name="connsiteY117" fmla="*/ 2156680 h 2344739"/>
              <a:gd name="connsiteX118" fmla="*/ 7201101 w 12192001"/>
              <a:gd name="connsiteY118" fmla="*/ 2161230 h 2344739"/>
              <a:gd name="connsiteX119" fmla="*/ 7197004 w 12192001"/>
              <a:gd name="connsiteY119" fmla="*/ 2166588 h 2344739"/>
              <a:gd name="connsiteX120" fmla="*/ 7170808 w 12192001"/>
              <a:gd name="connsiteY120" fmla="*/ 2171236 h 2344739"/>
              <a:gd name="connsiteX121" fmla="*/ 7096988 w 12192001"/>
              <a:gd name="connsiteY121" fmla="*/ 2183464 h 2344739"/>
              <a:gd name="connsiteX122" fmla="*/ 7018496 w 12192001"/>
              <a:gd name="connsiteY122" fmla="*/ 2183090 h 2344739"/>
              <a:gd name="connsiteX123" fmla="*/ 6904146 w 12192001"/>
              <a:gd name="connsiteY123" fmla="*/ 2212596 h 2344739"/>
              <a:gd name="connsiteX124" fmla="*/ 6708222 w 12192001"/>
              <a:gd name="connsiteY124" fmla="*/ 2240551 h 2344739"/>
              <a:gd name="connsiteX125" fmla="*/ 6549454 w 12192001"/>
              <a:gd name="connsiteY125" fmla="*/ 2269327 h 2344739"/>
              <a:gd name="connsiteX126" fmla="*/ 6317560 w 12192001"/>
              <a:gd name="connsiteY126" fmla="*/ 2316127 h 2344739"/>
              <a:gd name="connsiteX127" fmla="*/ 6168674 w 12192001"/>
              <a:gd name="connsiteY127" fmla="*/ 2318214 h 2344739"/>
              <a:gd name="connsiteX128" fmla="*/ 6073848 w 12192001"/>
              <a:gd name="connsiteY128" fmla="*/ 2338676 h 2344739"/>
              <a:gd name="connsiteX129" fmla="*/ 6068529 w 12192001"/>
              <a:gd name="connsiteY129" fmla="*/ 2337139 h 2344739"/>
              <a:gd name="connsiteX130" fmla="*/ 6048638 w 12192001"/>
              <a:gd name="connsiteY130" fmla="*/ 2337822 h 2344739"/>
              <a:gd name="connsiteX131" fmla="*/ 6041285 w 12192001"/>
              <a:gd name="connsiteY131" fmla="*/ 2329473 h 2344739"/>
              <a:gd name="connsiteX132" fmla="*/ 6010090 w 12192001"/>
              <a:gd name="connsiteY132" fmla="*/ 2324380 h 2344739"/>
              <a:gd name="connsiteX133" fmla="*/ 5957375 w 12192001"/>
              <a:gd name="connsiteY133" fmla="*/ 2328024 h 2344739"/>
              <a:gd name="connsiteX134" fmla="*/ 5758919 w 12192001"/>
              <a:gd name="connsiteY134" fmla="*/ 2343716 h 2344739"/>
              <a:gd name="connsiteX135" fmla="*/ 5626960 w 12192001"/>
              <a:gd name="connsiteY135" fmla="*/ 2344739 h 2344739"/>
              <a:gd name="connsiteX136" fmla="*/ 5470906 w 12192001"/>
              <a:gd name="connsiteY136" fmla="*/ 2330719 h 2344739"/>
              <a:gd name="connsiteX137" fmla="*/ 5432761 w 12192001"/>
              <a:gd name="connsiteY137" fmla="*/ 2319466 h 2344739"/>
              <a:gd name="connsiteX138" fmla="*/ 5381669 w 12192001"/>
              <a:gd name="connsiteY138" fmla="*/ 2301764 h 2344739"/>
              <a:gd name="connsiteX139" fmla="*/ 5261764 w 12192001"/>
              <a:gd name="connsiteY139" fmla="*/ 2281347 h 2344739"/>
              <a:gd name="connsiteX140" fmla="*/ 5222961 w 12192001"/>
              <a:gd name="connsiteY140" fmla="*/ 2270223 h 2344739"/>
              <a:gd name="connsiteX141" fmla="*/ 5174660 w 12192001"/>
              <a:gd name="connsiteY141" fmla="*/ 2267233 h 2344739"/>
              <a:gd name="connsiteX142" fmla="*/ 5156554 w 12192001"/>
              <a:gd name="connsiteY142" fmla="*/ 2260010 h 2344739"/>
              <a:gd name="connsiteX143" fmla="*/ 5142599 w 12192001"/>
              <a:gd name="connsiteY143" fmla="*/ 2256610 h 2344739"/>
              <a:gd name="connsiteX144" fmla="*/ 5139596 w 12192001"/>
              <a:gd name="connsiteY144" fmla="*/ 2254509 h 2344739"/>
              <a:gd name="connsiteX145" fmla="*/ 5121659 w 12192001"/>
              <a:gd name="connsiteY145" fmla="*/ 2243656 h 2344739"/>
              <a:gd name="connsiteX146" fmla="*/ 5065790 w 12192001"/>
              <a:gd name="connsiteY146" fmla="*/ 2250227 h 2344739"/>
              <a:gd name="connsiteX147" fmla="*/ 5011514 w 12192001"/>
              <a:gd name="connsiteY147" fmla="*/ 2233846 h 2344739"/>
              <a:gd name="connsiteX148" fmla="*/ 4840441 w 12192001"/>
              <a:gd name="connsiteY148" fmla="*/ 2209829 h 2344739"/>
              <a:gd name="connsiteX149" fmla="*/ 4762447 w 12192001"/>
              <a:gd name="connsiteY149" fmla="*/ 2182061 h 2344739"/>
              <a:gd name="connsiteX150" fmla="*/ 4723186 w 12192001"/>
              <a:gd name="connsiteY150" fmla="*/ 2173047 h 2344739"/>
              <a:gd name="connsiteX151" fmla="*/ 4721176 w 12192001"/>
              <a:gd name="connsiteY151" fmla="*/ 2172298 h 2344739"/>
              <a:gd name="connsiteX152" fmla="*/ 4722111 w 12192001"/>
              <a:gd name="connsiteY152" fmla="*/ 2172087 h 2344739"/>
              <a:gd name="connsiteX153" fmla="*/ 4717202 w 12192001"/>
              <a:gd name="connsiteY153" fmla="*/ 2170817 h 2344739"/>
              <a:gd name="connsiteX154" fmla="*/ 4721176 w 12192001"/>
              <a:gd name="connsiteY154" fmla="*/ 2172298 h 2344739"/>
              <a:gd name="connsiteX155" fmla="*/ 4715526 w 12192001"/>
              <a:gd name="connsiteY155" fmla="*/ 2173573 h 2344739"/>
              <a:gd name="connsiteX156" fmla="*/ 4515814 w 12192001"/>
              <a:gd name="connsiteY156" fmla="*/ 2163671 h 2344739"/>
              <a:gd name="connsiteX157" fmla="*/ 4428543 w 12192001"/>
              <a:gd name="connsiteY157" fmla="*/ 2153020 h 2344739"/>
              <a:gd name="connsiteX158" fmla="*/ 4362875 w 12192001"/>
              <a:gd name="connsiteY158" fmla="*/ 2151674 h 2344739"/>
              <a:gd name="connsiteX159" fmla="*/ 4316966 w 12192001"/>
              <a:gd name="connsiteY159" fmla="*/ 2158289 h 2344739"/>
              <a:gd name="connsiteX160" fmla="*/ 4315110 w 12192001"/>
              <a:gd name="connsiteY160" fmla="*/ 2156948 h 2344739"/>
              <a:gd name="connsiteX161" fmla="*/ 4295144 w 12192001"/>
              <a:gd name="connsiteY161" fmla="*/ 2155069 h 2344739"/>
              <a:gd name="connsiteX162" fmla="*/ 4290064 w 12192001"/>
              <a:gd name="connsiteY162" fmla="*/ 2157986 h 2344739"/>
              <a:gd name="connsiteX163" fmla="*/ 4276142 w 12192001"/>
              <a:gd name="connsiteY163" fmla="*/ 2157740 h 2344739"/>
              <a:gd name="connsiteX164" fmla="*/ 4248117 w 12192001"/>
              <a:gd name="connsiteY164" fmla="*/ 2160064 h 2344739"/>
              <a:gd name="connsiteX165" fmla="*/ 4202051 w 12192001"/>
              <a:gd name="connsiteY165" fmla="*/ 2157269 h 2344739"/>
              <a:gd name="connsiteX166" fmla="*/ 4201745 w 12192001"/>
              <a:gd name="connsiteY166" fmla="*/ 2156010 h 2344739"/>
              <a:gd name="connsiteX167" fmla="*/ 4191248 w 12192001"/>
              <a:gd name="connsiteY167" fmla="*/ 2150376 h 2344739"/>
              <a:gd name="connsiteX168" fmla="*/ 4142745 w 12192001"/>
              <a:gd name="connsiteY168" fmla="*/ 2134511 h 2344739"/>
              <a:gd name="connsiteX169" fmla="*/ 4083097 w 12192001"/>
              <a:gd name="connsiteY169" fmla="*/ 2107978 h 2344739"/>
              <a:gd name="connsiteX170" fmla="*/ 4074546 w 12192001"/>
              <a:gd name="connsiteY170" fmla="*/ 2107143 h 2344739"/>
              <a:gd name="connsiteX171" fmla="*/ 4074427 w 12192001"/>
              <a:gd name="connsiteY171" fmla="*/ 2106844 h 2344739"/>
              <a:gd name="connsiteX172" fmla="*/ 4065510 w 12192001"/>
              <a:gd name="connsiteY172" fmla="*/ 2105400 h 2344739"/>
              <a:gd name="connsiteX173" fmla="*/ 4058954 w 12192001"/>
              <a:gd name="connsiteY173" fmla="*/ 2105618 h 2344739"/>
              <a:gd name="connsiteX174" fmla="*/ 4042364 w 12192001"/>
              <a:gd name="connsiteY174" fmla="*/ 2103997 h 2344739"/>
              <a:gd name="connsiteX175" fmla="*/ 4036997 w 12192001"/>
              <a:gd name="connsiteY175" fmla="*/ 2101563 h 2344739"/>
              <a:gd name="connsiteX176" fmla="*/ 4035363 w 12192001"/>
              <a:gd name="connsiteY176" fmla="*/ 2097896 h 2344739"/>
              <a:gd name="connsiteX177" fmla="*/ 4033778 w 12192001"/>
              <a:gd name="connsiteY177" fmla="*/ 2098131 h 2344739"/>
              <a:gd name="connsiteX178" fmla="*/ 4004538 w 12192001"/>
              <a:gd name="connsiteY178" fmla="*/ 2085563 h 2344739"/>
              <a:gd name="connsiteX179" fmla="*/ 3936846 w 12192001"/>
              <a:gd name="connsiteY179" fmla="*/ 2068106 h 2344739"/>
              <a:gd name="connsiteX180" fmla="*/ 3897275 w 12192001"/>
              <a:gd name="connsiteY180" fmla="*/ 2062451 h 2344739"/>
              <a:gd name="connsiteX181" fmla="*/ 3789760 w 12192001"/>
              <a:gd name="connsiteY181" fmla="*/ 2042213 h 2344739"/>
              <a:gd name="connsiteX182" fmla="*/ 3682513 w 12192001"/>
              <a:gd name="connsiteY182" fmla="*/ 2018290 h 2344739"/>
              <a:gd name="connsiteX183" fmla="*/ 3610035 w 12192001"/>
              <a:gd name="connsiteY183" fmla="*/ 1986019 h 2344739"/>
              <a:gd name="connsiteX184" fmla="*/ 3603855 w 12192001"/>
              <a:gd name="connsiteY184" fmla="*/ 1987381 h 2344739"/>
              <a:gd name="connsiteX185" fmla="*/ 3594736 w 12192001"/>
              <a:gd name="connsiteY185" fmla="*/ 1987545 h 2344739"/>
              <a:gd name="connsiteX186" fmla="*/ 3594501 w 12192001"/>
              <a:gd name="connsiteY186" fmla="*/ 1987276 h 2344739"/>
              <a:gd name="connsiteX187" fmla="*/ 3585978 w 12192001"/>
              <a:gd name="connsiteY187" fmla="*/ 1987966 h 2344739"/>
              <a:gd name="connsiteX188" fmla="*/ 3536135 w 12192001"/>
              <a:gd name="connsiteY188" fmla="*/ 1978267 h 2344739"/>
              <a:gd name="connsiteX189" fmla="*/ 3473223 w 12192001"/>
              <a:gd name="connsiteY189" fmla="*/ 1974606 h 2344739"/>
              <a:gd name="connsiteX190" fmla="*/ 3400728 w 12192001"/>
              <a:gd name="connsiteY190" fmla="*/ 1962558 h 2344739"/>
              <a:gd name="connsiteX191" fmla="*/ 3363888 w 12192001"/>
              <a:gd name="connsiteY191" fmla="*/ 1979510 h 2344739"/>
              <a:gd name="connsiteX192" fmla="*/ 3344026 w 12192001"/>
              <a:gd name="connsiteY192" fmla="*/ 1981192 h 2344739"/>
              <a:gd name="connsiteX193" fmla="*/ 3341698 w 12192001"/>
              <a:gd name="connsiteY193" fmla="*/ 1980217 h 2344739"/>
              <a:gd name="connsiteX194" fmla="*/ 3262356 w 12192001"/>
              <a:gd name="connsiteY194" fmla="*/ 1986094 h 2344739"/>
              <a:gd name="connsiteX195" fmla="*/ 3142556 w 12192001"/>
              <a:gd name="connsiteY195" fmla="*/ 1993869 h 2344739"/>
              <a:gd name="connsiteX196" fmla="*/ 3030291 w 12192001"/>
              <a:gd name="connsiteY196" fmla="*/ 1996512 h 2344739"/>
              <a:gd name="connsiteX197" fmla="*/ 2781569 w 12192001"/>
              <a:gd name="connsiteY197" fmla="*/ 2018333 h 2344739"/>
              <a:gd name="connsiteX198" fmla="*/ 2646527 w 12192001"/>
              <a:gd name="connsiteY198" fmla="*/ 2028869 h 2344739"/>
              <a:gd name="connsiteX199" fmla="*/ 2568028 w 12192001"/>
              <a:gd name="connsiteY199" fmla="*/ 2002628 h 2344739"/>
              <a:gd name="connsiteX200" fmla="*/ 2443255 w 12192001"/>
              <a:gd name="connsiteY200" fmla="*/ 2016529 h 2344739"/>
              <a:gd name="connsiteX201" fmla="*/ 2315112 w 12192001"/>
              <a:gd name="connsiteY201" fmla="*/ 2024996 h 2344739"/>
              <a:gd name="connsiteX202" fmla="*/ 2208578 w 12192001"/>
              <a:gd name="connsiteY202" fmla="*/ 2019763 h 2344739"/>
              <a:gd name="connsiteX203" fmla="*/ 2094665 w 12192001"/>
              <a:gd name="connsiteY203" fmla="*/ 2003052 h 2344739"/>
              <a:gd name="connsiteX204" fmla="*/ 1997356 w 12192001"/>
              <a:gd name="connsiteY204" fmla="*/ 1995032 h 2344739"/>
              <a:gd name="connsiteX205" fmla="*/ 1928172 w 12192001"/>
              <a:gd name="connsiteY205" fmla="*/ 2016977 h 2344739"/>
              <a:gd name="connsiteX206" fmla="*/ 1921650 w 12192001"/>
              <a:gd name="connsiteY206" fmla="*/ 2012146 h 2344739"/>
              <a:gd name="connsiteX207" fmla="*/ 1873080 w 12192001"/>
              <a:gd name="connsiteY207" fmla="*/ 2013741 h 2344739"/>
              <a:gd name="connsiteX208" fmla="*/ 1786655 w 12192001"/>
              <a:gd name="connsiteY208" fmla="*/ 2041363 h 2344739"/>
              <a:gd name="connsiteX209" fmla="*/ 1738204 w 12192001"/>
              <a:gd name="connsiteY209" fmla="*/ 2036312 h 2344739"/>
              <a:gd name="connsiteX210" fmla="*/ 1675071 w 12192001"/>
              <a:gd name="connsiteY210" fmla="*/ 2019963 h 2344739"/>
              <a:gd name="connsiteX211" fmla="*/ 1608669 w 12192001"/>
              <a:gd name="connsiteY211" fmla="*/ 2013066 h 2344739"/>
              <a:gd name="connsiteX212" fmla="*/ 1496110 w 12192001"/>
              <a:gd name="connsiteY212" fmla="*/ 1987476 h 2344739"/>
              <a:gd name="connsiteX213" fmla="*/ 1149979 w 12192001"/>
              <a:gd name="connsiteY213" fmla="*/ 1938041 h 2344739"/>
              <a:gd name="connsiteX214" fmla="*/ 858269 w 12192001"/>
              <a:gd name="connsiteY214" fmla="*/ 1928608 h 2344739"/>
              <a:gd name="connsiteX215" fmla="*/ 837540 w 12192001"/>
              <a:gd name="connsiteY215" fmla="*/ 1929821 h 2344739"/>
              <a:gd name="connsiteX216" fmla="*/ 816809 w 12192001"/>
              <a:gd name="connsiteY216" fmla="*/ 1927857 h 2344739"/>
              <a:gd name="connsiteX217" fmla="*/ 811506 w 12192001"/>
              <a:gd name="connsiteY217" fmla="*/ 1930751 h 2344739"/>
              <a:gd name="connsiteX218" fmla="*/ 797041 w 12192001"/>
              <a:gd name="connsiteY218" fmla="*/ 1930446 h 2344739"/>
              <a:gd name="connsiteX219" fmla="*/ 767901 w 12192001"/>
              <a:gd name="connsiteY219" fmla="*/ 1932653 h 2344739"/>
              <a:gd name="connsiteX220" fmla="*/ 763053 w 12192001"/>
              <a:gd name="connsiteY220" fmla="*/ 1930432 h 2344739"/>
              <a:gd name="connsiteX221" fmla="*/ 720047 w 12192001"/>
              <a:gd name="connsiteY221" fmla="*/ 1929661 h 2344739"/>
              <a:gd name="connsiteX222" fmla="*/ 719742 w 12192001"/>
              <a:gd name="connsiteY222" fmla="*/ 1928399 h 2344739"/>
              <a:gd name="connsiteX223" fmla="*/ 708875 w 12192001"/>
              <a:gd name="connsiteY223" fmla="*/ 1922722 h 2344739"/>
              <a:gd name="connsiteX224" fmla="*/ 596792 w 12192001"/>
              <a:gd name="connsiteY224" fmla="*/ 1879864 h 2344739"/>
              <a:gd name="connsiteX225" fmla="*/ 578535 w 12192001"/>
              <a:gd name="connsiteY225" fmla="*/ 1877212 h 2344739"/>
              <a:gd name="connsiteX226" fmla="*/ 571717 w 12192001"/>
              <a:gd name="connsiteY226" fmla="*/ 1877401 h 2344739"/>
              <a:gd name="connsiteX227" fmla="*/ 445099 w 12192001"/>
              <a:gd name="connsiteY227" fmla="*/ 1839371 h 2344739"/>
              <a:gd name="connsiteX228" fmla="*/ 404015 w 12192001"/>
              <a:gd name="connsiteY228" fmla="*/ 1833548 h 2344739"/>
              <a:gd name="connsiteX229" fmla="*/ 292435 w 12192001"/>
              <a:gd name="connsiteY229" fmla="*/ 1812852 h 2344739"/>
              <a:gd name="connsiteX230" fmla="*/ 118381 w 12192001"/>
              <a:gd name="connsiteY230" fmla="*/ 1761047 h 2344739"/>
              <a:gd name="connsiteX231" fmla="*/ 15526 w 12192001"/>
              <a:gd name="connsiteY231" fmla="*/ 1758191 h 2344739"/>
              <a:gd name="connsiteX232" fmla="*/ 2 w 12192001"/>
              <a:gd name="connsiteY232" fmla="*/ 1752722 h 2344739"/>
              <a:gd name="connsiteX233" fmla="*/ 1 w 12192001"/>
              <a:gd name="connsiteY233" fmla="*/ 762497 h 2344739"/>
              <a:gd name="connsiteX234" fmla="*/ 0 w 12192001"/>
              <a:gd name="connsiteY234" fmla="*/ 762497 h 2344739"/>
              <a:gd name="connsiteX235" fmla="*/ 0 w 12192001"/>
              <a:gd name="connsiteY235" fmla="*/ 222213 h 2344739"/>
              <a:gd name="connsiteX236" fmla="*/ 0 w 12192001"/>
              <a:gd name="connsiteY236"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57107 w 12192001"/>
              <a:gd name="connsiteY22" fmla="*/ 792050 h 2344739"/>
              <a:gd name="connsiteX23" fmla="*/ 11748619 w 12192001"/>
              <a:gd name="connsiteY23" fmla="*/ 872002 h 2344739"/>
              <a:gd name="connsiteX24" fmla="*/ 11595155 w 12192001"/>
              <a:gd name="connsiteY24" fmla="*/ 918898 h 2344739"/>
              <a:gd name="connsiteX25" fmla="*/ 11306392 w 12192001"/>
              <a:gd name="connsiteY25" fmla="*/ 1272239 h 2344739"/>
              <a:gd name="connsiteX26" fmla="*/ 11309326 w 12192001"/>
              <a:gd name="connsiteY26" fmla="*/ 1274846 h 2344739"/>
              <a:gd name="connsiteX27" fmla="*/ 11294224 w 12192001"/>
              <a:gd name="connsiteY27" fmla="*/ 1283683 h 2344739"/>
              <a:gd name="connsiteX28" fmla="*/ 11245526 w 12192001"/>
              <a:gd name="connsiteY28" fmla="*/ 1274060 h 2344739"/>
              <a:gd name="connsiteX29" fmla="*/ 11227161 w 12192001"/>
              <a:gd name="connsiteY29" fmla="*/ 1276236 h 2344739"/>
              <a:gd name="connsiteX30" fmla="*/ 11216939 w 12192001"/>
              <a:gd name="connsiteY30" fmla="*/ 1275961 h 2344739"/>
              <a:gd name="connsiteX31" fmla="*/ 11216036 w 12192001"/>
              <a:gd name="connsiteY31" fmla="*/ 1275018 h 2344739"/>
              <a:gd name="connsiteX32" fmla="*/ 11187737 w 12192001"/>
              <a:gd name="connsiteY32" fmla="*/ 1292383 h 2344739"/>
              <a:gd name="connsiteX33" fmla="*/ 11183353 w 12192001"/>
              <a:gd name="connsiteY33" fmla="*/ 1292525 h 2344739"/>
              <a:gd name="connsiteX34" fmla="*/ 11165706 w 12192001"/>
              <a:gd name="connsiteY34" fmla="*/ 1306612 h 2344739"/>
              <a:gd name="connsiteX35" fmla="*/ 11156163 w 12192001"/>
              <a:gd name="connsiteY35" fmla="*/ 1312414 h 2344739"/>
              <a:gd name="connsiteX36" fmla="*/ 11154348 w 12192001"/>
              <a:gd name="connsiteY36" fmla="*/ 1317097 h 2344739"/>
              <a:gd name="connsiteX37" fmla="*/ 11139813 w 12192001"/>
              <a:gd name="connsiteY37" fmla="*/ 1324115 h 2344739"/>
              <a:gd name="connsiteX38" fmla="*/ 11137813 w 12192001"/>
              <a:gd name="connsiteY38" fmla="*/ 1323772 h 2344739"/>
              <a:gd name="connsiteX39" fmla="*/ 11127060 w 12192001"/>
              <a:gd name="connsiteY39" fmla="*/ 1333832 h 2344739"/>
              <a:gd name="connsiteX40" fmla="*/ 11119543 w 12192001"/>
              <a:gd name="connsiteY40" fmla="*/ 1347424 h 2344739"/>
              <a:gd name="connsiteX41" fmla="*/ 10893535 w 12192001"/>
              <a:gd name="connsiteY41" fmla="*/ 1473399 h 2344739"/>
              <a:gd name="connsiteX42" fmla="*/ 10772152 w 12192001"/>
              <a:gd name="connsiteY42" fmla="*/ 1523191 h 2344739"/>
              <a:gd name="connsiteX43" fmla="*/ 10626520 w 12192001"/>
              <a:gd name="connsiteY43" fmla="*/ 1559229 h 2344739"/>
              <a:gd name="connsiteX44" fmla="*/ 10580747 w 12192001"/>
              <a:gd name="connsiteY44" fmla="*/ 1568689 h 2344739"/>
              <a:gd name="connsiteX45" fmla="*/ 10546642 w 12192001"/>
              <a:gd name="connsiteY45" fmla="*/ 1598423 h 2344739"/>
              <a:gd name="connsiteX46" fmla="*/ 10528495 w 12192001"/>
              <a:gd name="connsiteY46" fmla="*/ 1596907 h 2344739"/>
              <a:gd name="connsiteX47" fmla="*/ 10525298 w 12192001"/>
              <a:gd name="connsiteY47" fmla="*/ 1596411 h 2344739"/>
              <a:gd name="connsiteX48" fmla="*/ 10513981 w 12192001"/>
              <a:gd name="connsiteY48" fmla="*/ 1599537 h 2344739"/>
              <a:gd name="connsiteX49" fmla="*/ 10490587 w 12192001"/>
              <a:gd name="connsiteY49" fmla="*/ 1594156 h 2344739"/>
              <a:gd name="connsiteX50" fmla="*/ 10470270 w 12192001"/>
              <a:gd name="connsiteY50" fmla="*/ 1601693 h 2344739"/>
              <a:gd name="connsiteX51" fmla="*/ 10375894 w 12192001"/>
              <a:gd name="connsiteY51" fmla="*/ 1644598 h 2344739"/>
              <a:gd name="connsiteX52" fmla="*/ 10318190 w 12192001"/>
              <a:gd name="connsiteY52" fmla="*/ 1666221 h 2344739"/>
              <a:gd name="connsiteX53" fmla="*/ 10294319 w 12192001"/>
              <a:gd name="connsiteY53" fmla="*/ 1668079 h 2344739"/>
              <a:gd name="connsiteX54" fmla="*/ 10262295 w 12192001"/>
              <a:gd name="connsiteY54" fmla="*/ 1674948 h 2344739"/>
              <a:gd name="connsiteX55" fmla="*/ 10204270 w 12192001"/>
              <a:gd name="connsiteY55" fmla="*/ 1682149 h 2344739"/>
              <a:gd name="connsiteX56" fmla="*/ 10176611 w 12192001"/>
              <a:gd name="connsiteY56" fmla="*/ 1692943 h 2344739"/>
              <a:gd name="connsiteX57" fmla="*/ 10163922 w 12192001"/>
              <a:gd name="connsiteY57" fmla="*/ 1693739 h 2344739"/>
              <a:gd name="connsiteX58" fmla="*/ 10155160 w 12192001"/>
              <a:gd name="connsiteY58" fmla="*/ 1707487 h 2344739"/>
              <a:gd name="connsiteX59" fmla="*/ 10117119 w 12192001"/>
              <a:gd name="connsiteY59" fmla="*/ 1731142 h 2344739"/>
              <a:gd name="connsiteX60" fmla="*/ 10100445 w 12192001"/>
              <a:gd name="connsiteY60" fmla="*/ 1742432 h 2344739"/>
              <a:gd name="connsiteX61" fmla="*/ 10082169 w 12192001"/>
              <a:gd name="connsiteY61" fmla="*/ 1743296 h 2344739"/>
              <a:gd name="connsiteX62" fmla="*/ 10039240 w 12192001"/>
              <a:gd name="connsiteY62" fmla="*/ 1741632 h 2344739"/>
              <a:gd name="connsiteX63" fmla="*/ 9960019 w 12192001"/>
              <a:gd name="connsiteY63" fmla="*/ 1757147 h 2344739"/>
              <a:gd name="connsiteX64" fmla="*/ 9847792 w 12192001"/>
              <a:gd name="connsiteY64" fmla="*/ 1763915 h 2344739"/>
              <a:gd name="connsiteX65" fmla="*/ 9728309 w 12192001"/>
              <a:gd name="connsiteY65" fmla="*/ 1784122 h 2344739"/>
              <a:gd name="connsiteX66" fmla="*/ 9584507 w 12192001"/>
              <a:gd name="connsiteY66" fmla="*/ 1795542 h 2344739"/>
              <a:gd name="connsiteX67" fmla="*/ 9343052 w 12192001"/>
              <a:gd name="connsiteY67" fmla="*/ 1841244 h 2344739"/>
              <a:gd name="connsiteX68" fmla="*/ 9231370 w 12192001"/>
              <a:gd name="connsiteY68" fmla="*/ 1893149 h 2344739"/>
              <a:gd name="connsiteX69" fmla="*/ 9194810 w 12192001"/>
              <a:gd name="connsiteY69" fmla="*/ 1903228 h 2344739"/>
              <a:gd name="connsiteX70" fmla="*/ 9189246 w 12192001"/>
              <a:gd name="connsiteY70" fmla="*/ 1912467 h 2344739"/>
              <a:gd name="connsiteX71" fmla="*/ 9151232 w 12192001"/>
              <a:gd name="connsiteY71" fmla="*/ 1923669 h 2344739"/>
              <a:gd name="connsiteX72" fmla="*/ 9150210 w 12192001"/>
              <a:gd name="connsiteY72" fmla="*/ 1922604 h 2344739"/>
              <a:gd name="connsiteX73" fmla="*/ 9137318 w 12192001"/>
              <a:gd name="connsiteY73" fmla="*/ 1920435 h 2344739"/>
              <a:gd name="connsiteX74" fmla="*/ 9113812 w 12192001"/>
              <a:gd name="connsiteY74" fmla="*/ 1919069 h 2344739"/>
              <a:gd name="connsiteX75" fmla="*/ 9053453 w 12192001"/>
              <a:gd name="connsiteY75" fmla="*/ 1910755 h 2344739"/>
              <a:gd name="connsiteX76" fmla="*/ 9005486 w 12192001"/>
              <a:gd name="connsiteY76" fmla="*/ 1914040 h 2344739"/>
              <a:gd name="connsiteX77" fmla="*/ 9005201 w 12192001"/>
              <a:gd name="connsiteY77" fmla="*/ 1913800 h 2344739"/>
              <a:gd name="connsiteX78" fmla="*/ 8996232 w 12192001"/>
              <a:gd name="connsiteY78" fmla="*/ 1915011 h 2344739"/>
              <a:gd name="connsiteX79" fmla="*/ 8990394 w 12192001"/>
              <a:gd name="connsiteY79" fmla="*/ 1917072 h 2344739"/>
              <a:gd name="connsiteX80" fmla="*/ 8974337 w 12192001"/>
              <a:gd name="connsiteY80" fmla="*/ 1920298 h 2344739"/>
              <a:gd name="connsiteX81" fmla="*/ 8968011 w 12192001"/>
              <a:gd name="connsiteY81" fmla="*/ 1919598 h 2344739"/>
              <a:gd name="connsiteX82" fmla="*/ 8963048 w 12192001"/>
              <a:gd name="connsiteY82" fmla="*/ 1917373 h 2344739"/>
              <a:gd name="connsiteX83" fmla="*/ 8928988 w 12192001"/>
              <a:gd name="connsiteY83" fmla="*/ 1914185 h 2344739"/>
              <a:gd name="connsiteX84" fmla="*/ 8752444 w 12192001"/>
              <a:gd name="connsiteY84" fmla="*/ 1933417 h 2344739"/>
              <a:gd name="connsiteX85" fmla="*/ 8707847 w 12192001"/>
              <a:gd name="connsiteY85" fmla="*/ 1935518 h 2344739"/>
              <a:gd name="connsiteX86" fmla="*/ 8596071 w 12192001"/>
              <a:gd name="connsiteY86" fmla="*/ 1944090 h 2344739"/>
              <a:gd name="connsiteX87" fmla="*/ 8525230 w 12192001"/>
              <a:gd name="connsiteY87" fmla="*/ 1929248 h 2344739"/>
              <a:gd name="connsiteX88" fmla="*/ 8510983 w 12192001"/>
              <a:gd name="connsiteY88" fmla="*/ 1935163 h 2344739"/>
              <a:gd name="connsiteX89" fmla="*/ 8506167 w 12192001"/>
              <a:gd name="connsiteY89" fmla="*/ 1938164 h 2344739"/>
              <a:gd name="connsiteX90" fmla="*/ 8497968 w 12192001"/>
              <a:gd name="connsiteY90" fmla="*/ 1940902 h 2344739"/>
              <a:gd name="connsiteX91" fmla="*/ 8497594 w 12192001"/>
              <a:gd name="connsiteY91" fmla="*/ 1940723 h 2344739"/>
              <a:gd name="connsiteX92" fmla="*/ 8490249 w 12192001"/>
              <a:gd name="connsiteY92" fmla="*/ 1943773 h 2344739"/>
              <a:gd name="connsiteX93" fmla="*/ 8367182 w 12192001"/>
              <a:gd name="connsiteY93" fmla="*/ 1957815 h 2344739"/>
              <a:gd name="connsiteX94" fmla="*/ 8353799 w 12192001"/>
              <a:gd name="connsiteY94" fmla="*/ 1958009 h 2344739"/>
              <a:gd name="connsiteX95" fmla="*/ 8352373 w 12192001"/>
              <a:gd name="connsiteY95" fmla="*/ 1957169 h 2344739"/>
              <a:gd name="connsiteX96" fmla="*/ 8320104 w 12192001"/>
              <a:gd name="connsiteY96" fmla="*/ 1974587 h 2344739"/>
              <a:gd name="connsiteX97" fmla="*/ 8314433 w 12192001"/>
              <a:gd name="connsiteY97" fmla="*/ 1974913 h 2344739"/>
              <a:gd name="connsiteX98" fmla="*/ 8295174 w 12192001"/>
              <a:gd name="connsiteY98" fmla="*/ 1988808 h 2344739"/>
              <a:gd name="connsiteX99" fmla="*/ 8284276 w 12192001"/>
              <a:gd name="connsiteY99" fmla="*/ 1994631 h 2344739"/>
              <a:gd name="connsiteX100" fmla="*/ 8283150 w 12192001"/>
              <a:gd name="connsiteY100" fmla="*/ 1999074 h 2344739"/>
              <a:gd name="connsiteX101" fmla="*/ 8266076 w 12192001"/>
              <a:gd name="connsiteY101" fmla="*/ 2006249 h 2344739"/>
              <a:gd name="connsiteX102" fmla="*/ 8263377 w 12192001"/>
              <a:gd name="connsiteY102" fmla="*/ 2006019 h 2344739"/>
              <a:gd name="connsiteX103" fmla="*/ 8252033 w 12192001"/>
              <a:gd name="connsiteY103" fmla="*/ 2015862 h 2344739"/>
              <a:gd name="connsiteX104" fmla="*/ 8245834 w 12192001"/>
              <a:gd name="connsiteY104" fmla="*/ 2028854 h 2344739"/>
              <a:gd name="connsiteX105" fmla="*/ 8090272 w 12192001"/>
              <a:gd name="connsiteY105" fmla="*/ 2075015 h 2344739"/>
              <a:gd name="connsiteX106" fmla="*/ 7905407 w 12192001"/>
              <a:gd name="connsiteY106" fmla="*/ 2116988 h 2344739"/>
              <a:gd name="connsiteX107" fmla="*/ 7718745 w 12192001"/>
              <a:gd name="connsiteY107" fmla="*/ 2142703 h 2344739"/>
              <a:gd name="connsiteX108" fmla="*/ 7614347 w 12192001"/>
              <a:gd name="connsiteY108" fmla="*/ 2139232 h 2344739"/>
              <a:gd name="connsiteX109" fmla="*/ 7527543 w 12192001"/>
              <a:gd name="connsiteY109" fmla="*/ 2145060 h 2344739"/>
              <a:gd name="connsiteX110" fmla="*/ 7519571 w 12192001"/>
              <a:gd name="connsiteY110" fmla="*/ 2147613 h 2344739"/>
              <a:gd name="connsiteX111" fmla="*/ 7507411 w 12192001"/>
              <a:gd name="connsiteY111" fmla="*/ 2148948 h 2344739"/>
              <a:gd name="connsiteX112" fmla="*/ 7507040 w 12192001"/>
              <a:gd name="connsiteY112" fmla="*/ 2148621 h 2344739"/>
              <a:gd name="connsiteX113" fmla="*/ 7495795 w 12192001"/>
              <a:gd name="connsiteY113" fmla="*/ 2150573 h 2344739"/>
              <a:gd name="connsiteX114" fmla="*/ 7405391 w 12192001"/>
              <a:gd name="connsiteY114" fmla="*/ 2142468 h 2344739"/>
              <a:gd name="connsiteX115" fmla="*/ 7312180 w 12192001"/>
              <a:gd name="connsiteY115" fmla="*/ 2132873 h 2344739"/>
              <a:gd name="connsiteX116" fmla="*/ 7310853 w 12192001"/>
              <a:gd name="connsiteY116" fmla="*/ 2131431 h 2344739"/>
              <a:gd name="connsiteX117" fmla="*/ 7218559 w 12192001"/>
              <a:gd name="connsiteY117" fmla="*/ 2156680 h 2344739"/>
              <a:gd name="connsiteX118" fmla="*/ 7201101 w 12192001"/>
              <a:gd name="connsiteY118" fmla="*/ 2161230 h 2344739"/>
              <a:gd name="connsiteX119" fmla="*/ 7197004 w 12192001"/>
              <a:gd name="connsiteY119" fmla="*/ 2166588 h 2344739"/>
              <a:gd name="connsiteX120" fmla="*/ 7170808 w 12192001"/>
              <a:gd name="connsiteY120" fmla="*/ 2171236 h 2344739"/>
              <a:gd name="connsiteX121" fmla="*/ 7096988 w 12192001"/>
              <a:gd name="connsiteY121" fmla="*/ 2183464 h 2344739"/>
              <a:gd name="connsiteX122" fmla="*/ 7018496 w 12192001"/>
              <a:gd name="connsiteY122" fmla="*/ 2183090 h 2344739"/>
              <a:gd name="connsiteX123" fmla="*/ 6904146 w 12192001"/>
              <a:gd name="connsiteY123" fmla="*/ 2212596 h 2344739"/>
              <a:gd name="connsiteX124" fmla="*/ 6708222 w 12192001"/>
              <a:gd name="connsiteY124" fmla="*/ 2240551 h 2344739"/>
              <a:gd name="connsiteX125" fmla="*/ 6549454 w 12192001"/>
              <a:gd name="connsiteY125" fmla="*/ 2269327 h 2344739"/>
              <a:gd name="connsiteX126" fmla="*/ 6317560 w 12192001"/>
              <a:gd name="connsiteY126" fmla="*/ 2316127 h 2344739"/>
              <a:gd name="connsiteX127" fmla="*/ 6168674 w 12192001"/>
              <a:gd name="connsiteY127" fmla="*/ 2318214 h 2344739"/>
              <a:gd name="connsiteX128" fmla="*/ 6073848 w 12192001"/>
              <a:gd name="connsiteY128" fmla="*/ 2338676 h 2344739"/>
              <a:gd name="connsiteX129" fmla="*/ 6068529 w 12192001"/>
              <a:gd name="connsiteY129" fmla="*/ 2337139 h 2344739"/>
              <a:gd name="connsiteX130" fmla="*/ 6048638 w 12192001"/>
              <a:gd name="connsiteY130" fmla="*/ 2337822 h 2344739"/>
              <a:gd name="connsiteX131" fmla="*/ 6041285 w 12192001"/>
              <a:gd name="connsiteY131" fmla="*/ 2329473 h 2344739"/>
              <a:gd name="connsiteX132" fmla="*/ 6010090 w 12192001"/>
              <a:gd name="connsiteY132" fmla="*/ 2324380 h 2344739"/>
              <a:gd name="connsiteX133" fmla="*/ 5957375 w 12192001"/>
              <a:gd name="connsiteY133" fmla="*/ 2328024 h 2344739"/>
              <a:gd name="connsiteX134" fmla="*/ 5758919 w 12192001"/>
              <a:gd name="connsiteY134" fmla="*/ 2343716 h 2344739"/>
              <a:gd name="connsiteX135" fmla="*/ 5626960 w 12192001"/>
              <a:gd name="connsiteY135" fmla="*/ 2344739 h 2344739"/>
              <a:gd name="connsiteX136" fmla="*/ 5470906 w 12192001"/>
              <a:gd name="connsiteY136" fmla="*/ 2330719 h 2344739"/>
              <a:gd name="connsiteX137" fmla="*/ 5432761 w 12192001"/>
              <a:gd name="connsiteY137" fmla="*/ 2319466 h 2344739"/>
              <a:gd name="connsiteX138" fmla="*/ 5381669 w 12192001"/>
              <a:gd name="connsiteY138" fmla="*/ 2301764 h 2344739"/>
              <a:gd name="connsiteX139" fmla="*/ 5261764 w 12192001"/>
              <a:gd name="connsiteY139" fmla="*/ 2281347 h 2344739"/>
              <a:gd name="connsiteX140" fmla="*/ 5222961 w 12192001"/>
              <a:gd name="connsiteY140" fmla="*/ 2270223 h 2344739"/>
              <a:gd name="connsiteX141" fmla="*/ 5174660 w 12192001"/>
              <a:gd name="connsiteY141" fmla="*/ 2267233 h 2344739"/>
              <a:gd name="connsiteX142" fmla="*/ 5156554 w 12192001"/>
              <a:gd name="connsiteY142" fmla="*/ 2260010 h 2344739"/>
              <a:gd name="connsiteX143" fmla="*/ 5142599 w 12192001"/>
              <a:gd name="connsiteY143" fmla="*/ 2256610 h 2344739"/>
              <a:gd name="connsiteX144" fmla="*/ 5139596 w 12192001"/>
              <a:gd name="connsiteY144" fmla="*/ 2254509 h 2344739"/>
              <a:gd name="connsiteX145" fmla="*/ 5121659 w 12192001"/>
              <a:gd name="connsiteY145" fmla="*/ 2243656 h 2344739"/>
              <a:gd name="connsiteX146" fmla="*/ 5065790 w 12192001"/>
              <a:gd name="connsiteY146" fmla="*/ 2250227 h 2344739"/>
              <a:gd name="connsiteX147" fmla="*/ 5011514 w 12192001"/>
              <a:gd name="connsiteY147" fmla="*/ 2233846 h 2344739"/>
              <a:gd name="connsiteX148" fmla="*/ 4840441 w 12192001"/>
              <a:gd name="connsiteY148" fmla="*/ 2209829 h 2344739"/>
              <a:gd name="connsiteX149" fmla="*/ 4762447 w 12192001"/>
              <a:gd name="connsiteY149" fmla="*/ 2182061 h 2344739"/>
              <a:gd name="connsiteX150" fmla="*/ 4723186 w 12192001"/>
              <a:gd name="connsiteY150" fmla="*/ 2173047 h 2344739"/>
              <a:gd name="connsiteX151" fmla="*/ 4721176 w 12192001"/>
              <a:gd name="connsiteY151" fmla="*/ 2172298 h 2344739"/>
              <a:gd name="connsiteX152" fmla="*/ 4722111 w 12192001"/>
              <a:gd name="connsiteY152" fmla="*/ 2172087 h 2344739"/>
              <a:gd name="connsiteX153" fmla="*/ 4717202 w 12192001"/>
              <a:gd name="connsiteY153" fmla="*/ 2170817 h 2344739"/>
              <a:gd name="connsiteX154" fmla="*/ 4721176 w 12192001"/>
              <a:gd name="connsiteY154" fmla="*/ 2172298 h 2344739"/>
              <a:gd name="connsiteX155" fmla="*/ 4715526 w 12192001"/>
              <a:gd name="connsiteY155" fmla="*/ 2173573 h 2344739"/>
              <a:gd name="connsiteX156" fmla="*/ 4515814 w 12192001"/>
              <a:gd name="connsiteY156" fmla="*/ 2163671 h 2344739"/>
              <a:gd name="connsiteX157" fmla="*/ 4428543 w 12192001"/>
              <a:gd name="connsiteY157" fmla="*/ 2153020 h 2344739"/>
              <a:gd name="connsiteX158" fmla="*/ 4362875 w 12192001"/>
              <a:gd name="connsiteY158" fmla="*/ 2151674 h 2344739"/>
              <a:gd name="connsiteX159" fmla="*/ 4316966 w 12192001"/>
              <a:gd name="connsiteY159" fmla="*/ 2158289 h 2344739"/>
              <a:gd name="connsiteX160" fmla="*/ 4315110 w 12192001"/>
              <a:gd name="connsiteY160" fmla="*/ 2156948 h 2344739"/>
              <a:gd name="connsiteX161" fmla="*/ 4295144 w 12192001"/>
              <a:gd name="connsiteY161" fmla="*/ 2155069 h 2344739"/>
              <a:gd name="connsiteX162" fmla="*/ 4290064 w 12192001"/>
              <a:gd name="connsiteY162" fmla="*/ 2157986 h 2344739"/>
              <a:gd name="connsiteX163" fmla="*/ 4276142 w 12192001"/>
              <a:gd name="connsiteY163" fmla="*/ 2157740 h 2344739"/>
              <a:gd name="connsiteX164" fmla="*/ 4248117 w 12192001"/>
              <a:gd name="connsiteY164" fmla="*/ 2160064 h 2344739"/>
              <a:gd name="connsiteX165" fmla="*/ 4202051 w 12192001"/>
              <a:gd name="connsiteY165" fmla="*/ 2157269 h 2344739"/>
              <a:gd name="connsiteX166" fmla="*/ 4201745 w 12192001"/>
              <a:gd name="connsiteY166" fmla="*/ 2156010 h 2344739"/>
              <a:gd name="connsiteX167" fmla="*/ 4191248 w 12192001"/>
              <a:gd name="connsiteY167" fmla="*/ 2150376 h 2344739"/>
              <a:gd name="connsiteX168" fmla="*/ 4142745 w 12192001"/>
              <a:gd name="connsiteY168" fmla="*/ 2134511 h 2344739"/>
              <a:gd name="connsiteX169" fmla="*/ 4083097 w 12192001"/>
              <a:gd name="connsiteY169" fmla="*/ 2107978 h 2344739"/>
              <a:gd name="connsiteX170" fmla="*/ 4074546 w 12192001"/>
              <a:gd name="connsiteY170" fmla="*/ 2107143 h 2344739"/>
              <a:gd name="connsiteX171" fmla="*/ 4074427 w 12192001"/>
              <a:gd name="connsiteY171" fmla="*/ 2106844 h 2344739"/>
              <a:gd name="connsiteX172" fmla="*/ 4065510 w 12192001"/>
              <a:gd name="connsiteY172" fmla="*/ 2105400 h 2344739"/>
              <a:gd name="connsiteX173" fmla="*/ 4058954 w 12192001"/>
              <a:gd name="connsiteY173" fmla="*/ 2105618 h 2344739"/>
              <a:gd name="connsiteX174" fmla="*/ 4042364 w 12192001"/>
              <a:gd name="connsiteY174" fmla="*/ 2103997 h 2344739"/>
              <a:gd name="connsiteX175" fmla="*/ 4036997 w 12192001"/>
              <a:gd name="connsiteY175" fmla="*/ 2101563 h 2344739"/>
              <a:gd name="connsiteX176" fmla="*/ 4035363 w 12192001"/>
              <a:gd name="connsiteY176" fmla="*/ 2097896 h 2344739"/>
              <a:gd name="connsiteX177" fmla="*/ 4033778 w 12192001"/>
              <a:gd name="connsiteY177" fmla="*/ 2098131 h 2344739"/>
              <a:gd name="connsiteX178" fmla="*/ 4004538 w 12192001"/>
              <a:gd name="connsiteY178" fmla="*/ 2085563 h 2344739"/>
              <a:gd name="connsiteX179" fmla="*/ 3936846 w 12192001"/>
              <a:gd name="connsiteY179" fmla="*/ 2068106 h 2344739"/>
              <a:gd name="connsiteX180" fmla="*/ 3897275 w 12192001"/>
              <a:gd name="connsiteY180" fmla="*/ 2062451 h 2344739"/>
              <a:gd name="connsiteX181" fmla="*/ 3789760 w 12192001"/>
              <a:gd name="connsiteY181" fmla="*/ 2042213 h 2344739"/>
              <a:gd name="connsiteX182" fmla="*/ 3682513 w 12192001"/>
              <a:gd name="connsiteY182" fmla="*/ 2018290 h 2344739"/>
              <a:gd name="connsiteX183" fmla="*/ 3610035 w 12192001"/>
              <a:gd name="connsiteY183" fmla="*/ 1986019 h 2344739"/>
              <a:gd name="connsiteX184" fmla="*/ 3603855 w 12192001"/>
              <a:gd name="connsiteY184" fmla="*/ 1987381 h 2344739"/>
              <a:gd name="connsiteX185" fmla="*/ 3594736 w 12192001"/>
              <a:gd name="connsiteY185" fmla="*/ 1987545 h 2344739"/>
              <a:gd name="connsiteX186" fmla="*/ 3594501 w 12192001"/>
              <a:gd name="connsiteY186" fmla="*/ 1987276 h 2344739"/>
              <a:gd name="connsiteX187" fmla="*/ 3585978 w 12192001"/>
              <a:gd name="connsiteY187" fmla="*/ 1987966 h 2344739"/>
              <a:gd name="connsiteX188" fmla="*/ 3536135 w 12192001"/>
              <a:gd name="connsiteY188" fmla="*/ 1978267 h 2344739"/>
              <a:gd name="connsiteX189" fmla="*/ 3473223 w 12192001"/>
              <a:gd name="connsiteY189" fmla="*/ 1974606 h 2344739"/>
              <a:gd name="connsiteX190" fmla="*/ 3400728 w 12192001"/>
              <a:gd name="connsiteY190" fmla="*/ 1962558 h 2344739"/>
              <a:gd name="connsiteX191" fmla="*/ 3363888 w 12192001"/>
              <a:gd name="connsiteY191" fmla="*/ 1979510 h 2344739"/>
              <a:gd name="connsiteX192" fmla="*/ 3344026 w 12192001"/>
              <a:gd name="connsiteY192" fmla="*/ 1981192 h 2344739"/>
              <a:gd name="connsiteX193" fmla="*/ 3341698 w 12192001"/>
              <a:gd name="connsiteY193" fmla="*/ 1980217 h 2344739"/>
              <a:gd name="connsiteX194" fmla="*/ 3262356 w 12192001"/>
              <a:gd name="connsiteY194" fmla="*/ 1986094 h 2344739"/>
              <a:gd name="connsiteX195" fmla="*/ 3142556 w 12192001"/>
              <a:gd name="connsiteY195" fmla="*/ 1993869 h 2344739"/>
              <a:gd name="connsiteX196" fmla="*/ 3030291 w 12192001"/>
              <a:gd name="connsiteY196" fmla="*/ 1996512 h 2344739"/>
              <a:gd name="connsiteX197" fmla="*/ 2781569 w 12192001"/>
              <a:gd name="connsiteY197" fmla="*/ 2018333 h 2344739"/>
              <a:gd name="connsiteX198" fmla="*/ 2646527 w 12192001"/>
              <a:gd name="connsiteY198" fmla="*/ 2028869 h 2344739"/>
              <a:gd name="connsiteX199" fmla="*/ 2568028 w 12192001"/>
              <a:gd name="connsiteY199" fmla="*/ 2002628 h 2344739"/>
              <a:gd name="connsiteX200" fmla="*/ 2443255 w 12192001"/>
              <a:gd name="connsiteY200" fmla="*/ 2016529 h 2344739"/>
              <a:gd name="connsiteX201" fmla="*/ 2315112 w 12192001"/>
              <a:gd name="connsiteY201" fmla="*/ 2024996 h 2344739"/>
              <a:gd name="connsiteX202" fmla="*/ 2208578 w 12192001"/>
              <a:gd name="connsiteY202" fmla="*/ 2019763 h 2344739"/>
              <a:gd name="connsiteX203" fmla="*/ 2094665 w 12192001"/>
              <a:gd name="connsiteY203" fmla="*/ 2003052 h 2344739"/>
              <a:gd name="connsiteX204" fmla="*/ 1997356 w 12192001"/>
              <a:gd name="connsiteY204" fmla="*/ 1995032 h 2344739"/>
              <a:gd name="connsiteX205" fmla="*/ 1928172 w 12192001"/>
              <a:gd name="connsiteY205" fmla="*/ 2016977 h 2344739"/>
              <a:gd name="connsiteX206" fmla="*/ 1921650 w 12192001"/>
              <a:gd name="connsiteY206" fmla="*/ 2012146 h 2344739"/>
              <a:gd name="connsiteX207" fmla="*/ 1873080 w 12192001"/>
              <a:gd name="connsiteY207" fmla="*/ 2013741 h 2344739"/>
              <a:gd name="connsiteX208" fmla="*/ 1786655 w 12192001"/>
              <a:gd name="connsiteY208" fmla="*/ 2041363 h 2344739"/>
              <a:gd name="connsiteX209" fmla="*/ 1738204 w 12192001"/>
              <a:gd name="connsiteY209" fmla="*/ 2036312 h 2344739"/>
              <a:gd name="connsiteX210" fmla="*/ 1675071 w 12192001"/>
              <a:gd name="connsiteY210" fmla="*/ 2019963 h 2344739"/>
              <a:gd name="connsiteX211" fmla="*/ 1608669 w 12192001"/>
              <a:gd name="connsiteY211" fmla="*/ 2013066 h 2344739"/>
              <a:gd name="connsiteX212" fmla="*/ 1496110 w 12192001"/>
              <a:gd name="connsiteY212" fmla="*/ 1987476 h 2344739"/>
              <a:gd name="connsiteX213" fmla="*/ 1149979 w 12192001"/>
              <a:gd name="connsiteY213" fmla="*/ 1938041 h 2344739"/>
              <a:gd name="connsiteX214" fmla="*/ 858269 w 12192001"/>
              <a:gd name="connsiteY214" fmla="*/ 1928608 h 2344739"/>
              <a:gd name="connsiteX215" fmla="*/ 837540 w 12192001"/>
              <a:gd name="connsiteY215" fmla="*/ 1929821 h 2344739"/>
              <a:gd name="connsiteX216" fmla="*/ 816809 w 12192001"/>
              <a:gd name="connsiteY216" fmla="*/ 1927857 h 2344739"/>
              <a:gd name="connsiteX217" fmla="*/ 811506 w 12192001"/>
              <a:gd name="connsiteY217" fmla="*/ 1930751 h 2344739"/>
              <a:gd name="connsiteX218" fmla="*/ 797041 w 12192001"/>
              <a:gd name="connsiteY218" fmla="*/ 1930446 h 2344739"/>
              <a:gd name="connsiteX219" fmla="*/ 767901 w 12192001"/>
              <a:gd name="connsiteY219" fmla="*/ 1932653 h 2344739"/>
              <a:gd name="connsiteX220" fmla="*/ 763053 w 12192001"/>
              <a:gd name="connsiteY220" fmla="*/ 1930432 h 2344739"/>
              <a:gd name="connsiteX221" fmla="*/ 720047 w 12192001"/>
              <a:gd name="connsiteY221" fmla="*/ 1929661 h 2344739"/>
              <a:gd name="connsiteX222" fmla="*/ 719742 w 12192001"/>
              <a:gd name="connsiteY222" fmla="*/ 1928399 h 2344739"/>
              <a:gd name="connsiteX223" fmla="*/ 708875 w 12192001"/>
              <a:gd name="connsiteY223" fmla="*/ 1922722 h 2344739"/>
              <a:gd name="connsiteX224" fmla="*/ 596792 w 12192001"/>
              <a:gd name="connsiteY224" fmla="*/ 1879864 h 2344739"/>
              <a:gd name="connsiteX225" fmla="*/ 578535 w 12192001"/>
              <a:gd name="connsiteY225" fmla="*/ 1877212 h 2344739"/>
              <a:gd name="connsiteX226" fmla="*/ 571717 w 12192001"/>
              <a:gd name="connsiteY226" fmla="*/ 1877401 h 2344739"/>
              <a:gd name="connsiteX227" fmla="*/ 445099 w 12192001"/>
              <a:gd name="connsiteY227" fmla="*/ 1839371 h 2344739"/>
              <a:gd name="connsiteX228" fmla="*/ 404015 w 12192001"/>
              <a:gd name="connsiteY228" fmla="*/ 1833548 h 2344739"/>
              <a:gd name="connsiteX229" fmla="*/ 292435 w 12192001"/>
              <a:gd name="connsiteY229" fmla="*/ 1812852 h 2344739"/>
              <a:gd name="connsiteX230" fmla="*/ 118381 w 12192001"/>
              <a:gd name="connsiteY230" fmla="*/ 1761047 h 2344739"/>
              <a:gd name="connsiteX231" fmla="*/ 15526 w 12192001"/>
              <a:gd name="connsiteY231" fmla="*/ 1758191 h 2344739"/>
              <a:gd name="connsiteX232" fmla="*/ 2 w 12192001"/>
              <a:gd name="connsiteY232" fmla="*/ 1752722 h 2344739"/>
              <a:gd name="connsiteX233" fmla="*/ 1 w 12192001"/>
              <a:gd name="connsiteY233" fmla="*/ 762497 h 2344739"/>
              <a:gd name="connsiteX234" fmla="*/ 0 w 12192001"/>
              <a:gd name="connsiteY234" fmla="*/ 762497 h 2344739"/>
              <a:gd name="connsiteX235" fmla="*/ 0 w 12192001"/>
              <a:gd name="connsiteY235" fmla="*/ 222213 h 2344739"/>
              <a:gd name="connsiteX236" fmla="*/ 0 w 12192001"/>
              <a:gd name="connsiteY236"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95155 w 12192001"/>
              <a:gd name="connsiteY24" fmla="*/ 918898 h 2344739"/>
              <a:gd name="connsiteX25" fmla="*/ 11306392 w 12192001"/>
              <a:gd name="connsiteY25" fmla="*/ 1272239 h 2344739"/>
              <a:gd name="connsiteX26" fmla="*/ 11309326 w 12192001"/>
              <a:gd name="connsiteY26" fmla="*/ 1274846 h 2344739"/>
              <a:gd name="connsiteX27" fmla="*/ 11294224 w 12192001"/>
              <a:gd name="connsiteY27" fmla="*/ 1283683 h 2344739"/>
              <a:gd name="connsiteX28" fmla="*/ 11245526 w 12192001"/>
              <a:gd name="connsiteY28" fmla="*/ 1274060 h 2344739"/>
              <a:gd name="connsiteX29" fmla="*/ 11227161 w 12192001"/>
              <a:gd name="connsiteY29" fmla="*/ 1276236 h 2344739"/>
              <a:gd name="connsiteX30" fmla="*/ 11216939 w 12192001"/>
              <a:gd name="connsiteY30" fmla="*/ 1275961 h 2344739"/>
              <a:gd name="connsiteX31" fmla="*/ 11216036 w 12192001"/>
              <a:gd name="connsiteY31" fmla="*/ 1275018 h 2344739"/>
              <a:gd name="connsiteX32" fmla="*/ 11187737 w 12192001"/>
              <a:gd name="connsiteY32" fmla="*/ 1292383 h 2344739"/>
              <a:gd name="connsiteX33" fmla="*/ 11183353 w 12192001"/>
              <a:gd name="connsiteY33" fmla="*/ 1292525 h 2344739"/>
              <a:gd name="connsiteX34" fmla="*/ 11165706 w 12192001"/>
              <a:gd name="connsiteY34" fmla="*/ 1306612 h 2344739"/>
              <a:gd name="connsiteX35" fmla="*/ 11156163 w 12192001"/>
              <a:gd name="connsiteY35" fmla="*/ 1312414 h 2344739"/>
              <a:gd name="connsiteX36" fmla="*/ 11154348 w 12192001"/>
              <a:gd name="connsiteY36" fmla="*/ 1317097 h 2344739"/>
              <a:gd name="connsiteX37" fmla="*/ 11139813 w 12192001"/>
              <a:gd name="connsiteY37" fmla="*/ 1324115 h 2344739"/>
              <a:gd name="connsiteX38" fmla="*/ 11137813 w 12192001"/>
              <a:gd name="connsiteY38" fmla="*/ 1323772 h 2344739"/>
              <a:gd name="connsiteX39" fmla="*/ 11127060 w 12192001"/>
              <a:gd name="connsiteY39" fmla="*/ 1333832 h 2344739"/>
              <a:gd name="connsiteX40" fmla="*/ 11119543 w 12192001"/>
              <a:gd name="connsiteY40" fmla="*/ 1347424 h 2344739"/>
              <a:gd name="connsiteX41" fmla="*/ 10893535 w 12192001"/>
              <a:gd name="connsiteY41" fmla="*/ 1473399 h 2344739"/>
              <a:gd name="connsiteX42" fmla="*/ 10772152 w 12192001"/>
              <a:gd name="connsiteY42" fmla="*/ 1523191 h 2344739"/>
              <a:gd name="connsiteX43" fmla="*/ 10626520 w 12192001"/>
              <a:gd name="connsiteY43" fmla="*/ 1559229 h 2344739"/>
              <a:gd name="connsiteX44" fmla="*/ 10580747 w 12192001"/>
              <a:gd name="connsiteY44" fmla="*/ 1568689 h 2344739"/>
              <a:gd name="connsiteX45" fmla="*/ 10546642 w 12192001"/>
              <a:gd name="connsiteY45" fmla="*/ 1598423 h 2344739"/>
              <a:gd name="connsiteX46" fmla="*/ 10528495 w 12192001"/>
              <a:gd name="connsiteY46" fmla="*/ 1596907 h 2344739"/>
              <a:gd name="connsiteX47" fmla="*/ 10525298 w 12192001"/>
              <a:gd name="connsiteY47" fmla="*/ 1596411 h 2344739"/>
              <a:gd name="connsiteX48" fmla="*/ 10513981 w 12192001"/>
              <a:gd name="connsiteY48" fmla="*/ 1599537 h 2344739"/>
              <a:gd name="connsiteX49" fmla="*/ 10490587 w 12192001"/>
              <a:gd name="connsiteY49" fmla="*/ 1594156 h 2344739"/>
              <a:gd name="connsiteX50" fmla="*/ 10470270 w 12192001"/>
              <a:gd name="connsiteY50" fmla="*/ 1601693 h 2344739"/>
              <a:gd name="connsiteX51" fmla="*/ 10375894 w 12192001"/>
              <a:gd name="connsiteY51" fmla="*/ 1644598 h 2344739"/>
              <a:gd name="connsiteX52" fmla="*/ 10318190 w 12192001"/>
              <a:gd name="connsiteY52" fmla="*/ 1666221 h 2344739"/>
              <a:gd name="connsiteX53" fmla="*/ 10294319 w 12192001"/>
              <a:gd name="connsiteY53" fmla="*/ 1668079 h 2344739"/>
              <a:gd name="connsiteX54" fmla="*/ 10262295 w 12192001"/>
              <a:gd name="connsiteY54" fmla="*/ 1674948 h 2344739"/>
              <a:gd name="connsiteX55" fmla="*/ 10204270 w 12192001"/>
              <a:gd name="connsiteY55" fmla="*/ 1682149 h 2344739"/>
              <a:gd name="connsiteX56" fmla="*/ 10176611 w 12192001"/>
              <a:gd name="connsiteY56" fmla="*/ 1692943 h 2344739"/>
              <a:gd name="connsiteX57" fmla="*/ 10163922 w 12192001"/>
              <a:gd name="connsiteY57" fmla="*/ 1693739 h 2344739"/>
              <a:gd name="connsiteX58" fmla="*/ 10155160 w 12192001"/>
              <a:gd name="connsiteY58" fmla="*/ 1707487 h 2344739"/>
              <a:gd name="connsiteX59" fmla="*/ 10117119 w 12192001"/>
              <a:gd name="connsiteY59" fmla="*/ 1731142 h 2344739"/>
              <a:gd name="connsiteX60" fmla="*/ 10100445 w 12192001"/>
              <a:gd name="connsiteY60" fmla="*/ 1742432 h 2344739"/>
              <a:gd name="connsiteX61" fmla="*/ 10082169 w 12192001"/>
              <a:gd name="connsiteY61" fmla="*/ 1743296 h 2344739"/>
              <a:gd name="connsiteX62" fmla="*/ 10039240 w 12192001"/>
              <a:gd name="connsiteY62" fmla="*/ 1741632 h 2344739"/>
              <a:gd name="connsiteX63" fmla="*/ 9960019 w 12192001"/>
              <a:gd name="connsiteY63" fmla="*/ 1757147 h 2344739"/>
              <a:gd name="connsiteX64" fmla="*/ 9847792 w 12192001"/>
              <a:gd name="connsiteY64" fmla="*/ 1763915 h 2344739"/>
              <a:gd name="connsiteX65" fmla="*/ 9728309 w 12192001"/>
              <a:gd name="connsiteY65" fmla="*/ 1784122 h 2344739"/>
              <a:gd name="connsiteX66" fmla="*/ 9584507 w 12192001"/>
              <a:gd name="connsiteY66" fmla="*/ 1795542 h 2344739"/>
              <a:gd name="connsiteX67" fmla="*/ 9343052 w 12192001"/>
              <a:gd name="connsiteY67" fmla="*/ 1841244 h 2344739"/>
              <a:gd name="connsiteX68" fmla="*/ 9231370 w 12192001"/>
              <a:gd name="connsiteY68" fmla="*/ 1893149 h 2344739"/>
              <a:gd name="connsiteX69" fmla="*/ 9194810 w 12192001"/>
              <a:gd name="connsiteY69" fmla="*/ 1903228 h 2344739"/>
              <a:gd name="connsiteX70" fmla="*/ 9189246 w 12192001"/>
              <a:gd name="connsiteY70" fmla="*/ 1912467 h 2344739"/>
              <a:gd name="connsiteX71" fmla="*/ 9151232 w 12192001"/>
              <a:gd name="connsiteY71" fmla="*/ 1923669 h 2344739"/>
              <a:gd name="connsiteX72" fmla="*/ 9150210 w 12192001"/>
              <a:gd name="connsiteY72" fmla="*/ 1922604 h 2344739"/>
              <a:gd name="connsiteX73" fmla="*/ 9137318 w 12192001"/>
              <a:gd name="connsiteY73" fmla="*/ 1920435 h 2344739"/>
              <a:gd name="connsiteX74" fmla="*/ 9113812 w 12192001"/>
              <a:gd name="connsiteY74" fmla="*/ 1919069 h 2344739"/>
              <a:gd name="connsiteX75" fmla="*/ 9053453 w 12192001"/>
              <a:gd name="connsiteY75" fmla="*/ 1910755 h 2344739"/>
              <a:gd name="connsiteX76" fmla="*/ 9005486 w 12192001"/>
              <a:gd name="connsiteY76" fmla="*/ 1914040 h 2344739"/>
              <a:gd name="connsiteX77" fmla="*/ 9005201 w 12192001"/>
              <a:gd name="connsiteY77" fmla="*/ 1913800 h 2344739"/>
              <a:gd name="connsiteX78" fmla="*/ 8996232 w 12192001"/>
              <a:gd name="connsiteY78" fmla="*/ 1915011 h 2344739"/>
              <a:gd name="connsiteX79" fmla="*/ 8990394 w 12192001"/>
              <a:gd name="connsiteY79" fmla="*/ 1917072 h 2344739"/>
              <a:gd name="connsiteX80" fmla="*/ 8974337 w 12192001"/>
              <a:gd name="connsiteY80" fmla="*/ 1920298 h 2344739"/>
              <a:gd name="connsiteX81" fmla="*/ 8968011 w 12192001"/>
              <a:gd name="connsiteY81" fmla="*/ 1919598 h 2344739"/>
              <a:gd name="connsiteX82" fmla="*/ 8963048 w 12192001"/>
              <a:gd name="connsiteY82" fmla="*/ 1917373 h 2344739"/>
              <a:gd name="connsiteX83" fmla="*/ 8928988 w 12192001"/>
              <a:gd name="connsiteY83" fmla="*/ 1914185 h 2344739"/>
              <a:gd name="connsiteX84" fmla="*/ 8752444 w 12192001"/>
              <a:gd name="connsiteY84" fmla="*/ 1933417 h 2344739"/>
              <a:gd name="connsiteX85" fmla="*/ 8707847 w 12192001"/>
              <a:gd name="connsiteY85" fmla="*/ 1935518 h 2344739"/>
              <a:gd name="connsiteX86" fmla="*/ 8596071 w 12192001"/>
              <a:gd name="connsiteY86" fmla="*/ 1944090 h 2344739"/>
              <a:gd name="connsiteX87" fmla="*/ 8525230 w 12192001"/>
              <a:gd name="connsiteY87" fmla="*/ 1929248 h 2344739"/>
              <a:gd name="connsiteX88" fmla="*/ 8510983 w 12192001"/>
              <a:gd name="connsiteY88" fmla="*/ 1935163 h 2344739"/>
              <a:gd name="connsiteX89" fmla="*/ 8506167 w 12192001"/>
              <a:gd name="connsiteY89" fmla="*/ 1938164 h 2344739"/>
              <a:gd name="connsiteX90" fmla="*/ 8497968 w 12192001"/>
              <a:gd name="connsiteY90" fmla="*/ 1940902 h 2344739"/>
              <a:gd name="connsiteX91" fmla="*/ 8497594 w 12192001"/>
              <a:gd name="connsiteY91" fmla="*/ 1940723 h 2344739"/>
              <a:gd name="connsiteX92" fmla="*/ 8490249 w 12192001"/>
              <a:gd name="connsiteY92" fmla="*/ 1943773 h 2344739"/>
              <a:gd name="connsiteX93" fmla="*/ 8367182 w 12192001"/>
              <a:gd name="connsiteY93" fmla="*/ 1957815 h 2344739"/>
              <a:gd name="connsiteX94" fmla="*/ 8353799 w 12192001"/>
              <a:gd name="connsiteY94" fmla="*/ 1958009 h 2344739"/>
              <a:gd name="connsiteX95" fmla="*/ 8352373 w 12192001"/>
              <a:gd name="connsiteY95" fmla="*/ 1957169 h 2344739"/>
              <a:gd name="connsiteX96" fmla="*/ 8320104 w 12192001"/>
              <a:gd name="connsiteY96" fmla="*/ 1974587 h 2344739"/>
              <a:gd name="connsiteX97" fmla="*/ 8314433 w 12192001"/>
              <a:gd name="connsiteY97" fmla="*/ 1974913 h 2344739"/>
              <a:gd name="connsiteX98" fmla="*/ 8295174 w 12192001"/>
              <a:gd name="connsiteY98" fmla="*/ 1988808 h 2344739"/>
              <a:gd name="connsiteX99" fmla="*/ 8284276 w 12192001"/>
              <a:gd name="connsiteY99" fmla="*/ 1994631 h 2344739"/>
              <a:gd name="connsiteX100" fmla="*/ 8283150 w 12192001"/>
              <a:gd name="connsiteY100" fmla="*/ 1999074 h 2344739"/>
              <a:gd name="connsiteX101" fmla="*/ 8266076 w 12192001"/>
              <a:gd name="connsiteY101" fmla="*/ 2006249 h 2344739"/>
              <a:gd name="connsiteX102" fmla="*/ 8263377 w 12192001"/>
              <a:gd name="connsiteY102" fmla="*/ 2006019 h 2344739"/>
              <a:gd name="connsiteX103" fmla="*/ 8252033 w 12192001"/>
              <a:gd name="connsiteY103" fmla="*/ 2015862 h 2344739"/>
              <a:gd name="connsiteX104" fmla="*/ 8245834 w 12192001"/>
              <a:gd name="connsiteY104" fmla="*/ 2028854 h 2344739"/>
              <a:gd name="connsiteX105" fmla="*/ 8090272 w 12192001"/>
              <a:gd name="connsiteY105" fmla="*/ 2075015 h 2344739"/>
              <a:gd name="connsiteX106" fmla="*/ 7905407 w 12192001"/>
              <a:gd name="connsiteY106" fmla="*/ 2116988 h 2344739"/>
              <a:gd name="connsiteX107" fmla="*/ 7718745 w 12192001"/>
              <a:gd name="connsiteY107" fmla="*/ 2142703 h 2344739"/>
              <a:gd name="connsiteX108" fmla="*/ 7614347 w 12192001"/>
              <a:gd name="connsiteY108" fmla="*/ 2139232 h 2344739"/>
              <a:gd name="connsiteX109" fmla="*/ 7527543 w 12192001"/>
              <a:gd name="connsiteY109" fmla="*/ 2145060 h 2344739"/>
              <a:gd name="connsiteX110" fmla="*/ 7519571 w 12192001"/>
              <a:gd name="connsiteY110" fmla="*/ 2147613 h 2344739"/>
              <a:gd name="connsiteX111" fmla="*/ 7507411 w 12192001"/>
              <a:gd name="connsiteY111" fmla="*/ 2148948 h 2344739"/>
              <a:gd name="connsiteX112" fmla="*/ 7507040 w 12192001"/>
              <a:gd name="connsiteY112" fmla="*/ 2148621 h 2344739"/>
              <a:gd name="connsiteX113" fmla="*/ 7495795 w 12192001"/>
              <a:gd name="connsiteY113" fmla="*/ 2150573 h 2344739"/>
              <a:gd name="connsiteX114" fmla="*/ 7405391 w 12192001"/>
              <a:gd name="connsiteY114" fmla="*/ 2142468 h 2344739"/>
              <a:gd name="connsiteX115" fmla="*/ 7312180 w 12192001"/>
              <a:gd name="connsiteY115" fmla="*/ 2132873 h 2344739"/>
              <a:gd name="connsiteX116" fmla="*/ 7310853 w 12192001"/>
              <a:gd name="connsiteY116" fmla="*/ 2131431 h 2344739"/>
              <a:gd name="connsiteX117" fmla="*/ 7218559 w 12192001"/>
              <a:gd name="connsiteY117" fmla="*/ 2156680 h 2344739"/>
              <a:gd name="connsiteX118" fmla="*/ 7201101 w 12192001"/>
              <a:gd name="connsiteY118" fmla="*/ 2161230 h 2344739"/>
              <a:gd name="connsiteX119" fmla="*/ 7197004 w 12192001"/>
              <a:gd name="connsiteY119" fmla="*/ 2166588 h 2344739"/>
              <a:gd name="connsiteX120" fmla="*/ 7170808 w 12192001"/>
              <a:gd name="connsiteY120" fmla="*/ 2171236 h 2344739"/>
              <a:gd name="connsiteX121" fmla="*/ 7096988 w 12192001"/>
              <a:gd name="connsiteY121" fmla="*/ 2183464 h 2344739"/>
              <a:gd name="connsiteX122" fmla="*/ 7018496 w 12192001"/>
              <a:gd name="connsiteY122" fmla="*/ 2183090 h 2344739"/>
              <a:gd name="connsiteX123" fmla="*/ 6904146 w 12192001"/>
              <a:gd name="connsiteY123" fmla="*/ 2212596 h 2344739"/>
              <a:gd name="connsiteX124" fmla="*/ 6708222 w 12192001"/>
              <a:gd name="connsiteY124" fmla="*/ 2240551 h 2344739"/>
              <a:gd name="connsiteX125" fmla="*/ 6549454 w 12192001"/>
              <a:gd name="connsiteY125" fmla="*/ 2269327 h 2344739"/>
              <a:gd name="connsiteX126" fmla="*/ 6317560 w 12192001"/>
              <a:gd name="connsiteY126" fmla="*/ 2316127 h 2344739"/>
              <a:gd name="connsiteX127" fmla="*/ 6168674 w 12192001"/>
              <a:gd name="connsiteY127" fmla="*/ 2318214 h 2344739"/>
              <a:gd name="connsiteX128" fmla="*/ 6073848 w 12192001"/>
              <a:gd name="connsiteY128" fmla="*/ 2338676 h 2344739"/>
              <a:gd name="connsiteX129" fmla="*/ 6068529 w 12192001"/>
              <a:gd name="connsiteY129" fmla="*/ 2337139 h 2344739"/>
              <a:gd name="connsiteX130" fmla="*/ 6048638 w 12192001"/>
              <a:gd name="connsiteY130" fmla="*/ 2337822 h 2344739"/>
              <a:gd name="connsiteX131" fmla="*/ 6041285 w 12192001"/>
              <a:gd name="connsiteY131" fmla="*/ 2329473 h 2344739"/>
              <a:gd name="connsiteX132" fmla="*/ 6010090 w 12192001"/>
              <a:gd name="connsiteY132" fmla="*/ 2324380 h 2344739"/>
              <a:gd name="connsiteX133" fmla="*/ 5957375 w 12192001"/>
              <a:gd name="connsiteY133" fmla="*/ 2328024 h 2344739"/>
              <a:gd name="connsiteX134" fmla="*/ 5758919 w 12192001"/>
              <a:gd name="connsiteY134" fmla="*/ 2343716 h 2344739"/>
              <a:gd name="connsiteX135" fmla="*/ 5626960 w 12192001"/>
              <a:gd name="connsiteY135" fmla="*/ 2344739 h 2344739"/>
              <a:gd name="connsiteX136" fmla="*/ 5470906 w 12192001"/>
              <a:gd name="connsiteY136" fmla="*/ 2330719 h 2344739"/>
              <a:gd name="connsiteX137" fmla="*/ 5432761 w 12192001"/>
              <a:gd name="connsiteY137" fmla="*/ 2319466 h 2344739"/>
              <a:gd name="connsiteX138" fmla="*/ 5381669 w 12192001"/>
              <a:gd name="connsiteY138" fmla="*/ 2301764 h 2344739"/>
              <a:gd name="connsiteX139" fmla="*/ 5261764 w 12192001"/>
              <a:gd name="connsiteY139" fmla="*/ 2281347 h 2344739"/>
              <a:gd name="connsiteX140" fmla="*/ 5222961 w 12192001"/>
              <a:gd name="connsiteY140" fmla="*/ 2270223 h 2344739"/>
              <a:gd name="connsiteX141" fmla="*/ 5174660 w 12192001"/>
              <a:gd name="connsiteY141" fmla="*/ 2267233 h 2344739"/>
              <a:gd name="connsiteX142" fmla="*/ 5156554 w 12192001"/>
              <a:gd name="connsiteY142" fmla="*/ 2260010 h 2344739"/>
              <a:gd name="connsiteX143" fmla="*/ 5142599 w 12192001"/>
              <a:gd name="connsiteY143" fmla="*/ 2256610 h 2344739"/>
              <a:gd name="connsiteX144" fmla="*/ 5139596 w 12192001"/>
              <a:gd name="connsiteY144" fmla="*/ 2254509 h 2344739"/>
              <a:gd name="connsiteX145" fmla="*/ 5121659 w 12192001"/>
              <a:gd name="connsiteY145" fmla="*/ 2243656 h 2344739"/>
              <a:gd name="connsiteX146" fmla="*/ 5065790 w 12192001"/>
              <a:gd name="connsiteY146" fmla="*/ 2250227 h 2344739"/>
              <a:gd name="connsiteX147" fmla="*/ 5011514 w 12192001"/>
              <a:gd name="connsiteY147" fmla="*/ 2233846 h 2344739"/>
              <a:gd name="connsiteX148" fmla="*/ 4840441 w 12192001"/>
              <a:gd name="connsiteY148" fmla="*/ 2209829 h 2344739"/>
              <a:gd name="connsiteX149" fmla="*/ 4762447 w 12192001"/>
              <a:gd name="connsiteY149" fmla="*/ 2182061 h 2344739"/>
              <a:gd name="connsiteX150" fmla="*/ 4723186 w 12192001"/>
              <a:gd name="connsiteY150" fmla="*/ 2173047 h 2344739"/>
              <a:gd name="connsiteX151" fmla="*/ 4721176 w 12192001"/>
              <a:gd name="connsiteY151" fmla="*/ 2172298 h 2344739"/>
              <a:gd name="connsiteX152" fmla="*/ 4722111 w 12192001"/>
              <a:gd name="connsiteY152" fmla="*/ 2172087 h 2344739"/>
              <a:gd name="connsiteX153" fmla="*/ 4717202 w 12192001"/>
              <a:gd name="connsiteY153" fmla="*/ 2170817 h 2344739"/>
              <a:gd name="connsiteX154" fmla="*/ 4721176 w 12192001"/>
              <a:gd name="connsiteY154" fmla="*/ 2172298 h 2344739"/>
              <a:gd name="connsiteX155" fmla="*/ 4715526 w 12192001"/>
              <a:gd name="connsiteY155" fmla="*/ 2173573 h 2344739"/>
              <a:gd name="connsiteX156" fmla="*/ 4515814 w 12192001"/>
              <a:gd name="connsiteY156" fmla="*/ 2163671 h 2344739"/>
              <a:gd name="connsiteX157" fmla="*/ 4428543 w 12192001"/>
              <a:gd name="connsiteY157" fmla="*/ 2153020 h 2344739"/>
              <a:gd name="connsiteX158" fmla="*/ 4362875 w 12192001"/>
              <a:gd name="connsiteY158" fmla="*/ 2151674 h 2344739"/>
              <a:gd name="connsiteX159" fmla="*/ 4316966 w 12192001"/>
              <a:gd name="connsiteY159" fmla="*/ 2158289 h 2344739"/>
              <a:gd name="connsiteX160" fmla="*/ 4315110 w 12192001"/>
              <a:gd name="connsiteY160" fmla="*/ 2156948 h 2344739"/>
              <a:gd name="connsiteX161" fmla="*/ 4295144 w 12192001"/>
              <a:gd name="connsiteY161" fmla="*/ 2155069 h 2344739"/>
              <a:gd name="connsiteX162" fmla="*/ 4290064 w 12192001"/>
              <a:gd name="connsiteY162" fmla="*/ 2157986 h 2344739"/>
              <a:gd name="connsiteX163" fmla="*/ 4276142 w 12192001"/>
              <a:gd name="connsiteY163" fmla="*/ 2157740 h 2344739"/>
              <a:gd name="connsiteX164" fmla="*/ 4248117 w 12192001"/>
              <a:gd name="connsiteY164" fmla="*/ 2160064 h 2344739"/>
              <a:gd name="connsiteX165" fmla="*/ 4202051 w 12192001"/>
              <a:gd name="connsiteY165" fmla="*/ 2157269 h 2344739"/>
              <a:gd name="connsiteX166" fmla="*/ 4201745 w 12192001"/>
              <a:gd name="connsiteY166" fmla="*/ 2156010 h 2344739"/>
              <a:gd name="connsiteX167" fmla="*/ 4191248 w 12192001"/>
              <a:gd name="connsiteY167" fmla="*/ 2150376 h 2344739"/>
              <a:gd name="connsiteX168" fmla="*/ 4142745 w 12192001"/>
              <a:gd name="connsiteY168" fmla="*/ 2134511 h 2344739"/>
              <a:gd name="connsiteX169" fmla="*/ 4083097 w 12192001"/>
              <a:gd name="connsiteY169" fmla="*/ 2107978 h 2344739"/>
              <a:gd name="connsiteX170" fmla="*/ 4074546 w 12192001"/>
              <a:gd name="connsiteY170" fmla="*/ 2107143 h 2344739"/>
              <a:gd name="connsiteX171" fmla="*/ 4074427 w 12192001"/>
              <a:gd name="connsiteY171" fmla="*/ 2106844 h 2344739"/>
              <a:gd name="connsiteX172" fmla="*/ 4065510 w 12192001"/>
              <a:gd name="connsiteY172" fmla="*/ 2105400 h 2344739"/>
              <a:gd name="connsiteX173" fmla="*/ 4058954 w 12192001"/>
              <a:gd name="connsiteY173" fmla="*/ 2105618 h 2344739"/>
              <a:gd name="connsiteX174" fmla="*/ 4042364 w 12192001"/>
              <a:gd name="connsiteY174" fmla="*/ 2103997 h 2344739"/>
              <a:gd name="connsiteX175" fmla="*/ 4036997 w 12192001"/>
              <a:gd name="connsiteY175" fmla="*/ 2101563 h 2344739"/>
              <a:gd name="connsiteX176" fmla="*/ 4035363 w 12192001"/>
              <a:gd name="connsiteY176" fmla="*/ 2097896 h 2344739"/>
              <a:gd name="connsiteX177" fmla="*/ 4033778 w 12192001"/>
              <a:gd name="connsiteY177" fmla="*/ 2098131 h 2344739"/>
              <a:gd name="connsiteX178" fmla="*/ 4004538 w 12192001"/>
              <a:gd name="connsiteY178" fmla="*/ 2085563 h 2344739"/>
              <a:gd name="connsiteX179" fmla="*/ 3936846 w 12192001"/>
              <a:gd name="connsiteY179" fmla="*/ 2068106 h 2344739"/>
              <a:gd name="connsiteX180" fmla="*/ 3897275 w 12192001"/>
              <a:gd name="connsiteY180" fmla="*/ 2062451 h 2344739"/>
              <a:gd name="connsiteX181" fmla="*/ 3789760 w 12192001"/>
              <a:gd name="connsiteY181" fmla="*/ 2042213 h 2344739"/>
              <a:gd name="connsiteX182" fmla="*/ 3682513 w 12192001"/>
              <a:gd name="connsiteY182" fmla="*/ 2018290 h 2344739"/>
              <a:gd name="connsiteX183" fmla="*/ 3610035 w 12192001"/>
              <a:gd name="connsiteY183" fmla="*/ 1986019 h 2344739"/>
              <a:gd name="connsiteX184" fmla="*/ 3603855 w 12192001"/>
              <a:gd name="connsiteY184" fmla="*/ 1987381 h 2344739"/>
              <a:gd name="connsiteX185" fmla="*/ 3594736 w 12192001"/>
              <a:gd name="connsiteY185" fmla="*/ 1987545 h 2344739"/>
              <a:gd name="connsiteX186" fmla="*/ 3594501 w 12192001"/>
              <a:gd name="connsiteY186" fmla="*/ 1987276 h 2344739"/>
              <a:gd name="connsiteX187" fmla="*/ 3585978 w 12192001"/>
              <a:gd name="connsiteY187" fmla="*/ 1987966 h 2344739"/>
              <a:gd name="connsiteX188" fmla="*/ 3536135 w 12192001"/>
              <a:gd name="connsiteY188" fmla="*/ 1978267 h 2344739"/>
              <a:gd name="connsiteX189" fmla="*/ 3473223 w 12192001"/>
              <a:gd name="connsiteY189" fmla="*/ 1974606 h 2344739"/>
              <a:gd name="connsiteX190" fmla="*/ 3400728 w 12192001"/>
              <a:gd name="connsiteY190" fmla="*/ 1962558 h 2344739"/>
              <a:gd name="connsiteX191" fmla="*/ 3363888 w 12192001"/>
              <a:gd name="connsiteY191" fmla="*/ 1979510 h 2344739"/>
              <a:gd name="connsiteX192" fmla="*/ 3344026 w 12192001"/>
              <a:gd name="connsiteY192" fmla="*/ 1981192 h 2344739"/>
              <a:gd name="connsiteX193" fmla="*/ 3341698 w 12192001"/>
              <a:gd name="connsiteY193" fmla="*/ 1980217 h 2344739"/>
              <a:gd name="connsiteX194" fmla="*/ 3262356 w 12192001"/>
              <a:gd name="connsiteY194" fmla="*/ 1986094 h 2344739"/>
              <a:gd name="connsiteX195" fmla="*/ 3142556 w 12192001"/>
              <a:gd name="connsiteY195" fmla="*/ 1993869 h 2344739"/>
              <a:gd name="connsiteX196" fmla="*/ 3030291 w 12192001"/>
              <a:gd name="connsiteY196" fmla="*/ 1996512 h 2344739"/>
              <a:gd name="connsiteX197" fmla="*/ 2781569 w 12192001"/>
              <a:gd name="connsiteY197" fmla="*/ 2018333 h 2344739"/>
              <a:gd name="connsiteX198" fmla="*/ 2646527 w 12192001"/>
              <a:gd name="connsiteY198" fmla="*/ 2028869 h 2344739"/>
              <a:gd name="connsiteX199" fmla="*/ 2568028 w 12192001"/>
              <a:gd name="connsiteY199" fmla="*/ 2002628 h 2344739"/>
              <a:gd name="connsiteX200" fmla="*/ 2443255 w 12192001"/>
              <a:gd name="connsiteY200" fmla="*/ 2016529 h 2344739"/>
              <a:gd name="connsiteX201" fmla="*/ 2315112 w 12192001"/>
              <a:gd name="connsiteY201" fmla="*/ 2024996 h 2344739"/>
              <a:gd name="connsiteX202" fmla="*/ 2208578 w 12192001"/>
              <a:gd name="connsiteY202" fmla="*/ 2019763 h 2344739"/>
              <a:gd name="connsiteX203" fmla="*/ 2094665 w 12192001"/>
              <a:gd name="connsiteY203" fmla="*/ 2003052 h 2344739"/>
              <a:gd name="connsiteX204" fmla="*/ 1997356 w 12192001"/>
              <a:gd name="connsiteY204" fmla="*/ 1995032 h 2344739"/>
              <a:gd name="connsiteX205" fmla="*/ 1928172 w 12192001"/>
              <a:gd name="connsiteY205" fmla="*/ 2016977 h 2344739"/>
              <a:gd name="connsiteX206" fmla="*/ 1921650 w 12192001"/>
              <a:gd name="connsiteY206" fmla="*/ 2012146 h 2344739"/>
              <a:gd name="connsiteX207" fmla="*/ 1873080 w 12192001"/>
              <a:gd name="connsiteY207" fmla="*/ 2013741 h 2344739"/>
              <a:gd name="connsiteX208" fmla="*/ 1786655 w 12192001"/>
              <a:gd name="connsiteY208" fmla="*/ 2041363 h 2344739"/>
              <a:gd name="connsiteX209" fmla="*/ 1738204 w 12192001"/>
              <a:gd name="connsiteY209" fmla="*/ 2036312 h 2344739"/>
              <a:gd name="connsiteX210" fmla="*/ 1675071 w 12192001"/>
              <a:gd name="connsiteY210" fmla="*/ 2019963 h 2344739"/>
              <a:gd name="connsiteX211" fmla="*/ 1608669 w 12192001"/>
              <a:gd name="connsiteY211" fmla="*/ 2013066 h 2344739"/>
              <a:gd name="connsiteX212" fmla="*/ 1496110 w 12192001"/>
              <a:gd name="connsiteY212" fmla="*/ 1987476 h 2344739"/>
              <a:gd name="connsiteX213" fmla="*/ 1149979 w 12192001"/>
              <a:gd name="connsiteY213" fmla="*/ 1938041 h 2344739"/>
              <a:gd name="connsiteX214" fmla="*/ 858269 w 12192001"/>
              <a:gd name="connsiteY214" fmla="*/ 1928608 h 2344739"/>
              <a:gd name="connsiteX215" fmla="*/ 837540 w 12192001"/>
              <a:gd name="connsiteY215" fmla="*/ 1929821 h 2344739"/>
              <a:gd name="connsiteX216" fmla="*/ 816809 w 12192001"/>
              <a:gd name="connsiteY216" fmla="*/ 1927857 h 2344739"/>
              <a:gd name="connsiteX217" fmla="*/ 811506 w 12192001"/>
              <a:gd name="connsiteY217" fmla="*/ 1930751 h 2344739"/>
              <a:gd name="connsiteX218" fmla="*/ 797041 w 12192001"/>
              <a:gd name="connsiteY218" fmla="*/ 1930446 h 2344739"/>
              <a:gd name="connsiteX219" fmla="*/ 767901 w 12192001"/>
              <a:gd name="connsiteY219" fmla="*/ 1932653 h 2344739"/>
              <a:gd name="connsiteX220" fmla="*/ 763053 w 12192001"/>
              <a:gd name="connsiteY220" fmla="*/ 1930432 h 2344739"/>
              <a:gd name="connsiteX221" fmla="*/ 720047 w 12192001"/>
              <a:gd name="connsiteY221" fmla="*/ 1929661 h 2344739"/>
              <a:gd name="connsiteX222" fmla="*/ 719742 w 12192001"/>
              <a:gd name="connsiteY222" fmla="*/ 1928399 h 2344739"/>
              <a:gd name="connsiteX223" fmla="*/ 708875 w 12192001"/>
              <a:gd name="connsiteY223" fmla="*/ 1922722 h 2344739"/>
              <a:gd name="connsiteX224" fmla="*/ 596792 w 12192001"/>
              <a:gd name="connsiteY224" fmla="*/ 1879864 h 2344739"/>
              <a:gd name="connsiteX225" fmla="*/ 578535 w 12192001"/>
              <a:gd name="connsiteY225" fmla="*/ 1877212 h 2344739"/>
              <a:gd name="connsiteX226" fmla="*/ 571717 w 12192001"/>
              <a:gd name="connsiteY226" fmla="*/ 1877401 h 2344739"/>
              <a:gd name="connsiteX227" fmla="*/ 445099 w 12192001"/>
              <a:gd name="connsiteY227" fmla="*/ 1839371 h 2344739"/>
              <a:gd name="connsiteX228" fmla="*/ 404015 w 12192001"/>
              <a:gd name="connsiteY228" fmla="*/ 1833548 h 2344739"/>
              <a:gd name="connsiteX229" fmla="*/ 292435 w 12192001"/>
              <a:gd name="connsiteY229" fmla="*/ 1812852 h 2344739"/>
              <a:gd name="connsiteX230" fmla="*/ 118381 w 12192001"/>
              <a:gd name="connsiteY230" fmla="*/ 1761047 h 2344739"/>
              <a:gd name="connsiteX231" fmla="*/ 15526 w 12192001"/>
              <a:gd name="connsiteY231" fmla="*/ 1758191 h 2344739"/>
              <a:gd name="connsiteX232" fmla="*/ 2 w 12192001"/>
              <a:gd name="connsiteY232" fmla="*/ 1752722 h 2344739"/>
              <a:gd name="connsiteX233" fmla="*/ 1 w 12192001"/>
              <a:gd name="connsiteY233" fmla="*/ 762497 h 2344739"/>
              <a:gd name="connsiteX234" fmla="*/ 0 w 12192001"/>
              <a:gd name="connsiteY234" fmla="*/ 762497 h 2344739"/>
              <a:gd name="connsiteX235" fmla="*/ 0 w 12192001"/>
              <a:gd name="connsiteY235" fmla="*/ 222213 h 2344739"/>
              <a:gd name="connsiteX236" fmla="*/ 0 w 12192001"/>
              <a:gd name="connsiteY236"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95155 w 12192001"/>
              <a:gd name="connsiteY24" fmla="*/ 918898 h 2344739"/>
              <a:gd name="connsiteX25" fmla="*/ 11306392 w 12192001"/>
              <a:gd name="connsiteY25" fmla="*/ 1272239 h 2344739"/>
              <a:gd name="connsiteX26" fmla="*/ 11309326 w 12192001"/>
              <a:gd name="connsiteY26" fmla="*/ 1274846 h 2344739"/>
              <a:gd name="connsiteX27" fmla="*/ 11245526 w 12192001"/>
              <a:gd name="connsiteY27" fmla="*/ 1274060 h 2344739"/>
              <a:gd name="connsiteX28" fmla="*/ 11227161 w 12192001"/>
              <a:gd name="connsiteY28" fmla="*/ 1276236 h 2344739"/>
              <a:gd name="connsiteX29" fmla="*/ 11216939 w 12192001"/>
              <a:gd name="connsiteY29" fmla="*/ 1275961 h 2344739"/>
              <a:gd name="connsiteX30" fmla="*/ 11216036 w 12192001"/>
              <a:gd name="connsiteY30" fmla="*/ 1275018 h 2344739"/>
              <a:gd name="connsiteX31" fmla="*/ 11187737 w 12192001"/>
              <a:gd name="connsiteY31" fmla="*/ 1292383 h 2344739"/>
              <a:gd name="connsiteX32" fmla="*/ 11183353 w 12192001"/>
              <a:gd name="connsiteY32" fmla="*/ 1292525 h 2344739"/>
              <a:gd name="connsiteX33" fmla="*/ 11165706 w 12192001"/>
              <a:gd name="connsiteY33" fmla="*/ 1306612 h 2344739"/>
              <a:gd name="connsiteX34" fmla="*/ 11156163 w 12192001"/>
              <a:gd name="connsiteY34" fmla="*/ 1312414 h 2344739"/>
              <a:gd name="connsiteX35" fmla="*/ 11154348 w 12192001"/>
              <a:gd name="connsiteY35" fmla="*/ 1317097 h 2344739"/>
              <a:gd name="connsiteX36" fmla="*/ 11139813 w 12192001"/>
              <a:gd name="connsiteY36" fmla="*/ 1324115 h 2344739"/>
              <a:gd name="connsiteX37" fmla="*/ 11137813 w 12192001"/>
              <a:gd name="connsiteY37" fmla="*/ 1323772 h 2344739"/>
              <a:gd name="connsiteX38" fmla="*/ 11127060 w 12192001"/>
              <a:gd name="connsiteY38" fmla="*/ 1333832 h 2344739"/>
              <a:gd name="connsiteX39" fmla="*/ 11119543 w 12192001"/>
              <a:gd name="connsiteY39" fmla="*/ 1347424 h 2344739"/>
              <a:gd name="connsiteX40" fmla="*/ 10893535 w 12192001"/>
              <a:gd name="connsiteY40" fmla="*/ 1473399 h 2344739"/>
              <a:gd name="connsiteX41" fmla="*/ 10772152 w 12192001"/>
              <a:gd name="connsiteY41" fmla="*/ 1523191 h 2344739"/>
              <a:gd name="connsiteX42" fmla="*/ 10626520 w 12192001"/>
              <a:gd name="connsiteY42" fmla="*/ 1559229 h 2344739"/>
              <a:gd name="connsiteX43" fmla="*/ 10580747 w 12192001"/>
              <a:gd name="connsiteY43" fmla="*/ 1568689 h 2344739"/>
              <a:gd name="connsiteX44" fmla="*/ 10546642 w 12192001"/>
              <a:gd name="connsiteY44" fmla="*/ 1598423 h 2344739"/>
              <a:gd name="connsiteX45" fmla="*/ 10528495 w 12192001"/>
              <a:gd name="connsiteY45" fmla="*/ 1596907 h 2344739"/>
              <a:gd name="connsiteX46" fmla="*/ 10525298 w 12192001"/>
              <a:gd name="connsiteY46" fmla="*/ 1596411 h 2344739"/>
              <a:gd name="connsiteX47" fmla="*/ 10513981 w 12192001"/>
              <a:gd name="connsiteY47" fmla="*/ 1599537 h 2344739"/>
              <a:gd name="connsiteX48" fmla="*/ 10490587 w 12192001"/>
              <a:gd name="connsiteY48" fmla="*/ 1594156 h 2344739"/>
              <a:gd name="connsiteX49" fmla="*/ 10470270 w 12192001"/>
              <a:gd name="connsiteY49" fmla="*/ 1601693 h 2344739"/>
              <a:gd name="connsiteX50" fmla="*/ 10375894 w 12192001"/>
              <a:gd name="connsiteY50" fmla="*/ 1644598 h 2344739"/>
              <a:gd name="connsiteX51" fmla="*/ 10318190 w 12192001"/>
              <a:gd name="connsiteY51" fmla="*/ 1666221 h 2344739"/>
              <a:gd name="connsiteX52" fmla="*/ 10294319 w 12192001"/>
              <a:gd name="connsiteY52" fmla="*/ 1668079 h 2344739"/>
              <a:gd name="connsiteX53" fmla="*/ 10262295 w 12192001"/>
              <a:gd name="connsiteY53" fmla="*/ 1674948 h 2344739"/>
              <a:gd name="connsiteX54" fmla="*/ 10204270 w 12192001"/>
              <a:gd name="connsiteY54" fmla="*/ 1682149 h 2344739"/>
              <a:gd name="connsiteX55" fmla="*/ 10176611 w 12192001"/>
              <a:gd name="connsiteY55" fmla="*/ 1692943 h 2344739"/>
              <a:gd name="connsiteX56" fmla="*/ 10163922 w 12192001"/>
              <a:gd name="connsiteY56" fmla="*/ 1693739 h 2344739"/>
              <a:gd name="connsiteX57" fmla="*/ 10155160 w 12192001"/>
              <a:gd name="connsiteY57" fmla="*/ 1707487 h 2344739"/>
              <a:gd name="connsiteX58" fmla="*/ 10117119 w 12192001"/>
              <a:gd name="connsiteY58" fmla="*/ 1731142 h 2344739"/>
              <a:gd name="connsiteX59" fmla="*/ 10100445 w 12192001"/>
              <a:gd name="connsiteY59" fmla="*/ 1742432 h 2344739"/>
              <a:gd name="connsiteX60" fmla="*/ 10082169 w 12192001"/>
              <a:gd name="connsiteY60" fmla="*/ 1743296 h 2344739"/>
              <a:gd name="connsiteX61" fmla="*/ 10039240 w 12192001"/>
              <a:gd name="connsiteY61" fmla="*/ 1741632 h 2344739"/>
              <a:gd name="connsiteX62" fmla="*/ 9960019 w 12192001"/>
              <a:gd name="connsiteY62" fmla="*/ 1757147 h 2344739"/>
              <a:gd name="connsiteX63" fmla="*/ 9847792 w 12192001"/>
              <a:gd name="connsiteY63" fmla="*/ 1763915 h 2344739"/>
              <a:gd name="connsiteX64" fmla="*/ 9728309 w 12192001"/>
              <a:gd name="connsiteY64" fmla="*/ 1784122 h 2344739"/>
              <a:gd name="connsiteX65" fmla="*/ 9584507 w 12192001"/>
              <a:gd name="connsiteY65" fmla="*/ 1795542 h 2344739"/>
              <a:gd name="connsiteX66" fmla="*/ 9343052 w 12192001"/>
              <a:gd name="connsiteY66" fmla="*/ 1841244 h 2344739"/>
              <a:gd name="connsiteX67" fmla="*/ 9231370 w 12192001"/>
              <a:gd name="connsiteY67" fmla="*/ 1893149 h 2344739"/>
              <a:gd name="connsiteX68" fmla="*/ 9194810 w 12192001"/>
              <a:gd name="connsiteY68" fmla="*/ 1903228 h 2344739"/>
              <a:gd name="connsiteX69" fmla="*/ 9189246 w 12192001"/>
              <a:gd name="connsiteY69" fmla="*/ 1912467 h 2344739"/>
              <a:gd name="connsiteX70" fmla="*/ 9151232 w 12192001"/>
              <a:gd name="connsiteY70" fmla="*/ 1923669 h 2344739"/>
              <a:gd name="connsiteX71" fmla="*/ 9150210 w 12192001"/>
              <a:gd name="connsiteY71" fmla="*/ 1922604 h 2344739"/>
              <a:gd name="connsiteX72" fmla="*/ 9137318 w 12192001"/>
              <a:gd name="connsiteY72" fmla="*/ 1920435 h 2344739"/>
              <a:gd name="connsiteX73" fmla="*/ 9113812 w 12192001"/>
              <a:gd name="connsiteY73" fmla="*/ 1919069 h 2344739"/>
              <a:gd name="connsiteX74" fmla="*/ 9053453 w 12192001"/>
              <a:gd name="connsiteY74" fmla="*/ 1910755 h 2344739"/>
              <a:gd name="connsiteX75" fmla="*/ 9005486 w 12192001"/>
              <a:gd name="connsiteY75" fmla="*/ 1914040 h 2344739"/>
              <a:gd name="connsiteX76" fmla="*/ 9005201 w 12192001"/>
              <a:gd name="connsiteY76" fmla="*/ 1913800 h 2344739"/>
              <a:gd name="connsiteX77" fmla="*/ 8996232 w 12192001"/>
              <a:gd name="connsiteY77" fmla="*/ 1915011 h 2344739"/>
              <a:gd name="connsiteX78" fmla="*/ 8990394 w 12192001"/>
              <a:gd name="connsiteY78" fmla="*/ 1917072 h 2344739"/>
              <a:gd name="connsiteX79" fmla="*/ 8974337 w 12192001"/>
              <a:gd name="connsiteY79" fmla="*/ 1920298 h 2344739"/>
              <a:gd name="connsiteX80" fmla="*/ 8968011 w 12192001"/>
              <a:gd name="connsiteY80" fmla="*/ 1919598 h 2344739"/>
              <a:gd name="connsiteX81" fmla="*/ 8963048 w 12192001"/>
              <a:gd name="connsiteY81" fmla="*/ 1917373 h 2344739"/>
              <a:gd name="connsiteX82" fmla="*/ 8928988 w 12192001"/>
              <a:gd name="connsiteY82" fmla="*/ 1914185 h 2344739"/>
              <a:gd name="connsiteX83" fmla="*/ 8752444 w 12192001"/>
              <a:gd name="connsiteY83" fmla="*/ 1933417 h 2344739"/>
              <a:gd name="connsiteX84" fmla="*/ 8707847 w 12192001"/>
              <a:gd name="connsiteY84" fmla="*/ 1935518 h 2344739"/>
              <a:gd name="connsiteX85" fmla="*/ 8596071 w 12192001"/>
              <a:gd name="connsiteY85" fmla="*/ 1944090 h 2344739"/>
              <a:gd name="connsiteX86" fmla="*/ 8525230 w 12192001"/>
              <a:gd name="connsiteY86" fmla="*/ 1929248 h 2344739"/>
              <a:gd name="connsiteX87" fmla="*/ 8510983 w 12192001"/>
              <a:gd name="connsiteY87" fmla="*/ 1935163 h 2344739"/>
              <a:gd name="connsiteX88" fmla="*/ 8506167 w 12192001"/>
              <a:gd name="connsiteY88" fmla="*/ 1938164 h 2344739"/>
              <a:gd name="connsiteX89" fmla="*/ 8497968 w 12192001"/>
              <a:gd name="connsiteY89" fmla="*/ 1940902 h 2344739"/>
              <a:gd name="connsiteX90" fmla="*/ 8497594 w 12192001"/>
              <a:gd name="connsiteY90" fmla="*/ 1940723 h 2344739"/>
              <a:gd name="connsiteX91" fmla="*/ 8490249 w 12192001"/>
              <a:gd name="connsiteY91" fmla="*/ 1943773 h 2344739"/>
              <a:gd name="connsiteX92" fmla="*/ 8367182 w 12192001"/>
              <a:gd name="connsiteY92" fmla="*/ 1957815 h 2344739"/>
              <a:gd name="connsiteX93" fmla="*/ 8353799 w 12192001"/>
              <a:gd name="connsiteY93" fmla="*/ 1958009 h 2344739"/>
              <a:gd name="connsiteX94" fmla="*/ 8352373 w 12192001"/>
              <a:gd name="connsiteY94" fmla="*/ 1957169 h 2344739"/>
              <a:gd name="connsiteX95" fmla="*/ 8320104 w 12192001"/>
              <a:gd name="connsiteY95" fmla="*/ 1974587 h 2344739"/>
              <a:gd name="connsiteX96" fmla="*/ 8314433 w 12192001"/>
              <a:gd name="connsiteY96" fmla="*/ 1974913 h 2344739"/>
              <a:gd name="connsiteX97" fmla="*/ 8295174 w 12192001"/>
              <a:gd name="connsiteY97" fmla="*/ 1988808 h 2344739"/>
              <a:gd name="connsiteX98" fmla="*/ 8284276 w 12192001"/>
              <a:gd name="connsiteY98" fmla="*/ 1994631 h 2344739"/>
              <a:gd name="connsiteX99" fmla="*/ 8283150 w 12192001"/>
              <a:gd name="connsiteY99" fmla="*/ 1999074 h 2344739"/>
              <a:gd name="connsiteX100" fmla="*/ 8266076 w 12192001"/>
              <a:gd name="connsiteY100" fmla="*/ 2006249 h 2344739"/>
              <a:gd name="connsiteX101" fmla="*/ 8263377 w 12192001"/>
              <a:gd name="connsiteY101" fmla="*/ 2006019 h 2344739"/>
              <a:gd name="connsiteX102" fmla="*/ 8252033 w 12192001"/>
              <a:gd name="connsiteY102" fmla="*/ 2015862 h 2344739"/>
              <a:gd name="connsiteX103" fmla="*/ 8245834 w 12192001"/>
              <a:gd name="connsiteY103" fmla="*/ 2028854 h 2344739"/>
              <a:gd name="connsiteX104" fmla="*/ 8090272 w 12192001"/>
              <a:gd name="connsiteY104" fmla="*/ 2075015 h 2344739"/>
              <a:gd name="connsiteX105" fmla="*/ 7905407 w 12192001"/>
              <a:gd name="connsiteY105" fmla="*/ 2116988 h 2344739"/>
              <a:gd name="connsiteX106" fmla="*/ 7718745 w 12192001"/>
              <a:gd name="connsiteY106" fmla="*/ 2142703 h 2344739"/>
              <a:gd name="connsiteX107" fmla="*/ 7614347 w 12192001"/>
              <a:gd name="connsiteY107" fmla="*/ 2139232 h 2344739"/>
              <a:gd name="connsiteX108" fmla="*/ 7527543 w 12192001"/>
              <a:gd name="connsiteY108" fmla="*/ 2145060 h 2344739"/>
              <a:gd name="connsiteX109" fmla="*/ 7519571 w 12192001"/>
              <a:gd name="connsiteY109" fmla="*/ 2147613 h 2344739"/>
              <a:gd name="connsiteX110" fmla="*/ 7507411 w 12192001"/>
              <a:gd name="connsiteY110" fmla="*/ 2148948 h 2344739"/>
              <a:gd name="connsiteX111" fmla="*/ 7507040 w 12192001"/>
              <a:gd name="connsiteY111" fmla="*/ 2148621 h 2344739"/>
              <a:gd name="connsiteX112" fmla="*/ 7495795 w 12192001"/>
              <a:gd name="connsiteY112" fmla="*/ 2150573 h 2344739"/>
              <a:gd name="connsiteX113" fmla="*/ 7405391 w 12192001"/>
              <a:gd name="connsiteY113" fmla="*/ 2142468 h 2344739"/>
              <a:gd name="connsiteX114" fmla="*/ 7312180 w 12192001"/>
              <a:gd name="connsiteY114" fmla="*/ 2132873 h 2344739"/>
              <a:gd name="connsiteX115" fmla="*/ 7310853 w 12192001"/>
              <a:gd name="connsiteY115" fmla="*/ 2131431 h 2344739"/>
              <a:gd name="connsiteX116" fmla="*/ 7218559 w 12192001"/>
              <a:gd name="connsiteY116" fmla="*/ 2156680 h 2344739"/>
              <a:gd name="connsiteX117" fmla="*/ 7201101 w 12192001"/>
              <a:gd name="connsiteY117" fmla="*/ 2161230 h 2344739"/>
              <a:gd name="connsiteX118" fmla="*/ 7197004 w 12192001"/>
              <a:gd name="connsiteY118" fmla="*/ 2166588 h 2344739"/>
              <a:gd name="connsiteX119" fmla="*/ 7170808 w 12192001"/>
              <a:gd name="connsiteY119" fmla="*/ 2171236 h 2344739"/>
              <a:gd name="connsiteX120" fmla="*/ 7096988 w 12192001"/>
              <a:gd name="connsiteY120" fmla="*/ 2183464 h 2344739"/>
              <a:gd name="connsiteX121" fmla="*/ 7018496 w 12192001"/>
              <a:gd name="connsiteY121" fmla="*/ 2183090 h 2344739"/>
              <a:gd name="connsiteX122" fmla="*/ 6904146 w 12192001"/>
              <a:gd name="connsiteY122" fmla="*/ 2212596 h 2344739"/>
              <a:gd name="connsiteX123" fmla="*/ 6708222 w 12192001"/>
              <a:gd name="connsiteY123" fmla="*/ 2240551 h 2344739"/>
              <a:gd name="connsiteX124" fmla="*/ 6549454 w 12192001"/>
              <a:gd name="connsiteY124" fmla="*/ 2269327 h 2344739"/>
              <a:gd name="connsiteX125" fmla="*/ 6317560 w 12192001"/>
              <a:gd name="connsiteY125" fmla="*/ 2316127 h 2344739"/>
              <a:gd name="connsiteX126" fmla="*/ 6168674 w 12192001"/>
              <a:gd name="connsiteY126" fmla="*/ 2318214 h 2344739"/>
              <a:gd name="connsiteX127" fmla="*/ 6073848 w 12192001"/>
              <a:gd name="connsiteY127" fmla="*/ 2338676 h 2344739"/>
              <a:gd name="connsiteX128" fmla="*/ 6068529 w 12192001"/>
              <a:gd name="connsiteY128" fmla="*/ 2337139 h 2344739"/>
              <a:gd name="connsiteX129" fmla="*/ 6048638 w 12192001"/>
              <a:gd name="connsiteY129" fmla="*/ 2337822 h 2344739"/>
              <a:gd name="connsiteX130" fmla="*/ 6041285 w 12192001"/>
              <a:gd name="connsiteY130" fmla="*/ 2329473 h 2344739"/>
              <a:gd name="connsiteX131" fmla="*/ 6010090 w 12192001"/>
              <a:gd name="connsiteY131" fmla="*/ 2324380 h 2344739"/>
              <a:gd name="connsiteX132" fmla="*/ 5957375 w 12192001"/>
              <a:gd name="connsiteY132" fmla="*/ 2328024 h 2344739"/>
              <a:gd name="connsiteX133" fmla="*/ 5758919 w 12192001"/>
              <a:gd name="connsiteY133" fmla="*/ 2343716 h 2344739"/>
              <a:gd name="connsiteX134" fmla="*/ 5626960 w 12192001"/>
              <a:gd name="connsiteY134" fmla="*/ 2344739 h 2344739"/>
              <a:gd name="connsiteX135" fmla="*/ 5470906 w 12192001"/>
              <a:gd name="connsiteY135" fmla="*/ 2330719 h 2344739"/>
              <a:gd name="connsiteX136" fmla="*/ 5432761 w 12192001"/>
              <a:gd name="connsiteY136" fmla="*/ 2319466 h 2344739"/>
              <a:gd name="connsiteX137" fmla="*/ 5381669 w 12192001"/>
              <a:gd name="connsiteY137" fmla="*/ 2301764 h 2344739"/>
              <a:gd name="connsiteX138" fmla="*/ 5261764 w 12192001"/>
              <a:gd name="connsiteY138" fmla="*/ 2281347 h 2344739"/>
              <a:gd name="connsiteX139" fmla="*/ 5222961 w 12192001"/>
              <a:gd name="connsiteY139" fmla="*/ 2270223 h 2344739"/>
              <a:gd name="connsiteX140" fmla="*/ 5174660 w 12192001"/>
              <a:gd name="connsiteY140" fmla="*/ 2267233 h 2344739"/>
              <a:gd name="connsiteX141" fmla="*/ 5156554 w 12192001"/>
              <a:gd name="connsiteY141" fmla="*/ 2260010 h 2344739"/>
              <a:gd name="connsiteX142" fmla="*/ 5142599 w 12192001"/>
              <a:gd name="connsiteY142" fmla="*/ 2256610 h 2344739"/>
              <a:gd name="connsiteX143" fmla="*/ 5139596 w 12192001"/>
              <a:gd name="connsiteY143" fmla="*/ 2254509 h 2344739"/>
              <a:gd name="connsiteX144" fmla="*/ 5121659 w 12192001"/>
              <a:gd name="connsiteY144" fmla="*/ 2243656 h 2344739"/>
              <a:gd name="connsiteX145" fmla="*/ 5065790 w 12192001"/>
              <a:gd name="connsiteY145" fmla="*/ 2250227 h 2344739"/>
              <a:gd name="connsiteX146" fmla="*/ 5011514 w 12192001"/>
              <a:gd name="connsiteY146" fmla="*/ 2233846 h 2344739"/>
              <a:gd name="connsiteX147" fmla="*/ 4840441 w 12192001"/>
              <a:gd name="connsiteY147" fmla="*/ 2209829 h 2344739"/>
              <a:gd name="connsiteX148" fmla="*/ 4762447 w 12192001"/>
              <a:gd name="connsiteY148" fmla="*/ 2182061 h 2344739"/>
              <a:gd name="connsiteX149" fmla="*/ 4723186 w 12192001"/>
              <a:gd name="connsiteY149" fmla="*/ 2173047 h 2344739"/>
              <a:gd name="connsiteX150" fmla="*/ 4721176 w 12192001"/>
              <a:gd name="connsiteY150" fmla="*/ 2172298 h 2344739"/>
              <a:gd name="connsiteX151" fmla="*/ 4722111 w 12192001"/>
              <a:gd name="connsiteY151" fmla="*/ 2172087 h 2344739"/>
              <a:gd name="connsiteX152" fmla="*/ 4717202 w 12192001"/>
              <a:gd name="connsiteY152" fmla="*/ 2170817 h 2344739"/>
              <a:gd name="connsiteX153" fmla="*/ 4721176 w 12192001"/>
              <a:gd name="connsiteY153" fmla="*/ 2172298 h 2344739"/>
              <a:gd name="connsiteX154" fmla="*/ 4715526 w 12192001"/>
              <a:gd name="connsiteY154" fmla="*/ 2173573 h 2344739"/>
              <a:gd name="connsiteX155" fmla="*/ 4515814 w 12192001"/>
              <a:gd name="connsiteY155" fmla="*/ 2163671 h 2344739"/>
              <a:gd name="connsiteX156" fmla="*/ 4428543 w 12192001"/>
              <a:gd name="connsiteY156" fmla="*/ 2153020 h 2344739"/>
              <a:gd name="connsiteX157" fmla="*/ 4362875 w 12192001"/>
              <a:gd name="connsiteY157" fmla="*/ 2151674 h 2344739"/>
              <a:gd name="connsiteX158" fmla="*/ 4316966 w 12192001"/>
              <a:gd name="connsiteY158" fmla="*/ 2158289 h 2344739"/>
              <a:gd name="connsiteX159" fmla="*/ 4315110 w 12192001"/>
              <a:gd name="connsiteY159" fmla="*/ 2156948 h 2344739"/>
              <a:gd name="connsiteX160" fmla="*/ 4295144 w 12192001"/>
              <a:gd name="connsiteY160" fmla="*/ 2155069 h 2344739"/>
              <a:gd name="connsiteX161" fmla="*/ 4290064 w 12192001"/>
              <a:gd name="connsiteY161" fmla="*/ 2157986 h 2344739"/>
              <a:gd name="connsiteX162" fmla="*/ 4276142 w 12192001"/>
              <a:gd name="connsiteY162" fmla="*/ 2157740 h 2344739"/>
              <a:gd name="connsiteX163" fmla="*/ 4248117 w 12192001"/>
              <a:gd name="connsiteY163" fmla="*/ 2160064 h 2344739"/>
              <a:gd name="connsiteX164" fmla="*/ 4202051 w 12192001"/>
              <a:gd name="connsiteY164" fmla="*/ 2157269 h 2344739"/>
              <a:gd name="connsiteX165" fmla="*/ 4201745 w 12192001"/>
              <a:gd name="connsiteY165" fmla="*/ 2156010 h 2344739"/>
              <a:gd name="connsiteX166" fmla="*/ 4191248 w 12192001"/>
              <a:gd name="connsiteY166" fmla="*/ 2150376 h 2344739"/>
              <a:gd name="connsiteX167" fmla="*/ 4142745 w 12192001"/>
              <a:gd name="connsiteY167" fmla="*/ 2134511 h 2344739"/>
              <a:gd name="connsiteX168" fmla="*/ 4083097 w 12192001"/>
              <a:gd name="connsiteY168" fmla="*/ 2107978 h 2344739"/>
              <a:gd name="connsiteX169" fmla="*/ 4074546 w 12192001"/>
              <a:gd name="connsiteY169" fmla="*/ 2107143 h 2344739"/>
              <a:gd name="connsiteX170" fmla="*/ 4074427 w 12192001"/>
              <a:gd name="connsiteY170" fmla="*/ 2106844 h 2344739"/>
              <a:gd name="connsiteX171" fmla="*/ 4065510 w 12192001"/>
              <a:gd name="connsiteY171" fmla="*/ 2105400 h 2344739"/>
              <a:gd name="connsiteX172" fmla="*/ 4058954 w 12192001"/>
              <a:gd name="connsiteY172" fmla="*/ 2105618 h 2344739"/>
              <a:gd name="connsiteX173" fmla="*/ 4042364 w 12192001"/>
              <a:gd name="connsiteY173" fmla="*/ 2103997 h 2344739"/>
              <a:gd name="connsiteX174" fmla="*/ 4036997 w 12192001"/>
              <a:gd name="connsiteY174" fmla="*/ 2101563 h 2344739"/>
              <a:gd name="connsiteX175" fmla="*/ 4035363 w 12192001"/>
              <a:gd name="connsiteY175" fmla="*/ 2097896 h 2344739"/>
              <a:gd name="connsiteX176" fmla="*/ 4033778 w 12192001"/>
              <a:gd name="connsiteY176" fmla="*/ 2098131 h 2344739"/>
              <a:gd name="connsiteX177" fmla="*/ 4004538 w 12192001"/>
              <a:gd name="connsiteY177" fmla="*/ 2085563 h 2344739"/>
              <a:gd name="connsiteX178" fmla="*/ 3936846 w 12192001"/>
              <a:gd name="connsiteY178" fmla="*/ 2068106 h 2344739"/>
              <a:gd name="connsiteX179" fmla="*/ 3897275 w 12192001"/>
              <a:gd name="connsiteY179" fmla="*/ 2062451 h 2344739"/>
              <a:gd name="connsiteX180" fmla="*/ 3789760 w 12192001"/>
              <a:gd name="connsiteY180" fmla="*/ 2042213 h 2344739"/>
              <a:gd name="connsiteX181" fmla="*/ 3682513 w 12192001"/>
              <a:gd name="connsiteY181" fmla="*/ 2018290 h 2344739"/>
              <a:gd name="connsiteX182" fmla="*/ 3610035 w 12192001"/>
              <a:gd name="connsiteY182" fmla="*/ 1986019 h 2344739"/>
              <a:gd name="connsiteX183" fmla="*/ 3603855 w 12192001"/>
              <a:gd name="connsiteY183" fmla="*/ 1987381 h 2344739"/>
              <a:gd name="connsiteX184" fmla="*/ 3594736 w 12192001"/>
              <a:gd name="connsiteY184" fmla="*/ 1987545 h 2344739"/>
              <a:gd name="connsiteX185" fmla="*/ 3594501 w 12192001"/>
              <a:gd name="connsiteY185" fmla="*/ 1987276 h 2344739"/>
              <a:gd name="connsiteX186" fmla="*/ 3585978 w 12192001"/>
              <a:gd name="connsiteY186" fmla="*/ 1987966 h 2344739"/>
              <a:gd name="connsiteX187" fmla="*/ 3536135 w 12192001"/>
              <a:gd name="connsiteY187" fmla="*/ 1978267 h 2344739"/>
              <a:gd name="connsiteX188" fmla="*/ 3473223 w 12192001"/>
              <a:gd name="connsiteY188" fmla="*/ 1974606 h 2344739"/>
              <a:gd name="connsiteX189" fmla="*/ 3400728 w 12192001"/>
              <a:gd name="connsiteY189" fmla="*/ 1962558 h 2344739"/>
              <a:gd name="connsiteX190" fmla="*/ 3363888 w 12192001"/>
              <a:gd name="connsiteY190" fmla="*/ 1979510 h 2344739"/>
              <a:gd name="connsiteX191" fmla="*/ 3344026 w 12192001"/>
              <a:gd name="connsiteY191" fmla="*/ 1981192 h 2344739"/>
              <a:gd name="connsiteX192" fmla="*/ 3341698 w 12192001"/>
              <a:gd name="connsiteY192" fmla="*/ 1980217 h 2344739"/>
              <a:gd name="connsiteX193" fmla="*/ 3262356 w 12192001"/>
              <a:gd name="connsiteY193" fmla="*/ 1986094 h 2344739"/>
              <a:gd name="connsiteX194" fmla="*/ 3142556 w 12192001"/>
              <a:gd name="connsiteY194" fmla="*/ 1993869 h 2344739"/>
              <a:gd name="connsiteX195" fmla="*/ 3030291 w 12192001"/>
              <a:gd name="connsiteY195" fmla="*/ 1996512 h 2344739"/>
              <a:gd name="connsiteX196" fmla="*/ 2781569 w 12192001"/>
              <a:gd name="connsiteY196" fmla="*/ 2018333 h 2344739"/>
              <a:gd name="connsiteX197" fmla="*/ 2646527 w 12192001"/>
              <a:gd name="connsiteY197" fmla="*/ 2028869 h 2344739"/>
              <a:gd name="connsiteX198" fmla="*/ 2568028 w 12192001"/>
              <a:gd name="connsiteY198" fmla="*/ 2002628 h 2344739"/>
              <a:gd name="connsiteX199" fmla="*/ 2443255 w 12192001"/>
              <a:gd name="connsiteY199" fmla="*/ 2016529 h 2344739"/>
              <a:gd name="connsiteX200" fmla="*/ 2315112 w 12192001"/>
              <a:gd name="connsiteY200" fmla="*/ 2024996 h 2344739"/>
              <a:gd name="connsiteX201" fmla="*/ 2208578 w 12192001"/>
              <a:gd name="connsiteY201" fmla="*/ 2019763 h 2344739"/>
              <a:gd name="connsiteX202" fmla="*/ 2094665 w 12192001"/>
              <a:gd name="connsiteY202" fmla="*/ 2003052 h 2344739"/>
              <a:gd name="connsiteX203" fmla="*/ 1997356 w 12192001"/>
              <a:gd name="connsiteY203" fmla="*/ 1995032 h 2344739"/>
              <a:gd name="connsiteX204" fmla="*/ 1928172 w 12192001"/>
              <a:gd name="connsiteY204" fmla="*/ 2016977 h 2344739"/>
              <a:gd name="connsiteX205" fmla="*/ 1921650 w 12192001"/>
              <a:gd name="connsiteY205" fmla="*/ 2012146 h 2344739"/>
              <a:gd name="connsiteX206" fmla="*/ 1873080 w 12192001"/>
              <a:gd name="connsiteY206" fmla="*/ 2013741 h 2344739"/>
              <a:gd name="connsiteX207" fmla="*/ 1786655 w 12192001"/>
              <a:gd name="connsiteY207" fmla="*/ 2041363 h 2344739"/>
              <a:gd name="connsiteX208" fmla="*/ 1738204 w 12192001"/>
              <a:gd name="connsiteY208" fmla="*/ 2036312 h 2344739"/>
              <a:gd name="connsiteX209" fmla="*/ 1675071 w 12192001"/>
              <a:gd name="connsiteY209" fmla="*/ 2019963 h 2344739"/>
              <a:gd name="connsiteX210" fmla="*/ 1608669 w 12192001"/>
              <a:gd name="connsiteY210" fmla="*/ 2013066 h 2344739"/>
              <a:gd name="connsiteX211" fmla="*/ 1496110 w 12192001"/>
              <a:gd name="connsiteY211" fmla="*/ 1987476 h 2344739"/>
              <a:gd name="connsiteX212" fmla="*/ 1149979 w 12192001"/>
              <a:gd name="connsiteY212" fmla="*/ 1938041 h 2344739"/>
              <a:gd name="connsiteX213" fmla="*/ 858269 w 12192001"/>
              <a:gd name="connsiteY213" fmla="*/ 1928608 h 2344739"/>
              <a:gd name="connsiteX214" fmla="*/ 837540 w 12192001"/>
              <a:gd name="connsiteY214" fmla="*/ 1929821 h 2344739"/>
              <a:gd name="connsiteX215" fmla="*/ 816809 w 12192001"/>
              <a:gd name="connsiteY215" fmla="*/ 1927857 h 2344739"/>
              <a:gd name="connsiteX216" fmla="*/ 811506 w 12192001"/>
              <a:gd name="connsiteY216" fmla="*/ 1930751 h 2344739"/>
              <a:gd name="connsiteX217" fmla="*/ 797041 w 12192001"/>
              <a:gd name="connsiteY217" fmla="*/ 1930446 h 2344739"/>
              <a:gd name="connsiteX218" fmla="*/ 767901 w 12192001"/>
              <a:gd name="connsiteY218" fmla="*/ 1932653 h 2344739"/>
              <a:gd name="connsiteX219" fmla="*/ 763053 w 12192001"/>
              <a:gd name="connsiteY219" fmla="*/ 1930432 h 2344739"/>
              <a:gd name="connsiteX220" fmla="*/ 720047 w 12192001"/>
              <a:gd name="connsiteY220" fmla="*/ 1929661 h 2344739"/>
              <a:gd name="connsiteX221" fmla="*/ 719742 w 12192001"/>
              <a:gd name="connsiteY221" fmla="*/ 1928399 h 2344739"/>
              <a:gd name="connsiteX222" fmla="*/ 708875 w 12192001"/>
              <a:gd name="connsiteY222" fmla="*/ 1922722 h 2344739"/>
              <a:gd name="connsiteX223" fmla="*/ 596792 w 12192001"/>
              <a:gd name="connsiteY223" fmla="*/ 1879864 h 2344739"/>
              <a:gd name="connsiteX224" fmla="*/ 578535 w 12192001"/>
              <a:gd name="connsiteY224" fmla="*/ 1877212 h 2344739"/>
              <a:gd name="connsiteX225" fmla="*/ 571717 w 12192001"/>
              <a:gd name="connsiteY225" fmla="*/ 1877401 h 2344739"/>
              <a:gd name="connsiteX226" fmla="*/ 445099 w 12192001"/>
              <a:gd name="connsiteY226" fmla="*/ 1839371 h 2344739"/>
              <a:gd name="connsiteX227" fmla="*/ 404015 w 12192001"/>
              <a:gd name="connsiteY227" fmla="*/ 1833548 h 2344739"/>
              <a:gd name="connsiteX228" fmla="*/ 292435 w 12192001"/>
              <a:gd name="connsiteY228" fmla="*/ 1812852 h 2344739"/>
              <a:gd name="connsiteX229" fmla="*/ 118381 w 12192001"/>
              <a:gd name="connsiteY229" fmla="*/ 1761047 h 2344739"/>
              <a:gd name="connsiteX230" fmla="*/ 15526 w 12192001"/>
              <a:gd name="connsiteY230" fmla="*/ 1758191 h 2344739"/>
              <a:gd name="connsiteX231" fmla="*/ 2 w 12192001"/>
              <a:gd name="connsiteY231" fmla="*/ 1752722 h 2344739"/>
              <a:gd name="connsiteX232" fmla="*/ 1 w 12192001"/>
              <a:gd name="connsiteY232" fmla="*/ 762497 h 2344739"/>
              <a:gd name="connsiteX233" fmla="*/ 0 w 12192001"/>
              <a:gd name="connsiteY233" fmla="*/ 762497 h 2344739"/>
              <a:gd name="connsiteX234" fmla="*/ 0 w 12192001"/>
              <a:gd name="connsiteY234" fmla="*/ 222213 h 2344739"/>
              <a:gd name="connsiteX235" fmla="*/ 0 w 12192001"/>
              <a:gd name="connsiteY235"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95155 w 12192001"/>
              <a:gd name="connsiteY24" fmla="*/ 918898 h 2344739"/>
              <a:gd name="connsiteX25" fmla="*/ 11306392 w 12192001"/>
              <a:gd name="connsiteY25" fmla="*/ 1272239 h 2344739"/>
              <a:gd name="connsiteX26" fmla="*/ 11415912 w 12192001"/>
              <a:gd name="connsiteY26" fmla="*/ 1173869 h 2344739"/>
              <a:gd name="connsiteX27" fmla="*/ 11245526 w 12192001"/>
              <a:gd name="connsiteY27" fmla="*/ 1274060 h 2344739"/>
              <a:gd name="connsiteX28" fmla="*/ 11227161 w 12192001"/>
              <a:gd name="connsiteY28" fmla="*/ 1276236 h 2344739"/>
              <a:gd name="connsiteX29" fmla="*/ 11216939 w 12192001"/>
              <a:gd name="connsiteY29" fmla="*/ 1275961 h 2344739"/>
              <a:gd name="connsiteX30" fmla="*/ 11216036 w 12192001"/>
              <a:gd name="connsiteY30" fmla="*/ 1275018 h 2344739"/>
              <a:gd name="connsiteX31" fmla="*/ 11187737 w 12192001"/>
              <a:gd name="connsiteY31" fmla="*/ 1292383 h 2344739"/>
              <a:gd name="connsiteX32" fmla="*/ 11183353 w 12192001"/>
              <a:gd name="connsiteY32" fmla="*/ 1292525 h 2344739"/>
              <a:gd name="connsiteX33" fmla="*/ 11165706 w 12192001"/>
              <a:gd name="connsiteY33" fmla="*/ 1306612 h 2344739"/>
              <a:gd name="connsiteX34" fmla="*/ 11156163 w 12192001"/>
              <a:gd name="connsiteY34" fmla="*/ 1312414 h 2344739"/>
              <a:gd name="connsiteX35" fmla="*/ 11154348 w 12192001"/>
              <a:gd name="connsiteY35" fmla="*/ 1317097 h 2344739"/>
              <a:gd name="connsiteX36" fmla="*/ 11139813 w 12192001"/>
              <a:gd name="connsiteY36" fmla="*/ 1324115 h 2344739"/>
              <a:gd name="connsiteX37" fmla="*/ 11137813 w 12192001"/>
              <a:gd name="connsiteY37" fmla="*/ 1323772 h 2344739"/>
              <a:gd name="connsiteX38" fmla="*/ 11127060 w 12192001"/>
              <a:gd name="connsiteY38" fmla="*/ 1333832 h 2344739"/>
              <a:gd name="connsiteX39" fmla="*/ 11119543 w 12192001"/>
              <a:gd name="connsiteY39" fmla="*/ 1347424 h 2344739"/>
              <a:gd name="connsiteX40" fmla="*/ 10893535 w 12192001"/>
              <a:gd name="connsiteY40" fmla="*/ 1473399 h 2344739"/>
              <a:gd name="connsiteX41" fmla="*/ 10772152 w 12192001"/>
              <a:gd name="connsiteY41" fmla="*/ 1523191 h 2344739"/>
              <a:gd name="connsiteX42" fmla="*/ 10626520 w 12192001"/>
              <a:gd name="connsiteY42" fmla="*/ 1559229 h 2344739"/>
              <a:gd name="connsiteX43" fmla="*/ 10580747 w 12192001"/>
              <a:gd name="connsiteY43" fmla="*/ 1568689 h 2344739"/>
              <a:gd name="connsiteX44" fmla="*/ 10546642 w 12192001"/>
              <a:gd name="connsiteY44" fmla="*/ 1598423 h 2344739"/>
              <a:gd name="connsiteX45" fmla="*/ 10528495 w 12192001"/>
              <a:gd name="connsiteY45" fmla="*/ 1596907 h 2344739"/>
              <a:gd name="connsiteX46" fmla="*/ 10525298 w 12192001"/>
              <a:gd name="connsiteY46" fmla="*/ 1596411 h 2344739"/>
              <a:gd name="connsiteX47" fmla="*/ 10513981 w 12192001"/>
              <a:gd name="connsiteY47" fmla="*/ 1599537 h 2344739"/>
              <a:gd name="connsiteX48" fmla="*/ 10490587 w 12192001"/>
              <a:gd name="connsiteY48" fmla="*/ 1594156 h 2344739"/>
              <a:gd name="connsiteX49" fmla="*/ 10470270 w 12192001"/>
              <a:gd name="connsiteY49" fmla="*/ 1601693 h 2344739"/>
              <a:gd name="connsiteX50" fmla="*/ 10375894 w 12192001"/>
              <a:gd name="connsiteY50" fmla="*/ 1644598 h 2344739"/>
              <a:gd name="connsiteX51" fmla="*/ 10318190 w 12192001"/>
              <a:gd name="connsiteY51" fmla="*/ 1666221 h 2344739"/>
              <a:gd name="connsiteX52" fmla="*/ 10294319 w 12192001"/>
              <a:gd name="connsiteY52" fmla="*/ 1668079 h 2344739"/>
              <a:gd name="connsiteX53" fmla="*/ 10262295 w 12192001"/>
              <a:gd name="connsiteY53" fmla="*/ 1674948 h 2344739"/>
              <a:gd name="connsiteX54" fmla="*/ 10204270 w 12192001"/>
              <a:gd name="connsiteY54" fmla="*/ 1682149 h 2344739"/>
              <a:gd name="connsiteX55" fmla="*/ 10176611 w 12192001"/>
              <a:gd name="connsiteY55" fmla="*/ 1692943 h 2344739"/>
              <a:gd name="connsiteX56" fmla="*/ 10163922 w 12192001"/>
              <a:gd name="connsiteY56" fmla="*/ 1693739 h 2344739"/>
              <a:gd name="connsiteX57" fmla="*/ 10155160 w 12192001"/>
              <a:gd name="connsiteY57" fmla="*/ 1707487 h 2344739"/>
              <a:gd name="connsiteX58" fmla="*/ 10117119 w 12192001"/>
              <a:gd name="connsiteY58" fmla="*/ 1731142 h 2344739"/>
              <a:gd name="connsiteX59" fmla="*/ 10100445 w 12192001"/>
              <a:gd name="connsiteY59" fmla="*/ 1742432 h 2344739"/>
              <a:gd name="connsiteX60" fmla="*/ 10082169 w 12192001"/>
              <a:gd name="connsiteY60" fmla="*/ 1743296 h 2344739"/>
              <a:gd name="connsiteX61" fmla="*/ 10039240 w 12192001"/>
              <a:gd name="connsiteY61" fmla="*/ 1741632 h 2344739"/>
              <a:gd name="connsiteX62" fmla="*/ 9960019 w 12192001"/>
              <a:gd name="connsiteY62" fmla="*/ 1757147 h 2344739"/>
              <a:gd name="connsiteX63" fmla="*/ 9847792 w 12192001"/>
              <a:gd name="connsiteY63" fmla="*/ 1763915 h 2344739"/>
              <a:gd name="connsiteX64" fmla="*/ 9728309 w 12192001"/>
              <a:gd name="connsiteY64" fmla="*/ 1784122 h 2344739"/>
              <a:gd name="connsiteX65" fmla="*/ 9584507 w 12192001"/>
              <a:gd name="connsiteY65" fmla="*/ 1795542 h 2344739"/>
              <a:gd name="connsiteX66" fmla="*/ 9343052 w 12192001"/>
              <a:gd name="connsiteY66" fmla="*/ 1841244 h 2344739"/>
              <a:gd name="connsiteX67" fmla="*/ 9231370 w 12192001"/>
              <a:gd name="connsiteY67" fmla="*/ 1893149 h 2344739"/>
              <a:gd name="connsiteX68" fmla="*/ 9194810 w 12192001"/>
              <a:gd name="connsiteY68" fmla="*/ 1903228 h 2344739"/>
              <a:gd name="connsiteX69" fmla="*/ 9189246 w 12192001"/>
              <a:gd name="connsiteY69" fmla="*/ 1912467 h 2344739"/>
              <a:gd name="connsiteX70" fmla="*/ 9151232 w 12192001"/>
              <a:gd name="connsiteY70" fmla="*/ 1923669 h 2344739"/>
              <a:gd name="connsiteX71" fmla="*/ 9150210 w 12192001"/>
              <a:gd name="connsiteY71" fmla="*/ 1922604 h 2344739"/>
              <a:gd name="connsiteX72" fmla="*/ 9137318 w 12192001"/>
              <a:gd name="connsiteY72" fmla="*/ 1920435 h 2344739"/>
              <a:gd name="connsiteX73" fmla="*/ 9113812 w 12192001"/>
              <a:gd name="connsiteY73" fmla="*/ 1919069 h 2344739"/>
              <a:gd name="connsiteX74" fmla="*/ 9053453 w 12192001"/>
              <a:gd name="connsiteY74" fmla="*/ 1910755 h 2344739"/>
              <a:gd name="connsiteX75" fmla="*/ 9005486 w 12192001"/>
              <a:gd name="connsiteY75" fmla="*/ 1914040 h 2344739"/>
              <a:gd name="connsiteX76" fmla="*/ 9005201 w 12192001"/>
              <a:gd name="connsiteY76" fmla="*/ 1913800 h 2344739"/>
              <a:gd name="connsiteX77" fmla="*/ 8996232 w 12192001"/>
              <a:gd name="connsiteY77" fmla="*/ 1915011 h 2344739"/>
              <a:gd name="connsiteX78" fmla="*/ 8990394 w 12192001"/>
              <a:gd name="connsiteY78" fmla="*/ 1917072 h 2344739"/>
              <a:gd name="connsiteX79" fmla="*/ 8974337 w 12192001"/>
              <a:gd name="connsiteY79" fmla="*/ 1920298 h 2344739"/>
              <a:gd name="connsiteX80" fmla="*/ 8968011 w 12192001"/>
              <a:gd name="connsiteY80" fmla="*/ 1919598 h 2344739"/>
              <a:gd name="connsiteX81" fmla="*/ 8963048 w 12192001"/>
              <a:gd name="connsiteY81" fmla="*/ 1917373 h 2344739"/>
              <a:gd name="connsiteX82" fmla="*/ 8928988 w 12192001"/>
              <a:gd name="connsiteY82" fmla="*/ 1914185 h 2344739"/>
              <a:gd name="connsiteX83" fmla="*/ 8752444 w 12192001"/>
              <a:gd name="connsiteY83" fmla="*/ 1933417 h 2344739"/>
              <a:gd name="connsiteX84" fmla="*/ 8707847 w 12192001"/>
              <a:gd name="connsiteY84" fmla="*/ 1935518 h 2344739"/>
              <a:gd name="connsiteX85" fmla="*/ 8596071 w 12192001"/>
              <a:gd name="connsiteY85" fmla="*/ 1944090 h 2344739"/>
              <a:gd name="connsiteX86" fmla="*/ 8525230 w 12192001"/>
              <a:gd name="connsiteY86" fmla="*/ 1929248 h 2344739"/>
              <a:gd name="connsiteX87" fmla="*/ 8510983 w 12192001"/>
              <a:gd name="connsiteY87" fmla="*/ 1935163 h 2344739"/>
              <a:gd name="connsiteX88" fmla="*/ 8506167 w 12192001"/>
              <a:gd name="connsiteY88" fmla="*/ 1938164 h 2344739"/>
              <a:gd name="connsiteX89" fmla="*/ 8497968 w 12192001"/>
              <a:gd name="connsiteY89" fmla="*/ 1940902 h 2344739"/>
              <a:gd name="connsiteX90" fmla="*/ 8497594 w 12192001"/>
              <a:gd name="connsiteY90" fmla="*/ 1940723 h 2344739"/>
              <a:gd name="connsiteX91" fmla="*/ 8490249 w 12192001"/>
              <a:gd name="connsiteY91" fmla="*/ 1943773 h 2344739"/>
              <a:gd name="connsiteX92" fmla="*/ 8367182 w 12192001"/>
              <a:gd name="connsiteY92" fmla="*/ 1957815 h 2344739"/>
              <a:gd name="connsiteX93" fmla="*/ 8353799 w 12192001"/>
              <a:gd name="connsiteY93" fmla="*/ 1958009 h 2344739"/>
              <a:gd name="connsiteX94" fmla="*/ 8352373 w 12192001"/>
              <a:gd name="connsiteY94" fmla="*/ 1957169 h 2344739"/>
              <a:gd name="connsiteX95" fmla="*/ 8320104 w 12192001"/>
              <a:gd name="connsiteY95" fmla="*/ 1974587 h 2344739"/>
              <a:gd name="connsiteX96" fmla="*/ 8314433 w 12192001"/>
              <a:gd name="connsiteY96" fmla="*/ 1974913 h 2344739"/>
              <a:gd name="connsiteX97" fmla="*/ 8295174 w 12192001"/>
              <a:gd name="connsiteY97" fmla="*/ 1988808 h 2344739"/>
              <a:gd name="connsiteX98" fmla="*/ 8284276 w 12192001"/>
              <a:gd name="connsiteY98" fmla="*/ 1994631 h 2344739"/>
              <a:gd name="connsiteX99" fmla="*/ 8283150 w 12192001"/>
              <a:gd name="connsiteY99" fmla="*/ 1999074 h 2344739"/>
              <a:gd name="connsiteX100" fmla="*/ 8266076 w 12192001"/>
              <a:gd name="connsiteY100" fmla="*/ 2006249 h 2344739"/>
              <a:gd name="connsiteX101" fmla="*/ 8263377 w 12192001"/>
              <a:gd name="connsiteY101" fmla="*/ 2006019 h 2344739"/>
              <a:gd name="connsiteX102" fmla="*/ 8252033 w 12192001"/>
              <a:gd name="connsiteY102" fmla="*/ 2015862 h 2344739"/>
              <a:gd name="connsiteX103" fmla="*/ 8245834 w 12192001"/>
              <a:gd name="connsiteY103" fmla="*/ 2028854 h 2344739"/>
              <a:gd name="connsiteX104" fmla="*/ 8090272 w 12192001"/>
              <a:gd name="connsiteY104" fmla="*/ 2075015 h 2344739"/>
              <a:gd name="connsiteX105" fmla="*/ 7905407 w 12192001"/>
              <a:gd name="connsiteY105" fmla="*/ 2116988 h 2344739"/>
              <a:gd name="connsiteX106" fmla="*/ 7718745 w 12192001"/>
              <a:gd name="connsiteY106" fmla="*/ 2142703 h 2344739"/>
              <a:gd name="connsiteX107" fmla="*/ 7614347 w 12192001"/>
              <a:gd name="connsiteY107" fmla="*/ 2139232 h 2344739"/>
              <a:gd name="connsiteX108" fmla="*/ 7527543 w 12192001"/>
              <a:gd name="connsiteY108" fmla="*/ 2145060 h 2344739"/>
              <a:gd name="connsiteX109" fmla="*/ 7519571 w 12192001"/>
              <a:gd name="connsiteY109" fmla="*/ 2147613 h 2344739"/>
              <a:gd name="connsiteX110" fmla="*/ 7507411 w 12192001"/>
              <a:gd name="connsiteY110" fmla="*/ 2148948 h 2344739"/>
              <a:gd name="connsiteX111" fmla="*/ 7507040 w 12192001"/>
              <a:gd name="connsiteY111" fmla="*/ 2148621 h 2344739"/>
              <a:gd name="connsiteX112" fmla="*/ 7495795 w 12192001"/>
              <a:gd name="connsiteY112" fmla="*/ 2150573 h 2344739"/>
              <a:gd name="connsiteX113" fmla="*/ 7405391 w 12192001"/>
              <a:gd name="connsiteY113" fmla="*/ 2142468 h 2344739"/>
              <a:gd name="connsiteX114" fmla="*/ 7312180 w 12192001"/>
              <a:gd name="connsiteY114" fmla="*/ 2132873 h 2344739"/>
              <a:gd name="connsiteX115" fmla="*/ 7310853 w 12192001"/>
              <a:gd name="connsiteY115" fmla="*/ 2131431 h 2344739"/>
              <a:gd name="connsiteX116" fmla="*/ 7218559 w 12192001"/>
              <a:gd name="connsiteY116" fmla="*/ 2156680 h 2344739"/>
              <a:gd name="connsiteX117" fmla="*/ 7201101 w 12192001"/>
              <a:gd name="connsiteY117" fmla="*/ 2161230 h 2344739"/>
              <a:gd name="connsiteX118" fmla="*/ 7197004 w 12192001"/>
              <a:gd name="connsiteY118" fmla="*/ 2166588 h 2344739"/>
              <a:gd name="connsiteX119" fmla="*/ 7170808 w 12192001"/>
              <a:gd name="connsiteY119" fmla="*/ 2171236 h 2344739"/>
              <a:gd name="connsiteX120" fmla="*/ 7096988 w 12192001"/>
              <a:gd name="connsiteY120" fmla="*/ 2183464 h 2344739"/>
              <a:gd name="connsiteX121" fmla="*/ 7018496 w 12192001"/>
              <a:gd name="connsiteY121" fmla="*/ 2183090 h 2344739"/>
              <a:gd name="connsiteX122" fmla="*/ 6904146 w 12192001"/>
              <a:gd name="connsiteY122" fmla="*/ 2212596 h 2344739"/>
              <a:gd name="connsiteX123" fmla="*/ 6708222 w 12192001"/>
              <a:gd name="connsiteY123" fmla="*/ 2240551 h 2344739"/>
              <a:gd name="connsiteX124" fmla="*/ 6549454 w 12192001"/>
              <a:gd name="connsiteY124" fmla="*/ 2269327 h 2344739"/>
              <a:gd name="connsiteX125" fmla="*/ 6317560 w 12192001"/>
              <a:gd name="connsiteY125" fmla="*/ 2316127 h 2344739"/>
              <a:gd name="connsiteX126" fmla="*/ 6168674 w 12192001"/>
              <a:gd name="connsiteY126" fmla="*/ 2318214 h 2344739"/>
              <a:gd name="connsiteX127" fmla="*/ 6073848 w 12192001"/>
              <a:gd name="connsiteY127" fmla="*/ 2338676 h 2344739"/>
              <a:gd name="connsiteX128" fmla="*/ 6068529 w 12192001"/>
              <a:gd name="connsiteY128" fmla="*/ 2337139 h 2344739"/>
              <a:gd name="connsiteX129" fmla="*/ 6048638 w 12192001"/>
              <a:gd name="connsiteY129" fmla="*/ 2337822 h 2344739"/>
              <a:gd name="connsiteX130" fmla="*/ 6041285 w 12192001"/>
              <a:gd name="connsiteY130" fmla="*/ 2329473 h 2344739"/>
              <a:gd name="connsiteX131" fmla="*/ 6010090 w 12192001"/>
              <a:gd name="connsiteY131" fmla="*/ 2324380 h 2344739"/>
              <a:gd name="connsiteX132" fmla="*/ 5957375 w 12192001"/>
              <a:gd name="connsiteY132" fmla="*/ 2328024 h 2344739"/>
              <a:gd name="connsiteX133" fmla="*/ 5758919 w 12192001"/>
              <a:gd name="connsiteY133" fmla="*/ 2343716 h 2344739"/>
              <a:gd name="connsiteX134" fmla="*/ 5626960 w 12192001"/>
              <a:gd name="connsiteY134" fmla="*/ 2344739 h 2344739"/>
              <a:gd name="connsiteX135" fmla="*/ 5470906 w 12192001"/>
              <a:gd name="connsiteY135" fmla="*/ 2330719 h 2344739"/>
              <a:gd name="connsiteX136" fmla="*/ 5432761 w 12192001"/>
              <a:gd name="connsiteY136" fmla="*/ 2319466 h 2344739"/>
              <a:gd name="connsiteX137" fmla="*/ 5381669 w 12192001"/>
              <a:gd name="connsiteY137" fmla="*/ 2301764 h 2344739"/>
              <a:gd name="connsiteX138" fmla="*/ 5261764 w 12192001"/>
              <a:gd name="connsiteY138" fmla="*/ 2281347 h 2344739"/>
              <a:gd name="connsiteX139" fmla="*/ 5222961 w 12192001"/>
              <a:gd name="connsiteY139" fmla="*/ 2270223 h 2344739"/>
              <a:gd name="connsiteX140" fmla="*/ 5174660 w 12192001"/>
              <a:gd name="connsiteY140" fmla="*/ 2267233 h 2344739"/>
              <a:gd name="connsiteX141" fmla="*/ 5156554 w 12192001"/>
              <a:gd name="connsiteY141" fmla="*/ 2260010 h 2344739"/>
              <a:gd name="connsiteX142" fmla="*/ 5142599 w 12192001"/>
              <a:gd name="connsiteY142" fmla="*/ 2256610 h 2344739"/>
              <a:gd name="connsiteX143" fmla="*/ 5139596 w 12192001"/>
              <a:gd name="connsiteY143" fmla="*/ 2254509 h 2344739"/>
              <a:gd name="connsiteX144" fmla="*/ 5121659 w 12192001"/>
              <a:gd name="connsiteY144" fmla="*/ 2243656 h 2344739"/>
              <a:gd name="connsiteX145" fmla="*/ 5065790 w 12192001"/>
              <a:gd name="connsiteY145" fmla="*/ 2250227 h 2344739"/>
              <a:gd name="connsiteX146" fmla="*/ 5011514 w 12192001"/>
              <a:gd name="connsiteY146" fmla="*/ 2233846 h 2344739"/>
              <a:gd name="connsiteX147" fmla="*/ 4840441 w 12192001"/>
              <a:gd name="connsiteY147" fmla="*/ 2209829 h 2344739"/>
              <a:gd name="connsiteX148" fmla="*/ 4762447 w 12192001"/>
              <a:gd name="connsiteY148" fmla="*/ 2182061 h 2344739"/>
              <a:gd name="connsiteX149" fmla="*/ 4723186 w 12192001"/>
              <a:gd name="connsiteY149" fmla="*/ 2173047 h 2344739"/>
              <a:gd name="connsiteX150" fmla="*/ 4721176 w 12192001"/>
              <a:gd name="connsiteY150" fmla="*/ 2172298 h 2344739"/>
              <a:gd name="connsiteX151" fmla="*/ 4722111 w 12192001"/>
              <a:gd name="connsiteY151" fmla="*/ 2172087 h 2344739"/>
              <a:gd name="connsiteX152" fmla="*/ 4717202 w 12192001"/>
              <a:gd name="connsiteY152" fmla="*/ 2170817 h 2344739"/>
              <a:gd name="connsiteX153" fmla="*/ 4721176 w 12192001"/>
              <a:gd name="connsiteY153" fmla="*/ 2172298 h 2344739"/>
              <a:gd name="connsiteX154" fmla="*/ 4715526 w 12192001"/>
              <a:gd name="connsiteY154" fmla="*/ 2173573 h 2344739"/>
              <a:gd name="connsiteX155" fmla="*/ 4515814 w 12192001"/>
              <a:gd name="connsiteY155" fmla="*/ 2163671 h 2344739"/>
              <a:gd name="connsiteX156" fmla="*/ 4428543 w 12192001"/>
              <a:gd name="connsiteY156" fmla="*/ 2153020 h 2344739"/>
              <a:gd name="connsiteX157" fmla="*/ 4362875 w 12192001"/>
              <a:gd name="connsiteY157" fmla="*/ 2151674 h 2344739"/>
              <a:gd name="connsiteX158" fmla="*/ 4316966 w 12192001"/>
              <a:gd name="connsiteY158" fmla="*/ 2158289 h 2344739"/>
              <a:gd name="connsiteX159" fmla="*/ 4315110 w 12192001"/>
              <a:gd name="connsiteY159" fmla="*/ 2156948 h 2344739"/>
              <a:gd name="connsiteX160" fmla="*/ 4295144 w 12192001"/>
              <a:gd name="connsiteY160" fmla="*/ 2155069 h 2344739"/>
              <a:gd name="connsiteX161" fmla="*/ 4290064 w 12192001"/>
              <a:gd name="connsiteY161" fmla="*/ 2157986 h 2344739"/>
              <a:gd name="connsiteX162" fmla="*/ 4276142 w 12192001"/>
              <a:gd name="connsiteY162" fmla="*/ 2157740 h 2344739"/>
              <a:gd name="connsiteX163" fmla="*/ 4248117 w 12192001"/>
              <a:gd name="connsiteY163" fmla="*/ 2160064 h 2344739"/>
              <a:gd name="connsiteX164" fmla="*/ 4202051 w 12192001"/>
              <a:gd name="connsiteY164" fmla="*/ 2157269 h 2344739"/>
              <a:gd name="connsiteX165" fmla="*/ 4201745 w 12192001"/>
              <a:gd name="connsiteY165" fmla="*/ 2156010 h 2344739"/>
              <a:gd name="connsiteX166" fmla="*/ 4191248 w 12192001"/>
              <a:gd name="connsiteY166" fmla="*/ 2150376 h 2344739"/>
              <a:gd name="connsiteX167" fmla="*/ 4142745 w 12192001"/>
              <a:gd name="connsiteY167" fmla="*/ 2134511 h 2344739"/>
              <a:gd name="connsiteX168" fmla="*/ 4083097 w 12192001"/>
              <a:gd name="connsiteY168" fmla="*/ 2107978 h 2344739"/>
              <a:gd name="connsiteX169" fmla="*/ 4074546 w 12192001"/>
              <a:gd name="connsiteY169" fmla="*/ 2107143 h 2344739"/>
              <a:gd name="connsiteX170" fmla="*/ 4074427 w 12192001"/>
              <a:gd name="connsiteY170" fmla="*/ 2106844 h 2344739"/>
              <a:gd name="connsiteX171" fmla="*/ 4065510 w 12192001"/>
              <a:gd name="connsiteY171" fmla="*/ 2105400 h 2344739"/>
              <a:gd name="connsiteX172" fmla="*/ 4058954 w 12192001"/>
              <a:gd name="connsiteY172" fmla="*/ 2105618 h 2344739"/>
              <a:gd name="connsiteX173" fmla="*/ 4042364 w 12192001"/>
              <a:gd name="connsiteY173" fmla="*/ 2103997 h 2344739"/>
              <a:gd name="connsiteX174" fmla="*/ 4036997 w 12192001"/>
              <a:gd name="connsiteY174" fmla="*/ 2101563 h 2344739"/>
              <a:gd name="connsiteX175" fmla="*/ 4035363 w 12192001"/>
              <a:gd name="connsiteY175" fmla="*/ 2097896 h 2344739"/>
              <a:gd name="connsiteX176" fmla="*/ 4033778 w 12192001"/>
              <a:gd name="connsiteY176" fmla="*/ 2098131 h 2344739"/>
              <a:gd name="connsiteX177" fmla="*/ 4004538 w 12192001"/>
              <a:gd name="connsiteY177" fmla="*/ 2085563 h 2344739"/>
              <a:gd name="connsiteX178" fmla="*/ 3936846 w 12192001"/>
              <a:gd name="connsiteY178" fmla="*/ 2068106 h 2344739"/>
              <a:gd name="connsiteX179" fmla="*/ 3897275 w 12192001"/>
              <a:gd name="connsiteY179" fmla="*/ 2062451 h 2344739"/>
              <a:gd name="connsiteX180" fmla="*/ 3789760 w 12192001"/>
              <a:gd name="connsiteY180" fmla="*/ 2042213 h 2344739"/>
              <a:gd name="connsiteX181" fmla="*/ 3682513 w 12192001"/>
              <a:gd name="connsiteY181" fmla="*/ 2018290 h 2344739"/>
              <a:gd name="connsiteX182" fmla="*/ 3610035 w 12192001"/>
              <a:gd name="connsiteY182" fmla="*/ 1986019 h 2344739"/>
              <a:gd name="connsiteX183" fmla="*/ 3603855 w 12192001"/>
              <a:gd name="connsiteY183" fmla="*/ 1987381 h 2344739"/>
              <a:gd name="connsiteX184" fmla="*/ 3594736 w 12192001"/>
              <a:gd name="connsiteY184" fmla="*/ 1987545 h 2344739"/>
              <a:gd name="connsiteX185" fmla="*/ 3594501 w 12192001"/>
              <a:gd name="connsiteY185" fmla="*/ 1987276 h 2344739"/>
              <a:gd name="connsiteX186" fmla="*/ 3585978 w 12192001"/>
              <a:gd name="connsiteY186" fmla="*/ 1987966 h 2344739"/>
              <a:gd name="connsiteX187" fmla="*/ 3536135 w 12192001"/>
              <a:gd name="connsiteY187" fmla="*/ 1978267 h 2344739"/>
              <a:gd name="connsiteX188" fmla="*/ 3473223 w 12192001"/>
              <a:gd name="connsiteY188" fmla="*/ 1974606 h 2344739"/>
              <a:gd name="connsiteX189" fmla="*/ 3400728 w 12192001"/>
              <a:gd name="connsiteY189" fmla="*/ 1962558 h 2344739"/>
              <a:gd name="connsiteX190" fmla="*/ 3363888 w 12192001"/>
              <a:gd name="connsiteY190" fmla="*/ 1979510 h 2344739"/>
              <a:gd name="connsiteX191" fmla="*/ 3344026 w 12192001"/>
              <a:gd name="connsiteY191" fmla="*/ 1981192 h 2344739"/>
              <a:gd name="connsiteX192" fmla="*/ 3341698 w 12192001"/>
              <a:gd name="connsiteY192" fmla="*/ 1980217 h 2344739"/>
              <a:gd name="connsiteX193" fmla="*/ 3262356 w 12192001"/>
              <a:gd name="connsiteY193" fmla="*/ 1986094 h 2344739"/>
              <a:gd name="connsiteX194" fmla="*/ 3142556 w 12192001"/>
              <a:gd name="connsiteY194" fmla="*/ 1993869 h 2344739"/>
              <a:gd name="connsiteX195" fmla="*/ 3030291 w 12192001"/>
              <a:gd name="connsiteY195" fmla="*/ 1996512 h 2344739"/>
              <a:gd name="connsiteX196" fmla="*/ 2781569 w 12192001"/>
              <a:gd name="connsiteY196" fmla="*/ 2018333 h 2344739"/>
              <a:gd name="connsiteX197" fmla="*/ 2646527 w 12192001"/>
              <a:gd name="connsiteY197" fmla="*/ 2028869 h 2344739"/>
              <a:gd name="connsiteX198" fmla="*/ 2568028 w 12192001"/>
              <a:gd name="connsiteY198" fmla="*/ 2002628 h 2344739"/>
              <a:gd name="connsiteX199" fmla="*/ 2443255 w 12192001"/>
              <a:gd name="connsiteY199" fmla="*/ 2016529 h 2344739"/>
              <a:gd name="connsiteX200" fmla="*/ 2315112 w 12192001"/>
              <a:gd name="connsiteY200" fmla="*/ 2024996 h 2344739"/>
              <a:gd name="connsiteX201" fmla="*/ 2208578 w 12192001"/>
              <a:gd name="connsiteY201" fmla="*/ 2019763 h 2344739"/>
              <a:gd name="connsiteX202" fmla="*/ 2094665 w 12192001"/>
              <a:gd name="connsiteY202" fmla="*/ 2003052 h 2344739"/>
              <a:gd name="connsiteX203" fmla="*/ 1997356 w 12192001"/>
              <a:gd name="connsiteY203" fmla="*/ 1995032 h 2344739"/>
              <a:gd name="connsiteX204" fmla="*/ 1928172 w 12192001"/>
              <a:gd name="connsiteY204" fmla="*/ 2016977 h 2344739"/>
              <a:gd name="connsiteX205" fmla="*/ 1921650 w 12192001"/>
              <a:gd name="connsiteY205" fmla="*/ 2012146 h 2344739"/>
              <a:gd name="connsiteX206" fmla="*/ 1873080 w 12192001"/>
              <a:gd name="connsiteY206" fmla="*/ 2013741 h 2344739"/>
              <a:gd name="connsiteX207" fmla="*/ 1786655 w 12192001"/>
              <a:gd name="connsiteY207" fmla="*/ 2041363 h 2344739"/>
              <a:gd name="connsiteX208" fmla="*/ 1738204 w 12192001"/>
              <a:gd name="connsiteY208" fmla="*/ 2036312 h 2344739"/>
              <a:gd name="connsiteX209" fmla="*/ 1675071 w 12192001"/>
              <a:gd name="connsiteY209" fmla="*/ 2019963 h 2344739"/>
              <a:gd name="connsiteX210" fmla="*/ 1608669 w 12192001"/>
              <a:gd name="connsiteY210" fmla="*/ 2013066 h 2344739"/>
              <a:gd name="connsiteX211" fmla="*/ 1496110 w 12192001"/>
              <a:gd name="connsiteY211" fmla="*/ 1987476 h 2344739"/>
              <a:gd name="connsiteX212" fmla="*/ 1149979 w 12192001"/>
              <a:gd name="connsiteY212" fmla="*/ 1938041 h 2344739"/>
              <a:gd name="connsiteX213" fmla="*/ 858269 w 12192001"/>
              <a:gd name="connsiteY213" fmla="*/ 1928608 h 2344739"/>
              <a:gd name="connsiteX214" fmla="*/ 837540 w 12192001"/>
              <a:gd name="connsiteY214" fmla="*/ 1929821 h 2344739"/>
              <a:gd name="connsiteX215" fmla="*/ 816809 w 12192001"/>
              <a:gd name="connsiteY215" fmla="*/ 1927857 h 2344739"/>
              <a:gd name="connsiteX216" fmla="*/ 811506 w 12192001"/>
              <a:gd name="connsiteY216" fmla="*/ 1930751 h 2344739"/>
              <a:gd name="connsiteX217" fmla="*/ 797041 w 12192001"/>
              <a:gd name="connsiteY217" fmla="*/ 1930446 h 2344739"/>
              <a:gd name="connsiteX218" fmla="*/ 767901 w 12192001"/>
              <a:gd name="connsiteY218" fmla="*/ 1932653 h 2344739"/>
              <a:gd name="connsiteX219" fmla="*/ 763053 w 12192001"/>
              <a:gd name="connsiteY219" fmla="*/ 1930432 h 2344739"/>
              <a:gd name="connsiteX220" fmla="*/ 720047 w 12192001"/>
              <a:gd name="connsiteY220" fmla="*/ 1929661 h 2344739"/>
              <a:gd name="connsiteX221" fmla="*/ 719742 w 12192001"/>
              <a:gd name="connsiteY221" fmla="*/ 1928399 h 2344739"/>
              <a:gd name="connsiteX222" fmla="*/ 708875 w 12192001"/>
              <a:gd name="connsiteY222" fmla="*/ 1922722 h 2344739"/>
              <a:gd name="connsiteX223" fmla="*/ 596792 w 12192001"/>
              <a:gd name="connsiteY223" fmla="*/ 1879864 h 2344739"/>
              <a:gd name="connsiteX224" fmla="*/ 578535 w 12192001"/>
              <a:gd name="connsiteY224" fmla="*/ 1877212 h 2344739"/>
              <a:gd name="connsiteX225" fmla="*/ 571717 w 12192001"/>
              <a:gd name="connsiteY225" fmla="*/ 1877401 h 2344739"/>
              <a:gd name="connsiteX226" fmla="*/ 445099 w 12192001"/>
              <a:gd name="connsiteY226" fmla="*/ 1839371 h 2344739"/>
              <a:gd name="connsiteX227" fmla="*/ 404015 w 12192001"/>
              <a:gd name="connsiteY227" fmla="*/ 1833548 h 2344739"/>
              <a:gd name="connsiteX228" fmla="*/ 292435 w 12192001"/>
              <a:gd name="connsiteY228" fmla="*/ 1812852 h 2344739"/>
              <a:gd name="connsiteX229" fmla="*/ 118381 w 12192001"/>
              <a:gd name="connsiteY229" fmla="*/ 1761047 h 2344739"/>
              <a:gd name="connsiteX230" fmla="*/ 15526 w 12192001"/>
              <a:gd name="connsiteY230" fmla="*/ 1758191 h 2344739"/>
              <a:gd name="connsiteX231" fmla="*/ 2 w 12192001"/>
              <a:gd name="connsiteY231" fmla="*/ 1752722 h 2344739"/>
              <a:gd name="connsiteX232" fmla="*/ 1 w 12192001"/>
              <a:gd name="connsiteY232" fmla="*/ 762497 h 2344739"/>
              <a:gd name="connsiteX233" fmla="*/ 0 w 12192001"/>
              <a:gd name="connsiteY233" fmla="*/ 762497 h 2344739"/>
              <a:gd name="connsiteX234" fmla="*/ 0 w 12192001"/>
              <a:gd name="connsiteY234" fmla="*/ 222213 h 2344739"/>
              <a:gd name="connsiteX235" fmla="*/ 0 w 12192001"/>
              <a:gd name="connsiteY235"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95155 w 12192001"/>
              <a:gd name="connsiteY24" fmla="*/ 918898 h 2344739"/>
              <a:gd name="connsiteX25" fmla="*/ 11306392 w 12192001"/>
              <a:gd name="connsiteY25" fmla="*/ 1272239 h 2344739"/>
              <a:gd name="connsiteX26" fmla="*/ 11415912 w 12192001"/>
              <a:gd name="connsiteY26" fmla="*/ 1173869 h 2344739"/>
              <a:gd name="connsiteX27" fmla="*/ 11245526 w 12192001"/>
              <a:gd name="connsiteY27" fmla="*/ 1274060 h 2344739"/>
              <a:gd name="connsiteX28" fmla="*/ 11227161 w 12192001"/>
              <a:gd name="connsiteY28" fmla="*/ 1276236 h 2344739"/>
              <a:gd name="connsiteX29" fmla="*/ 11216939 w 12192001"/>
              <a:gd name="connsiteY29" fmla="*/ 1275961 h 2344739"/>
              <a:gd name="connsiteX30" fmla="*/ 11216036 w 12192001"/>
              <a:gd name="connsiteY30" fmla="*/ 1275018 h 2344739"/>
              <a:gd name="connsiteX31" fmla="*/ 11187737 w 12192001"/>
              <a:gd name="connsiteY31" fmla="*/ 1292383 h 2344739"/>
              <a:gd name="connsiteX32" fmla="*/ 11183353 w 12192001"/>
              <a:gd name="connsiteY32" fmla="*/ 1292525 h 2344739"/>
              <a:gd name="connsiteX33" fmla="*/ 11165706 w 12192001"/>
              <a:gd name="connsiteY33" fmla="*/ 1306612 h 2344739"/>
              <a:gd name="connsiteX34" fmla="*/ 11156163 w 12192001"/>
              <a:gd name="connsiteY34" fmla="*/ 1312414 h 2344739"/>
              <a:gd name="connsiteX35" fmla="*/ 11154348 w 12192001"/>
              <a:gd name="connsiteY35" fmla="*/ 1317097 h 2344739"/>
              <a:gd name="connsiteX36" fmla="*/ 11139813 w 12192001"/>
              <a:gd name="connsiteY36" fmla="*/ 1324115 h 2344739"/>
              <a:gd name="connsiteX37" fmla="*/ 11137813 w 12192001"/>
              <a:gd name="connsiteY37" fmla="*/ 1323772 h 2344739"/>
              <a:gd name="connsiteX38" fmla="*/ 11127060 w 12192001"/>
              <a:gd name="connsiteY38" fmla="*/ 1333832 h 2344739"/>
              <a:gd name="connsiteX39" fmla="*/ 11119543 w 12192001"/>
              <a:gd name="connsiteY39" fmla="*/ 1347424 h 2344739"/>
              <a:gd name="connsiteX40" fmla="*/ 10893535 w 12192001"/>
              <a:gd name="connsiteY40" fmla="*/ 1473399 h 2344739"/>
              <a:gd name="connsiteX41" fmla="*/ 10772152 w 12192001"/>
              <a:gd name="connsiteY41" fmla="*/ 1523191 h 2344739"/>
              <a:gd name="connsiteX42" fmla="*/ 10626520 w 12192001"/>
              <a:gd name="connsiteY42" fmla="*/ 1559229 h 2344739"/>
              <a:gd name="connsiteX43" fmla="*/ 10580747 w 12192001"/>
              <a:gd name="connsiteY43" fmla="*/ 1568689 h 2344739"/>
              <a:gd name="connsiteX44" fmla="*/ 10546642 w 12192001"/>
              <a:gd name="connsiteY44" fmla="*/ 1598423 h 2344739"/>
              <a:gd name="connsiteX45" fmla="*/ 10528495 w 12192001"/>
              <a:gd name="connsiteY45" fmla="*/ 1596907 h 2344739"/>
              <a:gd name="connsiteX46" fmla="*/ 10525298 w 12192001"/>
              <a:gd name="connsiteY46" fmla="*/ 1596411 h 2344739"/>
              <a:gd name="connsiteX47" fmla="*/ 10513981 w 12192001"/>
              <a:gd name="connsiteY47" fmla="*/ 1599537 h 2344739"/>
              <a:gd name="connsiteX48" fmla="*/ 10490587 w 12192001"/>
              <a:gd name="connsiteY48" fmla="*/ 1594156 h 2344739"/>
              <a:gd name="connsiteX49" fmla="*/ 10470270 w 12192001"/>
              <a:gd name="connsiteY49" fmla="*/ 1601693 h 2344739"/>
              <a:gd name="connsiteX50" fmla="*/ 10375894 w 12192001"/>
              <a:gd name="connsiteY50" fmla="*/ 1644598 h 2344739"/>
              <a:gd name="connsiteX51" fmla="*/ 10318190 w 12192001"/>
              <a:gd name="connsiteY51" fmla="*/ 1666221 h 2344739"/>
              <a:gd name="connsiteX52" fmla="*/ 10294319 w 12192001"/>
              <a:gd name="connsiteY52" fmla="*/ 1668079 h 2344739"/>
              <a:gd name="connsiteX53" fmla="*/ 10262295 w 12192001"/>
              <a:gd name="connsiteY53" fmla="*/ 1674948 h 2344739"/>
              <a:gd name="connsiteX54" fmla="*/ 10204270 w 12192001"/>
              <a:gd name="connsiteY54" fmla="*/ 1682149 h 2344739"/>
              <a:gd name="connsiteX55" fmla="*/ 10176611 w 12192001"/>
              <a:gd name="connsiteY55" fmla="*/ 1692943 h 2344739"/>
              <a:gd name="connsiteX56" fmla="*/ 10163922 w 12192001"/>
              <a:gd name="connsiteY56" fmla="*/ 1693739 h 2344739"/>
              <a:gd name="connsiteX57" fmla="*/ 10155160 w 12192001"/>
              <a:gd name="connsiteY57" fmla="*/ 1707487 h 2344739"/>
              <a:gd name="connsiteX58" fmla="*/ 10117119 w 12192001"/>
              <a:gd name="connsiteY58" fmla="*/ 1731142 h 2344739"/>
              <a:gd name="connsiteX59" fmla="*/ 10100445 w 12192001"/>
              <a:gd name="connsiteY59" fmla="*/ 1742432 h 2344739"/>
              <a:gd name="connsiteX60" fmla="*/ 10082169 w 12192001"/>
              <a:gd name="connsiteY60" fmla="*/ 1743296 h 2344739"/>
              <a:gd name="connsiteX61" fmla="*/ 10039240 w 12192001"/>
              <a:gd name="connsiteY61" fmla="*/ 1741632 h 2344739"/>
              <a:gd name="connsiteX62" fmla="*/ 9960019 w 12192001"/>
              <a:gd name="connsiteY62" fmla="*/ 1757147 h 2344739"/>
              <a:gd name="connsiteX63" fmla="*/ 9847792 w 12192001"/>
              <a:gd name="connsiteY63" fmla="*/ 1763915 h 2344739"/>
              <a:gd name="connsiteX64" fmla="*/ 9728309 w 12192001"/>
              <a:gd name="connsiteY64" fmla="*/ 1784122 h 2344739"/>
              <a:gd name="connsiteX65" fmla="*/ 9584507 w 12192001"/>
              <a:gd name="connsiteY65" fmla="*/ 1795542 h 2344739"/>
              <a:gd name="connsiteX66" fmla="*/ 9343052 w 12192001"/>
              <a:gd name="connsiteY66" fmla="*/ 1841244 h 2344739"/>
              <a:gd name="connsiteX67" fmla="*/ 9231370 w 12192001"/>
              <a:gd name="connsiteY67" fmla="*/ 1893149 h 2344739"/>
              <a:gd name="connsiteX68" fmla="*/ 9194810 w 12192001"/>
              <a:gd name="connsiteY68" fmla="*/ 1903228 h 2344739"/>
              <a:gd name="connsiteX69" fmla="*/ 9189246 w 12192001"/>
              <a:gd name="connsiteY69" fmla="*/ 1912467 h 2344739"/>
              <a:gd name="connsiteX70" fmla="*/ 9151232 w 12192001"/>
              <a:gd name="connsiteY70" fmla="*/ 1923669 h 2344739"/>
              <a:gd name="connsiteX71" fmla="*/ 9150210 w 12192001"/>
              <a:gd name="connsiteY71" fmla="*/ 1922604 h 2344739"/>
              <a:gd name="connsiteX72" fmla="*/ 9137318 w 12192001"/>
              <a:gd name="connsiteY72" fmla="*/ 1920435 h 2344739"/>
              <a:gd name="connsiteX73" fmla="*/ 9113812 w 12192001"/>
              <a:gd name="connsiteY73" fmla="*/ 1919069 h 2344739"/>
              <a:gd name="connsiteX74" fmla="*/ 9053453 w 12192001"/>
              <a:gd name="connsiteY74" fmla="*/ 1910755 h 2344739"/>
              <a:gd name="connsiteX75" fmla="*/ 9005486 w 12192001"/>
              <a:gd name="connsiteY75" fmla="*/ 1914040 h 2344739"/>
              <a:gd name="connsiteX76" fmla="*/ 9005201 w 12192001"/>
              <a:gd name="connsiteY76" fmla="*/ 1913800 h 2344739"/>
              <a:gd name="connsiteX77" fmla="*/ 8996232 w 12192001"/>
              <a:gd name="connsiteY77" fmla="*/ 1915011 h 2344739"/>
              <a:gd name="connsiteX78" fmla="*/ 8990394 w 12192001"/>
              <a:gd name="connsiteY78" fmla="*/ 1917072 h 2344739"/>
              <a:gd name="connsiteX79" fmla="*/ 8974337 w 12192001"/>
              <a:gd name="connsiteY79" fmla="*/ 1920298 h 2344739"/>
              <a:gd name="connsiteX80" fmla="*/ 8968011 w 12192001"/>
              <a:gd name="connsiteY80" fmla="*/ 1919598 h 2344739"/>
              <a:gd name="connsiteX81" fmla="*/ 8963048 w 12192001"/>
              <a:gd name="connsiteY81" fmla="*/ 1917373 h 2344739"/>
              <a:gd name="connsiteX82" fmla="*/ 8928988 w 12192001"/>
              <a:gd name="connsiteY82" fmla="*/ 1914185 h 2344739"/>
              <a:gd name="connsiteX83" fmla="*/ 8752444 w 12192001"/>
              <a:gd name="connsiteY83" fmla="*/ 1933417 h 2344739"/>
              <a:gd name="connsiteX84" fmla="*/ 8707847 w 12192001"/>
              <a:gd name="connsiteY84" fmla="*/ 1935518 h 2344739"/>
              <a:gd name="connsiteX85" fmla="*/ 8596071 w 12192001"/>
              <a:gd name="connsiteY85" fmla="*/ 1944090 h 2344739"/>
              <a:gd name="connsiteX86" fmla="*/ 8525230 w 12192001"/>
              <a:gd name="connsiteY86" fmla="*/ 1929248 h 2344739"/>
              <a:gd name="connsiteX87" fmla="*/ 8510983 w 12192001"/>
              <a:gd name="connsiteY87" fmla="*/ 1935163 h 2344739"/>
              <a:gd name="connsiteX88" fmla="*/ 8506167 w 12192001"/>
              <a:gd name="connsiteY88" fmla="*/ 1938164 h 2344739"/>
              <a:gd name="connsiteX89" fmla="*/ 8497968 w 12192001"/>
              <a:gd name="connsiteY89" fmla="*/ 1940902 h 2344739"/>
              <a:gd name="connsiteX90" fmla="*/ 8497594 w 12192001"/>
              <a:gd name="connsiteY90" fmla="*/ 1940723 h 2344739"/>
              <a:gd name="connsiteX91" fmla="*/ 8490249 w 12192001"/>
              <a:gd name="connsiteY91" fmla="*/ 1943773 h 2344739"/>
              <a:gd name="connsiteX92" fmla="*/ 8367182 w 12192001"/>
              <a:gd name="connsiteY92" fmla="*/ 1957815 h 2344739"/>
              <a:gd name="connsiteX93" fmla="*/ 8353799 w 12192001"/>
              <a:gd name="connsiteY93" fmla="*/ 1958009 h 2344739"/>
              <a:gd name="connsiteX94" fmla="*/ 8352373 w 12192001"/>
              <a:gd name="connsiteY94" fmla="*/ 1957169 h 2344739"/>
              <a:gd name="connsiteX95" fmla="*/ 8320104 w 12192001"/>
              <a:gd name="connsiteY95" fmla="*/ 1974587 h 2344739"/>
              <a:gd name="connsiteX96" fmla="*/ 8314433 w 12192001"/>
              <a:gd name="connsiteY96" fmla="*/ 1974913 h 2344739"/>
              <a:gd name="connsiteX97" fmla="*/ 8295174 w 12192001"/>
              <a:gd name="connsiteY97" fmla="*/ 1988808 h 2344739"/>
              <a:gd name="connsiteX98" fmla="*/ 8284276 w 12192001"/>
              <a:gd name="connsiteY98" fmla="*/ 1994631 h 2344739"/>
              <a:gd name="connsiteX99" fmla="*/ 8283150 w 12192001"/>
              <a:gd name="connsiteY99" fmla="*/ 1999074 h 2344739"/>
              <a:gd name="connsiteX100" fmla="*/ 8266076 w 12192001"/>
              <a:gd name="connsiteY100" fmla="*/ 2006249 h 2344739"/>
              <a:gd name="connsiteX101" fmla="*/ 8263377 w 12192001"/>
              <a:gd name="connsiteY101" fmla="*/ 2006019 h 2344739"/>
              <a:gd name="connsiteX102" fmla="*/ 8252033 w 12192001"/>
              <a:gd name="connsiteY102" fmla="*/ 2015862 h 2344739"/>
              <a:gd name="connsiteX103" fmla="*/ 8245834 w 12192001"/>
              <a:gd name="connsiteY103" fmla="*/ 2028854 h 2344739"/>
              <a:gd name="connsiteX104" fmla="*/ 8090272 w 12192001"/>
              <a:gd name="connsiteY104" fmla="*/ 2075015 h 2344739"/>
              <a:gd name="connsiteX105" fmla="*/ 7905407 w 12192001"/>
              <a:gd name="connsiteY105" fmla="*/ 2116988 h 2344739"/>
              <a:gd name="connsiteX106" fmla="*/ 7718745 w 12192001"/>
              <a:gd name="connsiteY106" fmla="*/ 2142703 h 2344739"/>
              <a:gd name="connsiteX107" fmla="*/ 7614347 w 12192001"/>
              <a:gd name="connsiteY107" fmla="*/ 2139232 h 2344739"/>
              <a:gd name="connsiteX108" fmla="*/ 7527543 w 12192001"/>
              <a:gd name="connsiteY108" fmla="*/ 2145060 h 2344739"/>
              <a:gd name="connsiteX109" fmla="*/ 7519571 w 12192001"/>
              <a:gd name="connsiteY109" fmla="*/ 2147613 h 2344739"/>
              <a:gd name="connsiteX110" fmla="*/ 7507411 w 12192001"/>
              <a:gd name="connsiteY110" fmla="*/ 2148948 h 2344739"/>
              <a:gd name="connsiteX111" fmla="*/ 7507040 w 12192001"/>
              <a:gd name="connsiteY111" fmla="*/ 2148621 h 2344739"/>
              <a:gd name="connsiteX112" fmla="*/ 7495795 w 12192001"/>
              <a:gd name="connsiteY112" fmla="*/ 2150573 h 2344739"/>
              <a:gd name="connsiteX113" fmla="*/ 7405391 w 12192001"/>
              <a:gd name="connsiteY113" fmla="*/ 2142468 h 2344739"/>
              <a:gd name="connsiteX114" fmla="*/ 7312180 w 12192001"/>
              <a:gd name="connsiteY114" fmla="*/ 2132873 h 2344739"/>
              <a:gd name="connsiteX115" fmla="*/ 7310853 w 12192001"/>
              <a:gd name="connsiteY115" fmla="*/ 2131431 h 2344739"/>
              <a:gd name="connsiteX116" fmla="*/ 7218559 w 12192001"/>
              <a:gd name="connsiteY116" fmla="*/ 2156680 h 2344739"/>
              <a:gd name="connsiteX117" fmla="*/ 7201101 w 12192001"/>
              <a:gd name="connsiteY117" fmla="*/ 2161230 h 2344739"/>
              <a:gd name="connsiteX118" fmla="*/ 7197004 w 12192001"/>
              <a:gd name="connsiteY118" fmla="*/ 2166588 h 2344739"/>
              <a:gd name="connsiteX119" fmla="*/ 7170808 w 12192001"/>
              <a:gd name="connsiteY119" fmla="*/ 2171236 h 2344739"/>
              <a:gd name="connsiteX120" fmla="*/ 7096988 w 12192001"/>
              <a:gd name="connsiteY120" fmla="*/ 2183464 h 2344739"/>
              <a:gd name="connsiteX121" fmla="*/ 7018496 w 12192001"/>
              <a:gd name="connsiteY121" fmla="*/ 2183090 h 2344739"/>
              <a:gd name="connsiteX122" fmla="*/ 6904146 w 12192001"/>
              <a:gd name="connsiteY122" fmla="*/ 2212596 h 2344739"/>
              <a:gd name="connsiteX123" fmla="*/ 6708222 w 12192001"/>
              <a:gd name="connsiteY123" fmla="*/ 2240551 h 2344739"/>
              <a:gd name="connsiteX124" fmla="*/ 6549454 w 12192001"/>
              <a:gd name="connsiteY124" fmla="*/ 2269327 h 2344739"/>
              <a:gd name="connsiteX125" fmla="*/ 6317560 w 12192001"/>
              <a:gd name="connsiteY125" fmla="*/ 2316127 h 2344739"/>
              <a:gd name="connsiteX126" fmla="*/ 6168674 w 12192001"/>
              <a:gd name="connsiteY126" fmla="*/ 2318214 h 2344739"/>
              <a:gd name="connsiteX127" fmla="*/ 6073848 w 12192001"/>
              <a:gd name="connsiteY127" fmla="*/ 2338676 h 2344739"/>
              <a:gd name="connsiteX128" fmla="*/ 6068529 w 12192001"/>
              <a:gd name="connsiteY128" fmla="*/ 2337139 h 2344739"/>
              <a:gd name="connsiteX129" fmla="*/ 6048638 w 12192001"/>
              <a:gd name="connsiteY129" fmla="*/ 2337822 h 2344739"/>
              <a:gd name="connsiteX130" fmla="*/ 6041285 w 12192001"/>
              <a:gd name="connsiteY130" fmla="*/ 2329473 h 2344739"/>
              <a:gd name="connsiteX131" fmla="*/ 6010090 w 12192001"/>
              <a:gd name="connsiteY131" fmla="*/ 2324380 h 2344739"/>
              <a:gd name="connsiteX132" fmla="*/ 5957375 w 12192001"/>
              <a:gd name="connsiteY132" fmla="*/ 2328024 h 2344739"/>
              <a:gd name="connsiteX133" fmla="*/ 5758919 w 12192001"/>
              <a:gd name="connsiteY133" fmla="*/ 2343716 h 2344739"/>
              <a:gd name="connsiteX134" fmla="*/ 5626960 w 12192001"/>
              <a:gd name="connsiteY134" fmla="*/ 2344739 h 2344739"/>
              <a:gd name="connsiteX135" fmla="*/ 5470906 w 12192001"/>
              <a:gd name="connsiteY135" fmla="*/ 2330719 h 2344739"/>
              <a:gd name="connsiteX136" fmla="*/ 5432761 w 12192001"/>
              <a:gd name="connsiteY136" fmla="*/ 2319466 h 2344739"/>
              <a:gd name="connsiteX137" fmla="*/ 5381669 w 12192001"/>
              <a:gd name="connsiteY137" fmla="*/ 2301764 h 2344739"/>
              <a:gd name="connsiteX138" fmla="*/ 5261764 w 12192001"/>
              <a:gd name="connsiteY138" fmla="*/ 2281347 h 2344739"/>
              <a:gd name="connsiteX139" fmla="*/ 5222961 w 12192001"/>
              <a:gd name="connsiteY139" fmla="*/ 2270223 h 2344739"/>
              <a:gd name="connsiteX140" fmla="*/ 5174660 w 12192001"/>
              <a:gd name="connsiteY140" fmla="*/ 2267233 h 2344739"/>
              <a:gd name="connsiteX141" fmla="*/ 5156554 w 12192001"/>
              <a:gd name="connsiteY141" fmla="*/ 2260010 h 2344739"/>
              <a:gd name="connsiteX142" fmla="*/ 5142599 w 12192001"/>
              <a:gd name="connsiteY142" fmla="*/ 2256610 h 2344739"/>
              <a:gd name="connsiteX143" fmla="*/ 5139596 w 12192001"/>
              <a:gd name="connsiteY143" fmla="*/ 2254509 h 2344739"/>
              <a:gd name="connsiteX144" fmla="*/ 5121659 w 12192001"/>
              <a:gd name="connsiteY144" fmla="*/ 2243656 h 2344739"/>
              <a:gd name="connsiteX145" fmla="*/ 5065790 w 12192001"/>
              <a:gd name="connsiteY145" fmla="*/ 2250227 h 2344739"/>
              <a:gd name="connsiteX146" fmla="*/ 5011514 w 12192001"/>
              <a:gd name="connsiteY146" fmla="*/ 2233846 h 2344739"/>
              <a:gd name="connsiteX147" fmla="*/ 4840441 w 12192001"/>
              <a:gd name="connsiteY147" fmla="*/ 2209829 h 2344739"/>
              <a:gd name="connsiteX148" fmla="*/ 4762447 w 12192001"/>
              <a:gd name="connsiteY148" fmla="*/ 2182061 h 2344739"/>
              <a:gd name="connsiteX149" fmla="*/ 4723186 w 12192001"/>
              <a:gd name="connsiteY149" fmla="*/ 2173047 h 2344739"/>
              <a:gd name="connsiteX150" fmla="*/ 4721176 w 12192001"/>
              <a:gd name="connsiteY150" fmla="*/ 2172298 h 2344739"/>
              <a:gd name="connsiteX151" fmla="*/ 4722111 w 12192001"/>
              <a:gd name="connsiteY151" fmla="*/ 2172087 h 2344739"/>
              <a:gd name="connsiteX152" fmla="*/ 4717202 w 12192001"/>
              <a:gd name="connsiteY152" fmla="*/ 2170817 h 2344739"/>
              <a:gd name="connsiteX153" fmla="*/ 4721176 w 12192001"/>
              <a:gd name="connsiteY153" fmla="*/ 2172298 h 2344739"/>
              <a:gd name="connsiteX154" fmla="*/ 4715526 w 12192001"/>
              <a:gd name="connsiteY154" fmla="*/ 2173573 h 2344739"/>
              <a:gd name="connsiteX155" fmla="*/ 4515814 w 12192001"/>
              <a:gd name="connsiteY155" fmla="*/ 2163671 h 2344739"/>
              <a:gd name="connsiteX156" fmla="*/ 4428543 w 12192001"/>
              <a:gd name="connsiteY156" fmla="*/ 2153020 h 2344739"/>
              <a:gd name="connsiteX157" fmla="*/ 4362875 w 12192001"/>
              <a:gd name="connsiteY157" fmla="*/ 2151674 h 2344739"/>
              <a:gd name="connsiteX158" fmla="*/ 4316966 w 12192001"/>
              <a:gd name="connsiteY158" fmla="*/ 2158289 h 2344739"/>
              <a:gd name="connsiteX159" fmla="*/ 4315110 w 12192001"/>
              <a:gd name="connsiteY159" fmla="*/ 2156948 h 2344739"/>
              <a:gd name="connsiteX160" fmla="*/ 4295144 w 12192001"/>
              <a:gd name="connsiteY160" fmla="*/ 2155069 h 2344739"/>
              <a:gd name="connsiteX161" fmla="*/ 4290064 w 12192001"/>
              <a:gd name="connsiteY161" fmla="*/ 2157986 h 2344739"/>
              <a:gd name="connsiteX162" fmla="*/ 4276142 w 12192001"/>
              <a:gd name="connsiteY162" fmla="*/ 2157740 h 2344739"/>
              <a:gd name="connsiteX163" fmla="*/ 4248117 w 12192001"/>
              <a:gd name="connsiteY163" fmla="*/ 2160064 h 2344739"/>
              <a:gd name="connsiteX164" fmla="*/ 4202051 w 12192001"/>
              <a:gd name="connsiteY164" fmla="*/ 2157269 h 2344739"/>
              <a:gd name="connsiteX165" fmla="*/ 4201745 w 12192001"/>
              <a:gd name="connsiteY165" fmla="*/ 2156010 h 2344739"/>
              <a:gd name="connsiteX166" fmla="*/ 4191248 w 12192001"/>
              <a:gd name="connsiteY166" fmla="*/ 2150376 h 2344739"/>
              <a:gd name="connsiteX167" fmla="*/ 4142745 w 12192001"/>
              <a:gd name="connsiteY167" fmla="*/ 2134511 h 2344739"/>
              <a:gd name="connsiteX168" fmla="*/ 4083097 w 12192001"/>
              <a:gd name="connsiteY168" fmla="*/ 2107978 h 2344739"/>
              <a:gd name="connsiteX169" fmla="*/ 4074546 w 12192001"/>
              <a:gd name="connsiteY169" fmla="*/ 2107143 h 2344739"/>
              <a:gd name="connsiteX170" fmla="*/ 4074427 w 12192001"/>
              <a:gd name="connsiteY170" fmla="*/ 2106844 h 2344739"/>
              <a:gd name="connsiteX171" fmla="*/ 4065510 w 12192001"/>
              <a:gd name="connsiteY171" fmla="*/ 2105400 h 2344739"/>
              <a:gd name="connsiteX172" fmla="*/ 4058954 w 12192001"/>
              <a:gd name="connsiteY172" fmla="*/ 2105618 h 2344739"/>
              <a:gd name="connsiteX173" fmla="*/ 4042364 w 12192001"/>
              <a:gd name="connsiteY173" fmla="*/ 2103997 h 2344739"/>
              <a:gd name="connsiteX174" fmla="*/ 4036997 w 12192001"/>
              <a:gd name="connsiteY174" fmla="*/ 2101563 h 2344739"/>
              <a:gd name="connsiteX175" fmla="*/ 4035363 w 12192001"/>
              <a:gd name="connsiteY175" fmla="*/ 2097896 h 2344739"/>
              <a:gd name="connsiteX176" fmla="*/ 4033778 w 12192001"/>
              <a:gd name="connsiteY176" fmla="*/ 2098131 h 2344739"/>
              <a:gd name="connsiteX177" fmla="*/ 4004538 w 12192001"/>
              <a:gd name="connsiteY177" fmla="*/ 2085563 h 2344739"/>
              <a:gd name="connsiteX178" fmla="*/ 3936846 w 12192001"/>
              <a:gd name="connsiteY178" fmla="*/ 2068106 h 2344739"/>
              <a:gd name="connsiteX179" fmla="*/ 3897275 w 12192001"/>
              <a:gd name="connsiteY179" fmla="*/ 2062451 h 2344739"/>
              <a:gd name="connsiteX180" fmla="*/ 3789760 w 12192001"/>
              <a:gd name="connsiteY180" fmla="*/ 2042213 h 2344739"/>
              <a:gd name="connsiteX181" fmla="*/ 3682513 w 12192001"/>
              <a:gd name="connsiteY181" fmla="*/ 2018290 h 2344739"/>
              <a:gd name="connsiteX182" fmla="*/ 3610035 w 12192001"/>
              <a:gd name="connsiteY182" fmla="*/ 1986019 h 2344739"/>
              <a:gd name="connsiteX183" fmla="*/ 3603855 w 12192001"/>
              <a:gd name="connsiteY183" fmla="*/ 1987381 h 2344739"/>
              <a:gd name="connsiteX184" fmla="*/ 3594736 w 12192001"/>
              <a:gd name="connsiteY184" fmla="*/ 1987545 h 2344739"/>
              <a:gd name="connsiteX185" fmla="*/ 3594501 w 12192001"/>
              <a:gd name="connsiteY185" fmla="*/ 1987276 h 2344739"/>
              <a:gd name="connsiteX186" fmla="*/ 3585978 w 12192001"/>
              <a:gd name="connsiteY186" fmla="*/ 1987966 h 2344739"/>
              <a:gd name="connsiteX187" fmla="*/ 3536135 w 12192001"/>
              <a:gd name="connsiteY187" fmla="*/ 1978267 h 2344739"/>
              <a:gd name="connsiteX188" fmla="*/ 3473223 w 12192001"/>
              <a:gd name="connsiteY188" fmla="*/ 1974606 h 2344739"/>
              <a:gd name="connsiteX189" fmla="*/ 3400728 w 12192001"/>
              <a:gd name="connsiteY189" fmla="*/ 1962558 h 2344739"/>
              <a:gd name="connsiteX190" fmla="*/ 3363888 w 12192001"/>
              <a:gd name="connsiteY190" fmla="*/ 1979510 h 2344739"/>
              <a:gd name="connsiteX191" fmla="*/ 3344026 w 12192001"/>
              <a:gd name="connsiteY191" fmla="*/ 1981192 h 2344739"/>
              <a:gd name="connsiteX192" fmla="*/ 3341698 w 12192001"/>
              <a:gd name="connsiteY192" fmla="*/ 1980217 h 2344739"/>
              <a:gd name="connsiteX193" fmla="*/ 3262356 w 12192001"/>
              <a:gd name="connsiteY193" fmla="*/ 1986094 h 2344739"/>
              <a:gd name="connsiteX194" fmla="*/ 3142556 w 12192001"/>
              <a:gd name="connsiteY194" fmla="*/ 1993869 h 2344739"/>
              <a:gd name="connsiteX195" fmla="*/ 3030291 w 12192001"/>
              <a:gd name="connsiteY195" fmla="*/ 1996512 h 2344739"/>
              <a:gd name="connsiteX196" fmla="*/ 2781569 w 12192001"/>
              <a:gd name="connsiteY196" fmla="*/ 2018333 h 2344739"/>
              <a:gd name="connsiteX197" fmla="*/ 2646527 w 12192001"/>
              <a:gd name="connsiteY197" fmla="*/ 2028869 h 2344739"/>
              <a:gd name="connsiteX198" fmla="*/ 2568028 w 12192001"/>
              <a:gd name="connsiteY198" fmla="*/ 2002628 h 2344739"/>
              <a:gd name="connsiteX199" fmla="*/ 2443255 w 12192001"/>
              <a:gd name="connsiteY199" fmla="*/ 2016529 h 2344739"/>
              <a:gd name="connsiteX200" fmla="*/ 2315112 w 12192001"/>
              <a:gd name="connsiteY200" fmla="*/ 2024996 h 2344739"/>
              <a:gd name="connsiteX201" fmla="*/ 2208578 w 12192001"/>
              <a:gd name="connsiteY201" fmla="*/ 2019763 h 2344739"/>
              <a:gd name="connsiteX202" fmla="*/ 2094665 w 12192001"/>
              <a:gd name="connsiteY202" fmla="*/ 2003052 h 2344739"/>
              <a:gd name="connsiteX203" fmla="*/ 1997356 w 12192001"/>
              <a:gd name="connsiteY203" fmla="*/ 1995032 h 2344739"/>
              <a:gd name="connsiteX204" fmla="*/ 1928172 w 12192001"/>
              <a:gd name="connsiteY204" fmla="*/ 2016977 h 2344739"/>
              <a:gd name="connsiteX205" fmla="*/ 1921650 w 12192001"/>
              <a:gd name="connsiteY205" fmla="*/ 2012146 h 2344739"/>
              <a:gd name="connsiteX206" fmla="*/ 1873080 w 12192001"/>
              <a:gd name="connsiteY206" fmla="*/ 2013741 h 2344739"/>
              <a:gd name="connsiteX207" fmla="*/ 1786655 w 12192001"/>
              <a:gd name="connsiteY207" fmla="*/ 2041363 h 2344739"/>
              <a:gd name="connsiteX208" fmla="*/ 1738204 w 12192001"/>
              <a:gd name="connsiteY208" fmla="*/ 2036312 h 2344739"/>
              <a:gd name="connsiteX209" fmla="*/ 1675071 w 12192001"/>
              <a:gd name="connsiteY209" fmla="*/ 2019963 h 2344739"/>
              <a:gd name="connsiteX210" fmla="*/ 1608669 w 12192001"/>
              <a:gd name="connsiteY210" fmla="*/ 2013066 h 2344739"/>
              <a:gd name="connsiteX211" fmla="*/ 1496110 w 12192001"/>
              <a:gd name="connsiteY211" fmla="*/ 1987476 h 2344739"/>
              <a:gd name="connsiteX212" fmla="*/ 1149979 w 12192001"/>
              <a:gd name="connsiteY212" fmla="*/ 1938041 h 2344739"/>
              <a:gd name="connsiteX213" fmla="*/ 858269 w 12192001"/>
              <a:gd name="connsiteY213" fmla="*/ 1928608 h 2344739"/>
              <a:gd name="connsiteX214" fmla="*/ 837540 w 12192001"/>
              <a:gd name="connsiteY214" fmla="*/ 1929821 h 2344739"/>
              <a:gd name="connsiteX215" fmla="*/ 816809 w 12192001"/>
              <a:gd name="connsiteY215" fmla="*/ 1927857 h 2344739"/>
              <a:gd name="connsiteX216" fmla="*/ 811506 w 12192001"/>
              <a:gd name="connsiteY216" fmla="*/ 1930751 h 2344739"/>
              <a:gd name="connsiteX217" fmla="*/ 797041 w 12192001"/>
              <a:gd name="connsiteY217" fmla="*/ 1930446 h 2344739"/>
              <a:gd name="connsiteX218" fmla="*/ 767901 w 12192001"/>
              <a:gd name="connsiteY218" fmla="*/ 1932653 h 2344739"/>
              <a:gd name="connsiteX219" fmla="*/ 763053 w 12192001"/>
              <a:gd name="connsiteY219" fmla="*/ 1930432 h 2344739"/>
              <a:gd name="connsiteX220" fmla="*/ 720047 w 12192001"/>
              <a:gd name="connsiteY220" fmla="*/ 1929661 h 2344739"/>
              <a:gd name="connsiteX221" fmla="*/ 719742 w 12192001"/>
              <a:gd name="connsiteY221" fmla="*/ 1928399 h 2344739"/>
              <a:gd name="connsiteX222" fmla="*/ 708875 w 12192001"/>
              <a:gd name="connsiteY222" fmla="*/ 1922722 h 2344739"/>
              <a:gd name="connsiteX223" fmla="*/ 596792 w 12192001"/>
              <a:gd name="connsiteY223" fmla="*/ 1879864 h 2344739"/>
              <a:gd name="connsiteX224" fmla="*/ 578535 w 12192001"/>
              <a:gd name="connsiteY224" fmla="*/ 1877212 h 2344739"/>
              <a:gd name="connsiteX225" fmla="*/ 571717 w 12192001"/>
              <a:gd name="connsiteY225" fmla="*/ 1877401 h 2344739"/>
              <a:gd name="connsiteX226" fmla="*/ 445099 w 12192001"/>
              <a:gd name="connsiteY226" fmla="*/ 1839371 h 2344739"/>
              <a:gd name="connsiteX227" fmla="*/ 404015 w 12192001"/>
              <a:gd name="connsiteY227" fmla="*/ 1833548 h 2344739"/>
              <a:gd name="connsiteX228" fmla="*/ 292435 w 12192001"/>
              <a:gd name="connsiteY228" fmla="*/ 1812852 h 2344739"/>
              <a:gd name="connsiteX229" fmla="*/ 118381 w 12192001"/>
              <a:gd name="connsiteY229" fmla="*/ 1761047 h 2344739"/>
              <a:gd name="connsiteX230" fmla="*/ 15526 w 12192001"/>
              <a:gd name="connsiteY230" fmla="*/ 1758191 h 2344739"/>
              <a:gd name="connsiteX231" fmla="*/ 2 w 12192001"/>
              <a:gd name="connsiteY231" fmla="*/ 1752722 h 2344739"/>
              <a:gd name="connsiteX232" fmla="*/ 1 w 12192001"/>
              <a:gd name="connsiteY232" fmla="*/ 762497 h 2344739"/>
              <a:gd name="connsiteX233" fmla="*/ 0 w 12192001"/>
              <a:gd name="connsiteY233" fmla="*/ 762497 h 2344739"/>
              <a:gd name="connsiteX234" fmla="*/ 0 w 12192001"/>
              <a:gd name="connsiteY234" fmla="*/ 222213 h 2344739"/>
              <a:gd name="connsiteX235" fmla="*/ 0 w 12192001"/>
              <a:gd name="connsiteY235"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95155 w 12192001"/>
              <a:gd name="connsiteY24" fmla="*/ 918898 h 2344739"/>
              <a:gd name="connsiteX25" fmla="*/ 11306392 w 12192001"/>
              <a:gd name="connsiteY25" fmla="*/ 1272239 h 2344739"/>
              <a:gd name="connsiteX26" fmla="*/ 11415912 w 12192001"/>
              <a:gd name="connsiteY26" fmla="*/ 1173869 h 2344739"/>
              <a:gd name="connsiteX27" fmla="*/ 11245526 w 12192001"/>
              <a:gd name="connsiteY27" fmla="*/ 1274060 h 2344739"/>
              <a:gd name="connsiteX28" fmla="*/ 11227161 w 12192001"/>
              <a:gd name="connsiteY28" fmla="*/ 1276236 h 2344739"/>
              <a:gd name="connsiteX29" fmla="*/ 11216939 w 12192001"/>
              <a:gd name="connsiteY29" fmla="*/ 1275961 h 2344739"/>
              <a:gd name="connsiteX30" fmla="*/ 11216036 w 12192001"/>
              <a:gd name="connsiteY30" fmla="*/ 1275018 h 2344739"/>
              <a:gd name="connsiteX31" fmla="*/ 11187737 w 12192001"/>
              <a:gd name="connsiteY31" fmla="*/ 1292383 h 2344739"/>
              <a:gd name="connsiteX32" fmla="*/ 11183353 w 12192001"/>
              <a:gd name="connsiteY32" fmla="*/ 1292525 h 2344739"/>
              <a:gd name="connsiteX33" fmla="*/ 11165706 w 12192001"/>
              <a:gd name="connsiteY33" fmla="*/ 1306612 h 2344739"/>
              <a:gd name="connsiteX34" fmla="*/ 11156163 w 12192001"/>
              <a:gd name="connsiteY34" fmla="*/ 1312414 h 2344739"/>
              <a:gd name="connsiteX35" fmla="*/ 11154348 w 12192001"/>
              <a:gd name="connsiteY35" fmla="*/ 1317097 h 2344739"/>
              <a:gd name="connsiteX36" fmla="*/ 11139813 w 12192001"/>
              <a:gd name="connsiteY36" fmla="*/ 1324115 h 2344739"/>
              <a:gd name="connsiteX37" fmla="*/ 11137813 w 12192001"/>
              <a:gd name="connsiteY37" fmla="*/ 1323772 h 2344739"/>
              <a:gd name="connsiteX38" fmla="*/ 11127060 w 12192001"/>
              <a:gd name="connsiteY38" fmla="*/ 1333832 h 2344739"/>
              <a:gd name="connsiteX39" fmla="*/ 11119543 w 12192001"/>
              <a:gd name="connsiteY39" fmla="*/ 1347424 h 2344739"/>
              <a:gd name="connsiteX40" fmla="*/ 10893535 w 12192001"/>
              <a:gd name="connsiteY40" fmla="*/ 1473399 h 2344739"/>
              <a:gd name="connsiteX41" fmla="*/ 10772152 w 12192001"/>
              <a:gd name="connsiteY41" fmla="*/ 1523191 h 2344739"/>
              <a:gd name="connsiteX42" fmla="*/ 10626520 w 12192001"/>
              <a:gd name="connsiteY42" fmla="*/ 1559229 h 2344739"/>
              <a:gd name="connsiteX43" fmla="*/ 10580747 w 12192001"/>
              <a:gd name="connsiteY43" fmla="*/ 1568689 h 2344739"/>
              <a:gd name="connsiteX44" fmla="*/ 10546642 w 12192001"/>
              <a:gd name="connsiteY44" fmla="*/ 1598423 h 2344739"/>
              <a:gd name="connsiteX45" fmla="*/ 10528495 w 12192001"/>
              <a:gd name="connsiteY45" fmla="*/ 1596907 h 2344739"/>
              <a:gd name="connsiteX46" fmla="*/ 10525298 w 12192001"/>
              <a:gd name="connsiteY46" fmla="*/ 1596411 h 2344739"/>
              <a:gd name="connsiteX47" fmla="*/ 10513981 w 12192001"/>
              <a:gd name="connsiteY47" fmla="*/ 1599537 h 2344739"/>
              <a:gd name="connsiteX48" fmla="*/ 10490587 w 12192001"/>
              <a:gd name="connsiteY48" fmla="*/ 1594156 h 2344739"/>
              <a:gd name="connsiteX49" fmla="*/ 10470270 w 12192001"/>
              <a:gd name="connsiteY49" fmla="*/ 1601693 h 2344739"/>
              <a:gd name="connsiteX50" fmla="*/ 10375894 w 12192001"/>
              <a:gd name="connsiteY50" fmla="*/ 1644598 h 2344739"/>
              <a:gd name="connsiteX51" fmla="*/ 10318190 w 12192001"/>
              <a:gd name="connsiteY51" fmla="*/ 1666221 h 2344739"/>
              <a:gd name="connsiteX52" fmla="*/ 10294319 w 12192001"/>
              <a:gd name="connsiteY52" fmla="*/ 1668079 h 2344739"/>
              <a:gd name="connsiteX53" fmla="*/ 10262295 w 12192001"/>
              <a:gd name="connsiteY53" fmla="*/ 1674948 h 2344739"/>
              <a:gd name="connsiteX54" fmla="*/ 10204270 w 12192001"/>
              <a:gd name="connsiteY54" fmla="*/ 1682149 h 2344739"/>
              <a:gd name="connsiteX55" fmla="*/ 10176611 w 12192001"/>
              <a:gd name="connsiteY55" fmla="*/ 1692943 h 2344739"/>
              <a:gd name="connsiteX56" fmla="*/ 10163922 w 12192001"/>
              <a:gd name="connsiteY56" fmla="*/ 1693739 h 2344739"/>
              <a:gd name="connsiteX57" fmla="*/ 10155160 w 12192001"/>
              <a:gd name="connsiteY57" fmla="*/ 1707487 h 2344739"/>
              <a:gd name="connsiteX58" fmla="*/ 10117119 w 12192001"/>
              <a:gd name="connsiteY58" fmla="*/ 1731142 h 2344739"/>
              <a:gd name="connsiteX59" fmla="*/ 10100445 w 12192001"/>
              <a:gd name="connsiteY59" fmla="*/ 1742432 h 2344739"/>
              <a:gd name="connsiteX60" fmla="*/ 10082169 w 12192001"/>
              <a:gd name="connsiteY60" fmla="*/ 1743296 h 2344739"/>
              <a:gd name="connsiteX61" fmla="*/ 10039240 w 12192001"/>
              <a:gd name="connsiteY61" fmla="*/ 1741632 h 2344739"/>
              <a:gd name="connsiteX62" fmla="*/ 9960019 w 12192001"/>
              <a:gd name="connsiteY62" fmla="*/ 1757147 h 2344739"/>
              <a:gd name="connsiteX63" fmla="*/ 9847792 w 12192001"/>
              <a:gd name="connsiteY63" fmla="*/ 1763915 h 2344739"/>
              <a:gd name="connsiteX64" fmla="*/ 9728309 w 12192001"/>
              <a:gd name="connsiteY64" fmla="*/ 1784122 h 2344739"/>
              <a:gd name="connsiteX65" fmla="*/ 9584507 w 12192001"/>
              <a:gd name="connsiteY65" fmla="*/ 1795542 h 2344739"/>
              <a:gd name="connsiteX66" fmla="*/ 9343052 w 12192001"/>
              <a:gd name="connsiteY66" fmla="*/ 1841244 h 2344739"/>
              <a:gd name="connsiteX67" fmla="*/ 9231370 w 12192001"/>
              <a:gd name="connsiteY67" fmla="*/ 1893149 h 2344739"/>
              <a:gd name="connsiteX68" fmla="*/ 9194810 w 12192001"/>
              <a:gd name="connsiteY68" fmla="*/ 1903228 h 2344739"/>
              <a:gd name="connsiteX69" fmla="*/ 9189246 w 12192001"/>
              <a:gd name="connsiteY69" fmla="*/ 1912467 h 2344739"/>
              <a:gd name="connsiteX70" fmla="*/ 9151232 w 12192001"/>
              <a:gd name="connsiteY70" fmla="*/ 1923669 h 2344739"/>
              <a:gd name="connsiteX71" fmla="*/ 9150210 w 12192001"/>
              <a:gd name="connsiteY71" fmla="*/ 1922604 h 2344739"/>
              <a:gd name="connsiteX72" fmla="*/ 9137318 w 12192001"/>
              <a:gd name="connsiteY72" fmla="*/ 1920435 h 2344739"/>
              <a:gd name="connsiteX73" fmla="*/ 9113812 w 12192001"/>
              <a:gd name="connsiteY73" fmla="*/ 1919069 h 2344739"/>
              <a:gd name="connsiteX74" fmla="*/ 9053453 w 12192001"/>
              <a:gd name="connsiteY74" fmla="*/ 1910755 h 2344739"/>
              <a:gd name="connsiteX75" fmla="*/ 9005486 w 12192001"/>
              <a:gd name="connsiteY75" fmla="*/ 1914040 h 2344739"/>
              <a:gd name="connsiteX76" fmla="*/ 9005201 w 12192001"/>
              <a:gd name="connsiteY76" fmla="*/ 1913800 h 2344739"/>
              <a:gd name="connsiteX77" fmla="*/ 8996232 w 12192001"/>
              <a:gd name="connsiteY77" fmla="*/ 1915011 h 2344739"/>
              <a:gd name="connsiteX78" fmla="*/ 8990394 w 12192001"/>
              <a:gd name="connsiteY78" fmla="*/ 1917072 h 2344739"/>
              <a:gd name="connsiteX79" fmla="*/ 8974337 w 12192001"/>
              <a:gd name="connsiteY79" fmla="*/ 1920298 h 2344739"/>
              <a:gd name="connsiteX80" fmla="*/ 8968011 w 12192001"/>
              <a:gd name="connsiteY80" fmla="*/ 1919598 h 2344739"/>
              <a:gd name="connsiteX81" fmla="*/ 8963048 w 12192001"/>
              <a:gd name="connsiteY81" fmla="*/ 1917373 h 2344739"/>
              <a:gd name="connsiteX82" fmla="*/ 8928988 w 12192001"/>
              <a:gd name="connsiteY82" fmla="*/ 1914185 h 2344739"/>
              <a:gd name="connsiteX83" fmla="*/ 8752444 w 12192001"/>
              <a:gd name="connsiteY83" fmla="*/ 1933417 h 2344739"/>
              <a:gd name="connsiteX84" fmla="*/ 8707847 w 12192001"/>
              <a:gd name="connsiteY84" fmla="*/ 1935518 h 2344739"/>
              <a:gd name="connsiteX85" fmla="*/ 8596071 w 12192001"/>
              <a:gd name="connsiteY85" fmla="*/ 1944090 h 2344739"/>
              <a:gd name="connsiteX86" fmla="*/ 8525230 w 12192001"/>
              <a:gd name="connsiteY86" fmla="*/ 1929248 h 2344739"/>
              <a:gd name="connsiteX87" fmla="*/ 8510983 w 12192001"/>
              <a:gd name="connsiteY87" fmla="*/ 1935163 h 2344739"/>
              <a:gd name="connsiteX88" fmla="*/ 8506167 w 12192001"/>
              <a:gd name="connsiteY88" fmla="*/ 1938164 h 2344739"/>
              <a:gd name="connsiteX89" fmla="*/ 8497968 w 12192001"/>
              <a:gd name="connsiteY89" fmla="*/ 1940902 h 2344739"/>
              <a:gd name="connsiteX90" fmla="*/ 8497594 w 12192001"/>
              <a:gd name="connsiteY90" fmla="*/ 1940723 h 2344739"/>
              <a:gd name="connsiteX91" fmla="*/ 8490249 w 12192001"/>
              <a:gd name="connsiteY91" fmla="*/ 1943773 h 2344739"/>
              <a:gd name="connsiteX92" fmla="*/ 8367182 w 12192001"/>
              <a:gd name="connsiteY92" fmla="*/ 1957815 h 2344739"/>
              <a:gd name="connsiteX93" fmla="*/ 8353799 w 12192001"/>
              <a:gd name="connsiteY93" fmla="*/ 1958009 h 2344739"/>
              <a:gd name="connsiteX94" fmla="*/ 8352373 w 12192001"/>
              <a:gd name="connsiteY94" fmla="*/ 1957169 h 2344739"/>
              <a:gd name="connsiteX95" fmla="*/ 8320104 w 12192001"/>
              <a:gd name="connsiteY95" fmla="*/ 1974587 h 2344739"/>
              <a:gd name="connsiteX96" fmla="*/ 8314433 w 12192001"/>
              <a:gd name="connsiteY96" fmla="*/ 1974913 h 2344739"/>
              <a:gd name="connsiteX97" fmla="*/ 8295174 w 12192001"/>
              <a:gd name="connsiteY97" fmla="*/ 1988808 h 2344739"/>
              <a:gd name="connsiteX98" fmla="*/ 8284276 w 12192001"/>
              <a:gd name="connsiteY98" fmla="*/ 1994631 h 2344739"/>
              <a:gd name="connsiteX99" fmla="*/ 8283150 w 12192001"/>
              <a:gd name="connsiteY99" fmla="*/ 1999074 h 2344739"/>
              <a:gd name="connsiteX100" fmla="*/ 8266076 w 12192001"/>
              <a:gd name="connsiteY100" fmla="*/ 2006249 h 2344739"/>
              <a:gd name="connsiteX101" fmla="*/ 8263377 w 12192001"/>
              <a:gd name="connsiteY101" fmla="*/ 2006019 h 2344739"/>
              <a:gd name="connsiteX102" fmla="*/ 8252033 w 12192001"/>
              <a:gd name="connsiteY102" fmla="*/ 2015862 h 2344739"/>
              <a:gd name="connsiteX103" fmla="*/ 8245834 w 12192001"/>
              <a:gd name="connsiteY103" fmla="*/ 2028854 h 2344739"/>
              <a:gd name="connsiteX104" fmla="*/ 8090272 w 12192001"/>
              <a:gd name="connsiteY104" fmla="*/ 2075015 h 2344739"/>
              <a:gd name="connsiteX105" fmla="*/ 7905407 w 12192001"/>
              <a:gd name="connsiteY105" fmla="*/ 2116988 h 2344739"/>
              <a:gd name="connsiteX106" fmla="*/ 7718745 w 12192001"/>
              <a:gd name="connsiteY106" fmla="*/ 2142703 h 2344739"/>
              <a:gd name="connsiteX107" fmla="*/ 7614347 w 12192001"/>
              <a:gd name="connsiteY107" fmla="*/ 2139232 h 2344739"/>
              <a:gd name="connsiteX108" fmla="*/ 7527543 w 12192001"/>
              <a:gd name="connsiteY108" fmla="*/ 2145060 h 2344739"/>
              <a:gd name="connsiteX109" fmla="*/ 7519571 w 12192001"/>
              <a:gd name="connsiteY109" fmla="*/ 2147613 h 2344739"/>
              <a:gd name="connsiteX110" fmla="*/ 7507411 w 12192001"/>
              <a:gd name="connsiteY110" fmla="*/ 2148948 h 2344739"/>
              <a:gd name="connsiteX111" fmla="*/ 7507040 w 12192001"/>
              <a:gd name="connsiteY111" fmla="*/ 2148621 h 2344739"/>
              <a:gd name="connsiteX112" fmla="*/ 7495795 w 12192001"/>
              <a:gd name="connsiteY112" fmla="*/ 2150573 h 2344739"/>
              <a:gd name="connsiteX113" fmla="*/ 7405391 w 12192001"/>
              <a:gd name="connsiteY113" fmla="*/ 2142468 h 2344739"/>
              <a:gd name="connsiteX114" fmla="*/ 7312180 w 12192001"/>
              <a:gd name="connsiteY114" fmla="*/ 2132873 h 2344739"/>
              <a:gd name="connsiteX115" fmla="*/ 7310853 w 12192001"/>
              <a:gd name="connsiteY115" fmla="*/ 2131431 h 2344739"/>
              <a:gd name="connsiteX116" fmla="*/ 7218559 w 12192001"/>
              <a:gd name="connsiteY116" fmla="*/ 2156680 h 2344739"/>
              <a:gd name="connsiteX117" fmla="*/ 7201101 w 12192001"/>
              <a:gd name="connsiteY117" fmla="*/ 2161230 h 2344739"/>
              <a:gd name="connsiteX118" fmla="*/ 7197004 w 12192001"/>
              <a:gd name="connsiteY118" fmla="*/ 2166588 h 2344739"/>
              <a:gd name="connsiteX119" fmla="*/ 7170808 w 12192001"/>
              <a:gd name="connsiteY119" fmla="*/ 2171236 h 2344739"/>
              <a:gd name="connsiteX120" fmla="*/ 7096988 w 12192001"/>
              <a:gd name="connsiteY120" fmla="*/ 2183464 h 2344739"/>
              <a:gd name="connsiteX121" fmla="*/ 7018496 w 12192001"/>
              <a:gd name="connsiteY121" fmla="*/ 2183090 h 2344739"/>
              <a:gd name="connsiteX122" fmla="*/ 6904146 w 12192001"/>
              <a:gd name="connsiteY122" fmla="*/ 2212596 h 2344739"/>
              <a:gd name="connsiteX123" fmla="*/ 6708222 w 12192001"/>
              <a:gd name="connsiteY123" fmla="*/ 2240551 h 2344739"/>
              <a:gd name="connsiteX124" fmla="*/ 6549454 w 12192001"/>
              <a:gd name="connsiteY124" fmla="*/ 2269327 h 2344739"/>
              <a:gd name="connsiteX125" fmla="*/ 6317560 w 12192001"/>
              <a:gd name="connsiteY125" fmla="*/ 2316127 h 2344739"/>
              <a:gd name="connsiteX126" fmla="*/ 6168674 w 12192001"/>
              <a:gd name="connsiteY126" fmla="*/ 2318214 h 2344739"/>
              <a:gd name="connsiteX127" fmla="*/ 6073848 w 12192001"/>
              <a:gd name="connsiteY127" fmla="*/ 2338676 h 2344739"/>
              <a:gd name="connsiteX128" fmla="*/ 6068529 w 12192001"/>
              <a:gd name="connsiteY128" fmla="*/ 2337139 h 2344739"/>
              <a:gd name="connsiteX129" fmla="*/ 6048638 w 12192001"/>
              <a:gd name="connsiteY129" fmla="*/ 2337822 h 2344739"/>
              <a:gd name="connsiteX130" fmla="*/ 6041285 w 12192001"/>
              <a:gd name="connsiteY130" fmla="*/ 2329473 h 2344739"/>
              <a:gd name="connsiteX131" fmla="*/ 6010090 w 12192001"/>
              <a:gd name="connsiteY131" fmla="*/ 2324380 h 2344739"/>
              <a:gd name="connsiteX132" fmla="*/ 5957375 w 12192001"/>
              <a:gd name="connsiteY132" fmla="*/ 2328024 h 2344739"/>
              <a:gd name="connsiteX133" fmla="*/ 5758919 w 12192001"/>
              <a:gd name="connsiteY133" fmla="*/ 2343716 h 2344739"/>
              <a:gd name="connsiteX134" fmla="*/ 5626960 w 12192001"/>
              <a:gd name="connsiteY134" fmla="*/ 2344739 h 2344739"/>
              <a:gd name="connsiteX135" fmla="*/ 5470906 w 12192001"/>
              <a:gd name="connsiteY135" fmla="*/ 2330719 h 2344739"/>
              <a:gd name="connsiteX136" fmla="*/ 5432761 w 12192001"/>
              <a:gd name="connsiteY136" fmla="*/ 2319466 h 2344739"/>
              <a:gd name="connsiteX137" fmla="*/ 5381669 w 12192001"/>
              <a:gd name="connsiteY137" fmla="*/ 2301764 h 2344739"/>
              <a:gd name="connsiteX138" fmla="*/ 5261764 w 12192001"/>
              <a:gd name="connsiteY138" fmla="*/ 2281347 h 2344739"/>
              <a:gd name="connsiteX139" fmla="*/ 5222961 w 12192001"/>
              <a:gd name="connsiteY139" fmla="*/ 2270223 h 2344739"/>
              <a:gd name="connsiteX140" fmla="*/ 5174660 w 12192001"/>
              <a:gd name="connsiteY140" fmla="*/ 2267233 h 2344739"/>
              <a:gd name="connsiteX141" fmla="*/ 5156554 w 12192001"/>
              <a:gd name="connsiteY141" fmla="*/ 2260010 h 2344739"/>
              <a:gd name="connsiteX142" fmla="*/ 5142599 w 12192001"/>
              <a:gd name="connsiteY142" fmla="*/ 2256610 h 2344739"/>
              <a:gd name="connsiteX143" fmla="*/ 5139596 w 12192001"/>
              <a:gd name="connsiteY143" fmla="*/ 2254509 h 2344739"/>
              <a:gd name="connsiteX144" fmla="*/ 5121659 w 12192001"/>
              <a:gd name="connsiteY144" fmla="*/ 2243656 h 2344739"/>
              <a:gd name="connsiteX145" fmla="*/ 5065790 w 12192001"/>
              <a:gd name="connsiteY145" fmla="*/ 2250227 h 2344739"/>
              <a:gd name="connsiteX146" fmla="*/ 5011514 w 12192001"/>
              <a:gd name="connsiteY146" fmla="*/ 2233846 h 2344739"/>
              <a:gd name="connsiteX147" fmla="*/ 4840441 w 12192001"/>
              <a:gd name="connsiteY147" fmla="*/ 2209829 h 2344739"/>
              <a:gd name="connsiteX148" fmla="*/ 4762447 w 12192001"/>
              <a:gd name="connsiteY148" fmla="*/ 2182061 h 2344739"/>
              <a:gd name="connsiteX149" fmla="*/ 4723186 w 12192001"/>
              <a:gd name="connsiteY149" fmla="*/ 2173047 h 2344739"/>
              <a:gd name="connsiteX150" fmla="*/ 4721176 w 12192001"/>
              <a:gd name="connsiteY150" fmla="*/ 2172298 h 2344739"/>
              <a:gd name="connsiteX151" fmla="*/ 4722111 w 12192001"/>
              <a:gd name="connsiteY151" fmla="*/ 2172087 h 2344739"/>
              <a:gd name="connsiteX152" fmla="*/ 4717202 w 12192001"/>
              <a:gd name="connsiteY152" fmla="*/ 2170817 h 2344739"/>
              <a:gd name="connsiteX153" fmla="*/ 4721176 w 12192001"/>
              <a:gd name="connsiteY153" fmla="*/ 2172298 h 2344739"/>
              <a:gd name="connsiteX154" fmla="*/ 4715526 w 12192001"/>
              <a:gd name="connsiteY154" fmla="*/ 2173573 h 2344739"/>
              <a:gd name="connsiteX155" fmla="*/ 4515814 w 12192001"/>
              <a:gd name="connsiteY155" fmla="*/ 2163671 h 2344739"/>
              <a:gd name="connsiteX156" fmla="*/ 4428543 w 12192001"/>
              <a:gd name="connsiteY156" fmla="*/ 2153020 h 2344739"/>
              <a:gd name="connsiteX157" fmla="*/ 4362875 w 12192001"/>
              <a:gd name="connsiteY157" fmla="*/ 2151674 h 2344739"/>
              <a:gd name="connsiteX158" fmla="*/ 4316966 w 12192001"/>
              <a:gd name="connsiteY158" fmla="*/ 2158289 h 2344739"/>
              <a:gd name="connsiteX159" fmla="*/ 4315110 w 12192001"/>
              <a:gd name="connsiteY159" fmla="*/ 2156948 h 2344739"/>
              <a:gd name="connsiteX160" fmla="*/ 4295144 w 12192001"/>
              <a:gd name="connsiteY160" fmla="*/ 2155069 h 2344739"/>
              <a:gd name="connsiteX161" fmla="*/ 4290064 w 12192001"/>
              <a:gd name="connsiteY161" fmla="*/ 2157986 h 2344739"/>
              <a:gd name="connsiteX162" fmla="*/ 4276142 w 12192001"/>
              <a:gd name="connsiteY162" fmla="*/ 2157740 h 2344739"/>
              <a:gd name="connsiteX163" fmla="*/ 4248117 w 12192001"/>
              <a:gd name="connsiteY163" fmla="*/ 2160064 h 2344739"/>
              <a:gd name="connsiteX164" fmla="*/ 4202051 w 12192001"/>
              <a:gd name="connsiteY164" fmla="*/ 2157269 h 2344739"/>
              <a:gd name="connsiteX165" fmla="*/ 4201745 w 12192001"/>
              <a:gd name="connsiteY165" fmla="*/ 2156010 h 2344739"/>
              <a:gd name="connsiteX166" fmla="*/ 4191248 w 12192001"/>
              <a:gd name="connsiteY166" fmla="*/ 2150376 h 2344739"/>
              <a:gd name="connsiteX167" fmla="*/ 4142745 w 12192001"/>
              <a:gd name="connsiteY167" fmla="*/ 2134511 h 2344739"/>
              <a:gd name="connsiteX168" fmla="*/ 4083097 w 12192001"/>
              <a:gd name="connsiteY168" fmla="*/ 2107978 h 2344739"/>
              <a:gd name="connsiteX169" fmla="*/ 4074546 w 12192001"/>
              <a:gd name="connsiteY169" fmla="*/ 2107143 h 2344739"/>
              <a:gd name="connsiteX170" fmla="*/ 4074427 w 12192001"/>
              <a:gd name="connsiteY170" fmla="*/ 2106844 h 2344739"/>
              <a:gd name="connsiteX171" fmla="*/ 4065510 w 12192001"/>
              <a:gd name="connsiteY171" fmla="*/ 2105400 h 2344739"/>
              <a:gd name="connsiteX172" fmla="*/ 4058954 w 12192001"/>
              <a:gd name="connsiteY172" fmla="*/ 2105618 h 2344739"/>
              <a:gd name="connsiteX173" fmla="*/ 4042364 w 12192001"/>
              <a:gd name="connsiteY173" fmla="*/ 2103997 h 2344739"/>
              <a:gd name="connsiteX174" fmla="*/ 4036997 w 12192001"/>
              <a:gd name="connsiteY174" fmla="*/ 2101563 h 2344739"/>
              <a:gd name="connsiteX175" fmla="*/ 4035363 w 12192001"/>
              <a:gd name="connsiteY175" fmla="*/ 2097896 h 2344739"/>
              <a:gd name="connsiteX176" fmla="*/ 4033778 w 12192001"/>
              <a:gd name="connsiteY176" fmla="*/ 2098131 h 2344739"/>
              <a:gd name="connsiteX177" fmla="*/ 4004538 w 12192001"/>
              <a:gd name="connsiteY177" fmla="*/ 2085563 h 2344739"/>
              <a:gd name="connsiteX178" fmla="*/ 3936846 w 12192001"/>
              <a:gd name="connsiteY178" fmla="*/ 2068106 h 2344739"/>
              <a:gd name="connsiteX179" fmla="*/ 3897275 w 12192001"/>
              <a:gd name="connsiteY179" fmla="*/ 2062451 h 2344739"/>
              <a:gd name="connsiteX180" fmla="*/ 3789760 w 12192001"/>
              <a:gd name="connsiteY180" fmla="*/ 2042213 h 2344739"/>
              <a:gd name="connsiteX181" fmla="*/ 3682513 w 12192001"/>
              <a:gd name="connsiteY181" fmla="*/ 2018290 h 2344739"/>
              <a:gd name="connsiteX182" fmla="*/ 3610035 w 12192001"/>
              <a:gd name="connsiteY182" fmla="*/ 1986019 h 2344739"/>
              <a:gd name="connsiteX183" fmla="*/ 3603855 w 12192001"/>
              <a:gd name="connsiteY183" fmla="*/ 1987381 h 2344739"/>
              <a:gd name="connsiteX184" fmla="*/ 3594736 w 12192001"/>
              <a:gd name="connsiteY184" fmla="*/ 1987545 h 2344739"/>
              <a:gd name="connsiteX185" fmla="*/ 3594501 w 12192001"/>
              <a:gd name="connsiteY185" fmla="*/ 1987276 h 2344739"/>
              <a:gd name="connsiteX186" fmla="*/ 3585978 w 12192001"/>
              <a:gd name="connsiteY186" fmla="*/ 1987966 h 2344739"/>
              <a:gd name="connsiteX187" fmla="*/ 3536135 w 12192001"/>
              <a:gd name="connsiteY187" fmla="*/ 1978267 h 2344739"/>
              <a:gd name="connsiteX188" fmla="*/ 3473223 w 12192001"/>
              <a:gd name="connsiteY188" fmla="*/ 1974606 h 2344739"/>
              <a:gd name="connsiteX189" fmla="*/ 3400728 w 12192001"/>
              <a:gd name="connsiteY189" fmla="*/ 1962558 h 2344739"/>
              <a:gd name="connsiteX190" fmla="*/ 3363888 w 12192001"/>
              <a:gd name="connsiteY190" fmla="*/ 1979510 h 2344739"/>
              <a:gd name="connsiteX191" fmla="*/ 3344026 w 12192001"/>
              <a:gd name="connsiteY191" fmla="*/ 1981192 h 2344739"/>
              <a:gd name="connsiteX192" fmla="*/ 3341698 w 12192001"/>
              <a:gd name="connsiteY192" fmla="*/ 1980217 h 2344739"/>
              <a:gd name="connsiteX193" fmla="*/ 3262356 w 12192001"/>
              <a:gd name="connsiteY193" fmla="*/ 1986094 h 2344739"/>
              <a:gd name="connsiteX194" fmla="*/ 3142556 w 12192001"/>
              <a:gd name="connsiteY194" fmla="*/ 1993869 h 2344739"/>
              <a:gd name="connsiteX195" fmla="*/ 3030291 w 12192001"/>
              <a:gd name="connsiteY195" fmla="*/ 1996512 h 2344739"/>
              <a:gd name="connsiteX196" fmla="*/ 2781569 w 12192001"/>
              <a:gd name="connsiteY196" fmla="*/ 2018333 h 2344739"/>
              <a:gd name="connsiteX197" fmla="*/ 2646527 w 12192001"/>
              <a:gd name="connsiteY197" fmla="*/ 2028869 h 2344739"/>
              <a:gd name="connsiteX198" fmla="*/ 2568028 w 12192001"/>
              <a:gd name="connsiteY198" fmla="*/ 2002628 h 2344739"/>
              <a:gd name="connsiteX199" fmla="*/ 2443255 w 12192001"/>
              <a:gd name="connsiteY199" fmla="*/ 2016529 h 2344739"/>
              <a:gd name="connsiteX200" fmla="*/ 2315112 w 12192001"/>
              <a:gd name="connsiteY200" fmla="*/ 2024996 h 2344739"/>
              <a:gd name="connsiteX201" fmla="*/ 2208578 w 12192001"/>
              <a:gd name="connsiteY201" fmla="*/ 2019763 h 2344739"/>
              <a:gd name="connsiteX202" fmla="*/ 2094665 w 12192001"/>
              <a:gd name="connsiteY202" fmla="*/ 2003052 h 2344739"/>
              <a:gd name="connsiteX203" fmla="*/ 1997356 w 12192001"/>
              <a:gd name="connsiteY203" fmla="*/ 1995032 h 2344739"/>
              <a:gd name="connsiteX204" fmla="*/ 1928172 w 12192001"/>
              <a:gd name="connsiteY204" fmla="*/ 2016977 h 2344739"/>
              <a:gd name="connsiteX205" fmla="*/ 1921650 w 12192001"/>
              <a:gd name="connsiteY205" fmla="*/ 2012146 h 2344739"/>
              <a:gd name="connsiteX206" fmla="*/ 1873080 w 12192001"/>
              <a:gd name="connsiteY206" fmla="*/ 2013741 h 2344739"/>
              <a:gd name="connsiteX207" fmla="*/ 1786655 w 12192001"/>
              <a:gd name="connsiteY207" fmla="*/ 2041363 h 2344739"/>
              <a:gd name="connsiteX208" fmla="*/ 1738204 w 12192001"/>
              <a:gd name="connsiteY208" fmla="*/ 2036312 h 2344739"/>
              <a:gd name="connsiteX209" fmla="*/ 1675071 w 12192001"/>
              <a:gd name="connsiteY209" fmla="*/ 2019963 h 2344739"/>
              <a:gd name="connsiteX210" fmla="*/ 1608669 w 12192001"/>
              <a:gd name="connsiteY210" fmla="*/ 2013066 h 2344739"/>
              <a:gd name="connsiteX211" fmla="*/ 1496110 w 12192001"/>
              <a:gd name="connsiteY211" fmla="*/ 1987476 h 2344739"/>
              <a:gd name="connsiteX212" fmla="*/ 1149979 w 12192001"/>
              <a:gd name="connsiteY212" fmla="*/ 1938041 h 2344739"/>
              <a:gd name="connsiteX213" fmla="*/ 858269 w 12192001"/>
              <a:gd name="connsiteY213" fmla="*/ 1928608 h 2344739"/>
              <a:gd name="connsiteX214" fmla="*/ 837540 w 12192001"/>
              <a:gd name="connsiteY214" fmla="*/ 1929821 h 2344739"/>
              <a:gd name="connsiteX215" fmla="*/ 816809 w 12192001"/>
              <a:gd name="connsiteY215" fmla="*/ 1927857 h 2344739"/>
              <a:gd name="connsiteX216" fmla="*/ 811506 w 12192001"/>
              <a:gd name="connsiteY216" fmla="*/ 1930751 h 2344739"/>
              <a:gd name="connsiteX217" fmla="*/ 797041 w 12192001"/>
              <a:gd name="connsiteY217" fmla="*/ 1930446 h 2344739"/>
              <a:gd name="connsiteX218" fmla="*/ 767901 w 12192001"/>
              <a:gd name="connsiteY218" fmla="*/ 1932653 h 2344739"/>
              <a:gd name="connsiteX219" fmla="*/ 763053 w 12192001"/>
              <a:gd name="connsiteY219" fmla="*/ 1930432 h 2344739"/>
              <a:gd name="connsiteX220" fmla="*/ 720047 w 12192001"/>
              <a:gd name="connsiteY220" fmla="*/ 1929661 h 2344739"/>
              <a:gd name="connsiteX221" fmla="*/ 719742 w 12192001"/>
              <a:gd name="connsiteY221" fmla="*/ 1928399 h 2344739"/>
              <a:gd name="connsiteX222" fmla="*/ 708875 w 12192001"/>
              <a:gd name="connsiteY222" fmla="*/ 1922722 h 2344739"/>
              <a:gd name="connsiteX223" fmla="*/ 596792 w 12192001"/>
              <a:gd name="connsiteY223" fmla="*/ 1879864 h 2344739"/>
              <a:gd name="connsiteX224" fmla="*/ 578535 w 12192001"/>
              <a:gd name="connsiteY224" fmla="*/ 1877212 h 2344739"/>
              <a:gd name="connsiteX225" fmla="*/ 571717 w 12192001"/>
              <a:gd name="connsiteY225" fmla="*/ 1877401 h 2344739"/>
              <a:gd name="connsiteX226" fmla="*/ 445099 w 12192001"/>
              <a:gd name="connsiteY226" fmla="*/ 1839371 h 2344739"/>
              <a:gd name="connsiteX227" fmla="*/ 404015 w 12192001"/>
              <a:gd name="connsiteY227" fmla="*/ 1833548 h 2344739"/>
              <a:gd name="connsiteX228" fmla="*/ 292435 w 12192001"/>
              <a:gd name="connsiteY228" fmla="*/ 1812852 h 2344739"/>
              <a:gd name="connsiteX229" fmla="*/ 118381 w 12192001"/>
              <a:gd name="connsiteY229" fmla="*/ 1761047 h 2344739"/>
              <a:gd name="connsiteX230" fmla="*/ 15526 w 12192001"/>
              <a:gd name="connsiteY230" fmla="*/ 1758191 h 2344739"/>
              <a:gd name="connsiteX231" fmla="*/ 2 w 12192001"/>
              <a:gd name="connsiteY231" fmla="*/ 1752722 h 2344739"/>
              <a:gd name="connsiteX232" fmla="*/ 1 w 12192001"/>
              <a:gd name="connsiteY232" fmla="*/ 762497 h 2344739"/>
              <a:gd name="connsiteX233" fmla="*/ 0 w 12192001"/>
              <a:gd name="connsiteY233" fmla="*/ 762497 h 2344739"/>
              <a:gd name="connsiteX234" fmla="*/ 0 w 12192001"/>
              <a:gd name="connsiteY234" fmla="*/ 222213 h 2344739"/>
              <a:gd name="connsiteX235" fmla="*/ 0 w 12192001"/>
              <a:gd name="connsiteY235"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95155 w 12192001"/>
              <a:gd name="connsiteY24" fmla="*/ 918898 h 2344739"/>
              <a:gd name="connsiteX25" fmla="*/ 11306392 w 12192001"/>
              <a:gd name="connsiteY25" fmla="*/ 1272239 h 2344739"/>
              <a:gd name="connsiteX26" fmla="*/ 11522499 w 12192001"/>
              <a:gd name="connsiteY26" fmla="*/ 1207528 h 2344739"/>
              <a:gd name="connsiteX27" fmla="*/ 11245526 w 12192001"/>
              <a:gd name="connsiteY27" fmla="*/ 1274060 h 2344739"/>
              <a:gd name="connsiteX28" fmla="*/ 11227161 w 12192001"/>
              <a:gd name="connsiteY28" fmla="*/ 1276236 h 2344739"/>
              <a:gd name="connsiteX29" fmla="*/ 11216939 w 12192001"/>
              <a:gd name="connsiteY29" fmla="*/ 1275961 h 2344739"/>
              <a:gd name="connsiteX30" fmla="*/ 11216036 w 12192001"/>
              <a:gd name="connsiteY30" fmla="*/ 1275018 h 2344739"/>
              <a:gd name="connsiteX31" fmla="*/ 11187737 w 12192001"/>
              <a:gd name="connsiteY31" fmla="*/ 1292383 h 2344739"/>
              <a:gd name="connsiteX32" fmla="*/ 11183353 w 12192001"/>
              <a:gd name="connsiteY32" fmla="*/ 1292525 h 2344739"/>
              <a:gd name="connsiteX33" fmla="*/ 11165706 w 12192001"/>
              <a:gd name="connsiteY33" fmla="*/ 1306612 h 2344739"/>
              <a:gd name="connsiteX34" fmla="*/ 11156163 w 12192001"/>
              <a:gd name="connsiteY34" fmla="*/ 1312414 h 2344739"/>
              <a:gd name="connsiteX35" fmla="*/ 11154348 w 12192001"/>
              <a:gd name="connsiteY35" fmla="*/ 1317097 h 2344739"/>
              <a:gd name="connsiteX36" fmla="*/ 11139813 w 12192001"/>
              <a:gd name="connsiteY36" fmla="*/ 1324115 h 2344739"/>
              <a:gd name="connsiteX37" fmla="*/ 11137813 w 12192001"/>
              <a:gd name="connsiteY37" fmla="*/ 1323772 h 2344739"/>
              <a:gd name="connsiteX38" fmla="*/ 11127060 w 12192001"/>
              <a:gd name="connsiteY38" fmla="*/ 1333832 h 2344739"/>
              <a:gd name="connsiteX39" fmla="*/ 11119543 w 12192001"/>
              <a:gd name="connsiteY39" fmla="*/ 1347424 h 2344739"/>
              <a:gd name="connsiteX40" fmla="*/ 10893535 w 12192001"/>
              <a:gd name="connsiteY40" fmla="*/ 1473399 h 2344739"/>
              <a:gd name="connsiteX41" fmla="*/ 10772152 w 12192001"/>
              <a:gd name="connsiteY41" fmla="*/ 1523191 h 2344739"/>
              <a:gd name="connsiteX42" fmla="*/ 10626520 w 12192001"/>
              <a:gd name="connsiteY42" fmla="*/ 1559229 h 2344739"/>
              <a:gd name="connsiteX43" fmla="*/ 10580747 w 12192001"/>
              <a:gd name="connsiteY43" fmla="*/ 1568689 h 2344739"/>
              <a:gd name="connsiteX44" fmla="*/ 10546642 w 12192001"/>
              <a:gd name="connsiteY44" fmla="*/ 1598423 h 2344739"/>
              <a:gd name="connsiteX45" fmla="*/ 10528495 w 12192001"/>
              <a:gd name="connsiteY45" fmla="*/ 1596907 h 2344739"/>
              <a:gd name="connsiteX46" fmla="*/ 10525298 w 12192001"/>
              <a:gd name="connsiteY46" fmla="*/ 1596411 h 2344739"/>
              <a:gd name="connsiteX47" fmla="*/ 10513981 w 12192001"/>
              <a:gd name="connsiteY47" fmla="*/ 1599537 h 2344739"/>
              <a:gd name="connsiteX48" fmla="*/ 10490587 w 12192001"/>
              <a:gd name="connsiteY48" fmla="*/ 1594156 h 2344739"/>
              <a:gd name="connsiteX49" fmla="*/ 10470270 w 12192001"/>
              <a:gd name="connsiteY49" fmla="*/ 1601693 h 2344739"/>
              <a:gd name="connsiteX50" fmla="*/ 10375894 w 12192001"/>
              <a:gd name="connsiteY50" fmla="*/ 1644598 h 2344739"/>
              <a:gd name="connsiteX51" fmla="*/ 10318190 w 12192001"/>
              <a:gd name="connsiteY51" fmla="*/ 1666221 h 2344739"/>
              <a:gd name="connsiteX52" fmla="*/ 10294319 w 12192001"/>
              <a:gd name="connsiteY52" fmla="*/ 1668079 h 2344739"/>
              <a:gd name="connsiteX53" fmla="*/ 10262295 w 12192001"/>
              <a:gd name="connsiteY53" fmla="*/ 1674948 h 2344739"/>
              <a:gd name="connsiteX54" fmla="*/ 10204270 w 12192001"/>
              <a:gd name="connsiteY54" fmla="*/ 1682149 h 2344739"/>
              <a:gd name="connsiteX55" fmla="*/ 10176611 w 12192001"/>
              <a:gd name="connsiteY55" fmla="*/ 1692943 h 2344739"/>
              <a:gd name="connsiteX56" fmla="*/ 10163922 w 12192001"/>
              <a:gd name="connsiteY56" fmla="*/ 1693739 h 2344739"/>
              <a:gd name="connsiteX57" fmla="*/ 10155160 w 12192001"/>
              <a:gd name="connsiteY57" fmla="*/ 1707487 h 2344739"/>
              <a:gd name="connsiteX58" fmla="*/ 10117119 w 12192001"/>
              <a:gd name="connsiteY58" fmla="*/ 1731142 h 2344739"/>
              <a:gd name="connsiteX59" fmla="*/ 10100445 w 12192001"/>
              <a:gd name="connsiteY59" fmla="*/ 1742432 h 2344739"/>
              <a:gd name="connsiteX60" fmla="*/ 10082169 w 12192001"/>
              <a:gd name="connsiteY60" fmla="*/ 1743296 h 2344739"/>
              <a:gd name="connsiteX61" fmla="*/ 10039240 w 12192001"/>
              <a:gd name="connsiteY61" fmla="*/ 1741632 h 2344739"/>
              <a:gd name="connsiteX62" fmla="*/ 9960019 w 12192001"/>
              <a:gd name="connsiteY62" fmla="*/ 1757147 h 2344739"/>
              <a:gd name="connsiteX63" fmla="*/ 9847792 w 12192001"/>
              <a:gd name="connsiteY63" fmla="*/ 1763915 h 2344739"/>
              <a:gd name="connsiteX64" fmla="*/ 9728309 w 12192001"/>
              <a:gd name="connsiteY64" fmla="*/ 1784122 h 2344739"/>
              <a:gd name="connsiteX65" fmla="*/ 9584507 w 12192001"/>
              <a:gd name="connsiteY65" fmla="*/ 1795542 h 2344739"/>
              <a:gd name="connsiteX66" fmla="*/ 9343052 w 12192001"/>
              <a:gd name="connsiteY66" fmla="*/ 1841244 h 2344739"/>
              <a:gd name="connsiteX67" fmla="*/ 9231370 w 12192001"/>
              <a:gd name="connsiteY67" fmla="*/ 1893149 h 2344739"/>
              <a:gd name="connsiteX68" fmla="*/ 9194810 w 12192001"/>
              <a:gd name="connsiteY68" fmla="*/ 1903228 h 2344739"/>
              <a:gd name="connsiteX69" fmla="*/ 9189246 w 12192001"/>
              <a:gd name="connsiteY69" fmla="*/ 1912467 h 2344739"/>
              <a:gd name="connsiteX70" fmla="*/ 9151232 w 12192001"/>
              <a:gd name="connsiteY70" fmla="*/ 1923669 h 2344739"/>
              <a:gd name="connsiteX71" fmla="*/ 9150210 w 12192001"/>
              <a:gd name="connsiteY71" fmla="*/ 1922604 h 2344739"/>
              <a:gd name="connsiteX72" fmla="*/ 9137318 w 12192001"/>
              <a:gd name="connsiteY72" fmla="*/ 1920435 h 2344739"/>
              <a:gd name="connsiteX73" fmla="*/ 9113812 w 12192001"/>
              <a:gd name="connsiteY73" fmla="*/ 1919069 h 2344739"/>
              <a:gd name="connsiteX74" fmla="*/ 9053453 w 12192001"/>
              <a:gd name="connsiteY74" fmla="*/ 1910755 h 2344739"/>
              <a:gd name="connsiteX75" fmla="*/ 9005486 w 12192001"/>
              <a:gd name="connsiteY75" fmla="*/ 1914040 h 2344739"/>
              <a:gd name="connsiteX76" fmla="*/ 9005201 w 12192001"/>
              <a:gd name="connsiteY76" fmla="*/ 1913800 h 2344739"/>
              <a:gd name="connsiteX77" fmla="*/ 8996232 w 12192001"/>
              <a:gd name="connsiteY77" fmla="*/ 1915011 h 2344739"/>
              <a:gd name="connsiteX78" fmla="*/ 8990394 w 12192001"/>
              <a:gd name="connsiteY78" fmla="*/ 1917072 h 2344739"/>
              <a:gd name="connsiteX79" fmla="*/ 8974337 w 12192001"/>
              <a:gd name="connsiteY79" fmla="*/ 1920298 h 2344739"/>
              <a:gd name="connsiteX80" fmla="*/ 8968011 w 12192001"/>
              <a:gd name="connsiteY80" fmla="*/ 1919598 h 2344739"/>
              <a:gd name="connsiteX81" fmla="*/ 8963048 w 12192001"/>
              <a:gd name="connsiteY81" fmla="*/ 1917373 h 2344739"/>
              <a:gd name="connsiteX82" fmla="*/ 8928988 w 12192001"/>
              <a:gd name="connsiteY82" fmla="*/ 1914185 h 2344739"/>
              <a:gd name="connsiteX83" fmla="*/ 8752444 w 12192001"/>
              <a:gd name="connsiteY83" fmla="*/ 1933417 h 2344739"/>
              <a:gd name="connsiteX84" fmla="*/ 8707847 w 12192001"/>
              <a:gd name="connsiteY84" fmla="*/ 1935518 h 2344739"/>
              <a:gd name="connsiteX85" fmla="*/ 8596071 w 12192001"/>
              <a:gd name="connsiteY85" fmla="*/ 1944090 h 2344739"/>
              <a:gd name="connsiteX86" fmla="*/ 8525230 w 12192001"/>
              <a:gd name="connsiteY86" fmla="*/ 1929248 h 2344739"/>
              <a:gd name="connsiteX87" fmla="*/ 8510983 w 12192001"/>
              <a:gd name="connsiteY87" fmla="*/ 1935163 h 2344739"/>
              <a:gd name="connsiteX88" fmla="*/ 8506167 w 12192001"/>
              <a:gd name="connsiteY88" fmla="*/ 1938164 h 2344739"/>
              <a:gd name="connsiteX89" fmla="*/ 8497968 w 12192001"/>
              <a:gd name="connsiteY89" fmla="*/ 1940902 h 2344739"/>
              <a:gd name="connsiteX90" fmla="*/ 8497594 w 12192001"/>
              <a:gd name="connsiteY90" fmla="*/ 1940723 h 2344739"/>
              <a:gd name="connsiteX91" fmla="*/ 8490249 w 12192001"/>
              <a:gd name="connsiteY91" fmla="*/ 1943773 h 2344739"/>
              <a:gd name="connsiteX92" fmla="*/ 8367182 w 12192001"/>
              <a:gd name="connsiteY92" fmla="*/ 1957815 h 2344739"/>
              <a:gd name="connsiteX93" fmla="*/ 8353799 w 12192001"/>
              <a:gd name="connsiteY93" fmla="*/ 1958009 h 2344739"/>
              <a:gd name="connsiteX94" fmla="*/ 8352373 w 12192001"/>
              <a:gd name="connsiteY94" fmla="*/ 1957169 h 2344739"/>
              <a:gd name="connsiteX95" fmla="*/ 8320104 w 12192001"/>
              <a:gd name="connsiteY95" fmla="*/ 1974587 h 2344739"/>
              <a:gd name="connsiteX96" fmla="*/ 8314433 w 12192001"/>
              <a:gd name="connsiteY96" fmla="*/ 1974913 h 2344739"/>
              <a:gd name="connsiteX97" fmla="*/ 8295174 w 12192001"/>
              <a:gd name="connsiteY97" fmla="*/ 1988808 h 2344739"/>
              <a:gd name="connsiteX98" fmla="*/ 8284276 w 12192001"/>
              <a:gd name="connsiteY98" fmla="*/ 1994631 h 2344739"/>
              <a:gd name="connsiteX99" fmla="*/ 8283150 w 12192001"/>
              <a:gd name="connsiteY99" fmla="*/ 1999074 h 2344739"/>
              <a:gd name="connsiteX100" fmla="*/ 8266076 w 12192001"/>
              <a:gd name="connsiteY100" fmla="*/ 2006249 h 2344739"/>
              <a:gd name="connsiteX101" fmla="*/ 8263377 w 12192001"/>
              <a:gd name="connsiteY101" fmla="*/ 2006019 h 2344739"/>
              <a:gd name="connsiteX102" fmla="*/ 8252033 w 12192001"/>
              <a:gd name="connsiteY102" fmla="*/ 2015862 h 2344739"/>
              <a:gd name="connsiteX103" fmla="*/ 8245834 w 12192001"/>
              <a:gd name="connsiteY103" fmla="*/ 2028854 h 2344739"/>
              <a:gd name="connsiteX104" fmla="*/ 8090272 w 12192001"/>
              <a:gd name="connsiteY104" fmla="*/ 2075015 h 2344739"/>
              <a:gd name="connsiteX105" fmla="*/ 7905407 w 12192001"/>
              <a:gd name="connsiteY105" fmla="*/ 2116988 h 2344739"/>
              <a:gd name="connsiteX106" fmla="*/ 7718745 w 12192001"/>
              <a:gd name="connsiteY106" fmla="*/ 2142703 h 2344739"/>
              <a:gd name="connsiteX107" fmla="*/ 7614347 w 12192001"/>
              <a:gd name="connsiteY107" fmla="*/ 2139232 h 2344739"/>
              <a:gd name="connsiteX108" fmla="*/ 7527543 w 12192001"/>
              <a:gd name="connsiteY108" fmla="*/ 2145060 h 2344739"/>
              <a:gd name="connsiteX109" fmla="*/ 7519571 w 12192001"/>
              <a:gd name="connsiteY109" fmla="*/ 2147613 h 2344739"/>
              <a:gd name="connsiteX110" fmla="*/ 7507411 w 12192001"/>
              <a:gd name="connsiteY110" fmla="*/ 2148948 h 2344739"/>
              <a:gd name="connsiteX111" fmla="*/ 7507040 w 12192001"/>
              <a:gd name="connsiteY111" fmla="*/ 2148621 h 2344739"/>
              <a:gd name="connsiteX112" fmla="*/ 7495795 w 12192001"/>
              <a:gd name="connsiteY112" fmla="*/ 2150573 h 2344739"/>
              <a:gd name="connsiteX113" fmla="*/ 7405391 w 12192001"/>
              <a:gd name="connsiteY113" fmla="*/ 2142468 h 2344739"/>
              <a:gd name="connsiteX114" fmla="*/ 7312180 w 12192001"/>
              <a:gd name="connsiteY114" fmla="*/ 2132873 h 2344739"/>
              <a:gd name="connsiteX115" fmla="*/ 7310853 w 12192001"/>
              <a:gd name="connsiteY115" fmla="*/ 2131431 h 2344739"/>
              <a:gd name="connsiteX116" fmla="*/ 7218559 w 12192001"/>
              <a:gd name="connsiteY116" fmla="*/ 2156680 h 2344739"/>
              <a:gd name="connsiteX117" fmla="*/ 7201101 w 12192001"/>
              <a:gd name="connsiteY117" fmla="*/ 2161230 h 2344739"/>
              <a:gd name="connsiteX118" fmla="*/ 7197004 w 12192001"/>
              <a:gd name="connsiteY118" fmla="*/ 2166588 h 2344739"/>
              <a:gd name="connsiteX119" fmla="*/ 7170808 w 12192001"/>
              <a:gd name="connsiteY119" fmla="*/ 2171236 h 2344739"/>
              <a:gd name="connsiteX120" fmla="*/ 7096988 w 12192001"/>
              <a:gd name="connsiteY120" fmla="*/ 2183464 h 2344739"/>
              <a:gd name="connsiteX121" fmla="*/ 7018496 w 12192001"/>
              <a:gd name="connsiteY121" fmla="*/ 2183090 h 2344739"/>
              <a:gd name="connsiteX122" fmla="*/ 6904146 w 12192001"/>
              <a:gd name="connsiteY122" fmla="*/ 2212596 h 2344739"/>
              <a:gd name="connsiteX123" fmla="*/ 6708222 w 12192001"/>
              <a:gd name="connsiteY123" fmla="*/ 2240551 h 2344739"/>
              <a:gd name="connsiteX124" fmla="*/ 6549454 w 12192001"/>
              <a:gd name="connsiteY124" fmla="*/ 2269327 h 2344739"/>
              <a:gd name="connsiteX125" fmla="*/ 6317560 w 12192001"/>
              <a:gd name="connsiteY125" fmla="*/ 2316127 h 2344739"/>
              <a:gd name="connsiteX126" fmla="*/ 6168674 w 12192001"/>
              <a:gd name="connsiteY126" fmla="*/ 2318214 h 2344739"/>
              <a:gd name="connsiteX127" fmla="*/ 6073848 w 12192001"/>
              <a:gd name="connsiteY127" fmla="*/ 2338676 h 2344739"/>
              <a:gd name="connsiteX128" fmla="*/ 6068529 w 12192001"/>
              <a:gd name="connsiteY128" fmla="*/ 2337139 h 2344739"/>
              <a:gd name="connsiteX129" fmla="*/ 6048638 w 12192001"/>
              <a:gd name="connsiteY129" fmla="*/ 2337822 h 2344739"/>
              <a:gd name="connsiteX130" fmla="*/ 6041285 w 12192001"/>
              <a:gd name="connsiteY130" fmla="*/ 2329473 h 2344739"/>
              <a:gd name="connsiteX131" fmla="*/ 6010090 w 12192001"/>
              <a:gd name="connsiteY131" fmla="*/ 2324380 h 2344739"/>
              <a:gd name="connsiteX132" fmla="*/ 5957375 w 12192001"/>
              <a:gd name="connsiteY132" fmla="*/ 2328024 h 2344739"/>
              <a:gd name="connsiteX133" fmla="*/ 5758919 w 12192001"/>
              <a:gd name="connsiteY133" fmla="*/ 2343716 h 2344739"/>
              <a:gd name="connsiteX134" fmla="*/ 5626960 w 12192001"/>
              <a:gd name="connsiteY134" fmla="*/ 2344739 h 2344739"/>
              <a:gd name="connsiteX135" fmla="*/ 5470906 w 12192001"/>
              <a:gd name="connsiteY135" fmla="*/ 2330719 h 2344739"/>
              <a:gd name="connsiteX136" fmla="*/ 5432761 w 12192001"/>
              <a:gd name="connsiteY136" fmla="*/ 2319466 h 2344739"/>
              <a:gd name="connsiteX137" fmla="*/ 5381669 w 12192001"/>
              <a:gd name="connsiteY137" fmla="*/ 2301764 h 2344739"/>
              <a:gd name="connsiteX138" fmla="*/ 5261764 w 12192001"/>
              <a:gd name="connsiteY138" fmla="*/ 2281347 h 2344739"/>
              <a:gd name="connsiteX139" fmla="*/ 5222961 w 12192001"/>
              <a:gd name="connsiteY139" fmla="*/ 2270223 h 2344739"/>
              <a:gd name="connsiteX140" fmla="*/ 5174660 w 12192001"/>
              <a:gd name="connsiteY140" fmla="*/ 2267233 h 2344739"/>
              <a:gd name="connsiteX141" fmla="*/ 5156554 w 12192001"/>
              <a:gd name="connsiteY141" fmla="*/ 2260010 h 2344739"/>
              <a:gd name="connsiteX142" fmla="*/ 5142599 w 12192001"/>
              <a:gd name="connsiteY142" fmla="*/ 2256610 h 2344739"/>
              <a:gd name="connsiteX143" fmla="*/ 5139596 w 12192001"/>
              <a:gd name="connsiteY143" fmla="*/ 2254509 h 2344739"/>
              <a:gd name="connsiteX144" fmla="*/ 5121659 w 12192001"/>
              <a:gd name="connsiteY144" fmla="*/ 2243656 h 2344739"/>
              <a:gd name="connsiteX145" fmla="*/ 5065790 w 12192001"/>
              <a:gd name="connsiteY145" fmla="*/ 2250227 h 2344739"/>
              <a:gd name="connsiteX146" fmla="*/ 5011514 w 12192001"/>
              <a:gd name="connsiteY146" fmla="*/ 2233846 h 2344739"/>
              <a:gd name="connsiteX147" fmla="*/ 4840441 w 12192001"/>
              <a:gd name="connsiteY147" fmla="*/ 2209829 h 2344739"/>
              <a:gd name="connsiteX148" fmla="*/ 4762447 w 12192001"/>
              <a:gd name="connsiteY148" fmla="*/ 2182061 h 2344739"/>
              <a:gd name="connsiteX149" fmla="*/ 4723186 w 12192001"/>
              <a:gd name="connsiteY149" fmla="*/ 2173047 h 2344739"/>
              <a:gd name="connsiteX150" fmla="*/ 4721176 w 12192001"/>
              <a:gd name="connsiteY150" fmla="*/ 2172298 h 2344739"/>
              <a:gd name="connsiteX151" fmla="*/ 4722111 w 12192001"/>
              <a:gd name="connsiteY151" fmla="*/ 2172087 h 2344739"/>
              <a:gd name="connsiteX152" fmla="*/ 4717202 w 12192001"/>
              <a:gd name="connsiteY152" fmla="*/ 2170817 h 2344739"/>
              <a:gd name="connsiteX153" fmla="*/ 4721176 w 12192001"/>
              <a:gd name="connsiteY153" fmla="*/ 2172298 h 2344739"/>
              <a:gd name="connsiteX154" fmla="*/ 4715526 w 12192001"/>
              <a:gd name="connsiteY154" fmla="*/ 2173573 h 2344739"/>
              <a:gd name="connsiteX155" fmla="*/ 4515814 w 12192001"/>
              <a:gd name="connsiteY155" fmla="*/ 2163671 h 2344739"/>
              <a:gd name="connsiteX156" fmla="*/ 4428543 w 12192001"/>
              <a:gd name="connsiteY156" fmla="*/ 2153020 h 2344739"/>
              <a:gd name="connsiteX157" fmla="*/ 4362875 w 12192001"/>
              <a:gd name="connsiteY157" fmla="*/ 2151674 h 2344739"/>
              <a:gd name="connsiteX158" fmla="*/ 4316966 w 12192001"/>
              <a:gd name="connsiteY158" fmla="*/ 2158289 h 2344739"/>
              <a:gd name="connsiteX159" fmla="*/ 4315110 w 12192001"/>
              <a:gd name="connsiteY159" fmla="*/ 2156948 h 2344739"/>
              <a:gd name="connsiteX160" fmla="*/ 4295144 w 12192001"/>
              <a:gd name="connsiteY160" fmla="*/ 2155069 h 2344739"/>
              <a:gd name="connsiteX161" fmla="*/ 4290064 w 12192001"/>
              <a:gd name="connsiteY161" fmla="*/ 2157986 h 2344739"/>
              <a:gd name="connsiteX162" fmla="*/ 4276142 w 12192001"/>
              <a:gd name="connsiteY162" fmla="*/ 2157740 h 2344739"/>
              <a:gd name="connsiteX163" fmla="*/ 4248117 w 12192001"/>
              <a:gd name="connsiteY163" fmla="*/ 2160064 h 2344739"/>
              <a:gd name="connsiteX164" fmla="*/ 4202051 w 12192001"/>
              <a:gd name="connsiteY164" fmla="*/ 2157269 h 2344739"/>
              <a:gd name="connsiteX165" fmla="*/ 4201745 w 12192001"/>
              <a:gd name="connsiteY165" fmla="*/ 2156010 h 2344739"/>
              <a:gd name="connsiteX166" fmla="*/ 4191248 w 12192001"/>
              <a:gd name="connsiteY166" fmla="*/ 2150376 h 2344739"/>
              <a:gd name="connsiteX167" fmla="*/ 4142745 w 12192001"/>
              <a:gd name="connsiteY167" fmla="*/ 2134511 h 2344739"/>
              <a:gd name="connsiteX168" fmla="*/ 4083097 w 12192001"/>
              <a:gd name="connsiteY168" fmla="*/ 2107978 h 2344739"/>
              <a:gd name="connsiteX169" fmla="*/ 4074546 w 12192001"/>
              <a:gd name="connsiteY169" fmla="*/ 2107143 h 2344739"/>
              <a:gd name="connsiteX170" fmla="*/ 4074427 w 12192001"/>
              <a:gd name="connsiteY170" fmla="*/ 2106844 h 2344739"/>
              <a:gd name="connsiteX171" fmla="*/ 4065510 w 12192001"/>
              <a:gd name="connsiteY171" fmla="*/ 2105400 h 2344739"/>
              <a:gd name="connsiteX172" fmla="*/ 4058954 w 12192001"/>
              <a:gd name="connsiteY172" fmla="*/ 2105618 h 2344739"/>
              <a:gd name="connsiteX173" fmla="*/ 4042364 w 12192001"/>
              <a:gd name="connsiteY173" fmla="*/ 2103997 h 2344739"/>
              <a:gd name="connsiteX174" fmla="*/ 4036997 w 12192001"/>
              <a:gd name="connsiteY174" fmla="*/ 2101563 h 2344739"/>
              <a:gd name="connsiteX175" fmla="*/ 4035363 w 12192001"/>
              <a:gd name="connsiteY175" fmla="*/ 2097896 h 2344739"/>
              <a:gd name="connsiteX176" fmla="*/ 4033778 w 12192001"/>
              <a:gd name="connsiteY176" fmla="*/ 2098131 h 2344739"/>
              <a:gd name="connsiteX177" fmla="*/ 4004538 w 12192001"/>
              <a:gd name="connsiteY177" fmla="*/ 2085563 h 2344739"/>
              <a:gd name="connsiteX178" fmla="*/ 3936846 w 12192001"/>
              <a:gd name="connsiteY178" fmla="*/ 2068106 h 2344739"/>
              <a:gd name="connsiteX179" fmla="*/ 3897275 w 12192001"/>
              <a:gd name="connsiteY179" fmla="*/ 2062451 h 2344739"/>
              <a:gd name="connsiteX180" fmla="*/ 3789760 w 12192001"/>
              <a:gd name="connsiteY180" fmla="*/ 2042213 h 2344739"/>
              <a:gd name="connsiteX181" fmla="*/ 3682513 w 12192001"/>
              <a:gd name="connsiteY181" fmla="*/ 2018290 h 2344739"/>
              <a:gd name="connsiteX182" fmla="*/ 3610035 w 12192001"/>
              <a:gd name="connsiteY182" fmla="*/ 1986019 h 2344739"/>
              <a:gd name="connsiteX183" fmla="*/ 3603855 w 12192001"/>
              <a:gd name="connsiteY183" fmla="*/ 1987381 h 2344739"/>
              <a:gd name="connsiteX184" fmla="*/ 3594736 w 12192001"/>
              <a:gd name="connsiteY184" fmla="*/ 1987545 h 2344739"/>
              <a:gd name="connsiteX185" fmla="*/ 3594501 w 12192001"/>
              <a:gd name="connsiteY185" fmla="*/ 1987276 h 2344739"/>
              <a:gd name="connsiteX186" fmla="*/ 3585978 w 12192001"/>
              <a:gd name="connsiteY186" fmla="*/ 1987966 h 2344739"/>
              <a:gd name="connsiteX187" fmla="*/ 3536135 w 12192001"/>
              <a:gd name="connsiteY187" fmla="*/ 1978267 h 2344739"/>
              <a:gd name="connsiteX188" fmla="*/ 3473223 w 12192001"/>
              <a:gd name="connsiteY188" fmla="*/ 1974606 h 2344739"/>
              <a:gd name="connsiteX189" fmla="*/ 3400728 w 12192001"/>
              <a:gd name="connsiteY189" fmla="*/ 1962558 h 2344739"/>
              <a:gd name="connsiteX190" fmla="*/ 3363888 w 12192001"/>
              <a:gd name="connsiteY190" fmla="*/ 1979510 h 2344739"/>
              <a:gd name="connsiteX191" fmla="*/ 3344026 w 12192001"/>
              <a:gd name="connsiteY191" fmla="*/ 1981192 h 2344739"/>
              <a:gd name="connsiteX192" fmla="*/ 3341698 w 12192001"/>
              <a:gd name="connsiteY192" fmla="*/ 1980217 h 2344739"/>
              <a:gd name="connsiteX193" fmla="*/ 3262356 w 12192001"/>
              <a:gd name="connsiteY193" fmla="*/ 1986094 h 2344739"/>
              <a:gd name="connsiteX194" fmla="*/ 3142556 w 12192001"/>
              <a:gd name="connsiteY194" fmla="*/ 1993869 h 2344739"/>
              <a:gd name="connsiteX195" fmla="*/ 3030291 w 12192001"/>
              <a:gd name="connsiteY195" fmla="*/ 1996512 h 2344739"/>
              <a:gd name="connsiteX196" fmla="*/ 2781569 w 12192001"/>
              <a:gd name="connsiteY196" fmla="*/ 2018333 h 2344739"/>
              <a:gd name="connsiteX197" fmla="*/ 2646527 w 12192001"/>
              <a:gd name="connsiteY197" fmla="*/ 2028869 h 2344739"/>
              <a:gd name="connsiteX198" fmla="*/ 2568028 w 12192001"/>
              <a:gd name="connsiteY198" fmla="*/ 2002628 h 2344739"/>
              <a:gd name="connsiteX199" fmla="*/ 2443255 w 12192001"/>
              <a:gd name="connsiteY199" fmla="*/ 2016529 h 2344739"/>
              <a:gd name="connsiteX200" fmla="*/ 2315112 w 12192001"/>
              <a:gd name="connsiteY200" fmla="*/ 2024996 h 2344739"/>
              <a:gd name="connsiteX201" fmla="*/ 2208578 w 12192001"/>
              <a:gd name="connsiteY201" fmla="*/ 2019763 h 2344739"/>
              <a:gd name="connsiteX202" fmla="*/ 2094665 w 12192001"/>
              <a:gd name="connsiteY202" fmla="*/ 2003052 h 2344739"/>
              <a:gd name="connsiteX203" fmla="*/ 1997356 w 12192001"/>
              <a:gd name="connsiteY203" fmla="*/ 1995032 h 2344739"/>
              <a:gd name="connsiteX204" fmla="*/ 1928172 w 12192001"/>
              <a:gd name="connsiteY204" fmla="*/ 2016977 h 2344739"/>
              <a:gd name="connsiteX205" fmla="*/ 1921650 w 12192001"/>
              <a:gd name="connsiteY205" fmla="*/ 2012146 h 2344739"/>
              <a:gd name="connsiteX206" fmla="*/ 1873080 w 12192001"/>
              <a:gd name="connsiteY206" fmla="*/ 2013741 h 2344739"/>
              <a:gd name="connsiteX207" fmla="*/ 1786655 w 12192001"/>
              <a:gd name="connsiteY207" fmla="*/ 2041363 h 2344739"/>
              <a:gd name="connsiteX208" fmla="*/ 1738204 w 12192001"/>
              <a:gd name="connsiteY208" fmla="*/ 2036312 h 2344739"/>
              <a:gd name="connsiteX209" fmla="*/ 1675071 w 12192001"/>
              <a:gd name="connsiteY209" fmla="*/ 2019963 h 2344739"/>
              <a:gd name="connsiteX210" fmla="*/ 1608669 w 12192001"/>
              <a:gd name="connsiteY210" fmla="*/ 2013066 h 2344739"/>
              <a:gd name="connsiteX211" fmla="*/ 1496110 w 12192001"/>
              <a:gd name="connsiteY211" fmla="*/ 1987476 h 2344739"/>
              <a:gd name="connsiteX212" fmla="*/ 1149979 w 12192001"/>
              <a:gd name="connsiteY212" fmla="*/ 1938041 h 2344739"/>
              <a:gd name="connsiteX213" fmla="*/ 858269 w 12192001"/>
              <a:gd name="connsiteY213" fmla="*/ 1928608 h 2344739"/>
              <a:gd name="connsiteX214" fmla="*/ 837540 w 12192001"/>
              <a:gd name="connsiteY214" fmla="*/ 1929821 h 2344739"/>
              <a:gd name="connsiteX215" fmla="*/ 816809 w 12192001"/>
              <a:gd name="connsiteY215" fmla="*/ 1927857 h 2344739"/>
              <a:gd name="connsiteX216" fmla="*/ 811506 w 12192001"/>
              <a:gd name="connsiteY216" fmla="*/ 1930751 h 2344739"/>
              <a:gd name="connsiteX217" fmla="*/ 797041 w 12192001"/>
              <a:gd name="connsiteY217" fmla="*/ 1930446 h 2344739"/>
              <a:gd name="connsiteX218" fmla="*/ 767901 w 12192001"/>
              <a:gd name="connsiteY218" fmla="*/ 1932653 h 2344739"/>
              <a:gd name="connsiteX219" fmla="*/ 763053 w 12192001"/>
              <a:gd name="connsiteY219" fmla="*/ 1930432 h 2344739"/>
              <a:gd name="connsiteX220" fmla="*/ 720047 w 12192001"/>
              <a:gd name="connsiteY220" fmla="*/ 1929661 h 2344739"/>
              <a:gd name="connsiteX221" fmla="*/ 719742 w 12192001"/>
              <a:gd name="connsiteY221" fmla="*/ 1928399 h 2344739"/>
              <a:gd name="connsiteX222" fmla="*/ 708875 w 12192001"/>
              <a:gd name="connsiteY222" fmla="*/ 1922722 h 2344739"/>
              <a:gd name="connsiteX223" fmla="*/ 596792 w 12192001"/>
              <a:gd name="connsiteY223" fmla="*/ 1879864 h 2344739"/>
              <a:gd name="connsiteX224" fmla="*/ 578535 w 12192001"/>
              <a:gd name="connsiteY224" fmla="*/ 1877212 h 2344739"/>
              <a:gd name="connsiteX225" fmla="*/ 571717 w 12192001"/>
              <a:gd name="connsiteY225" fmla="*/ 1877401 h 2344739"/>
              <a:gd name="connsiteX226" fmla="*/ 445099 w 12192001"/>
              <a:gd name="connsiteY226" fmla="*/ 1839371 h 2344739"/>
              <a:gd name="connsiteX227" fmla="*/ 404015 w 12192001"/>
              <a:gd name="connsiteY227" fmla="*/ 1833548 h 2344739"/>
              <a:gd name="connsiteX228" fmla="*/ 292435 w 12192001"/>
              <a:gd name="connsiteY228" fmla="*/ 1812852 h 2344739"/>
              <a:gd name="connsiteX229" fmla="*/ 118381 w 12192001"/>
              <a:gd name="connsiteY229" fmla="*/ 1761047 h 2344739"/>
              <a:gd name="connsiteX230" fmla="*/ 15526 w 12192001"/>
              <a:gd name="connsiteY230" fmla="*/ 1758191 h 2344739"/>
              <a:gd name="connsiteX231" fmla="*/ 2 w 12192001"/>
              <a:gd name="connsiteY231" fmla="*/ 1752722 h 2344739"/>
              <a:gd name="connsiteX232" fmla="*/ 1 w 12192001"/>
              <a:gd name="connsiteY232" fmla="*/ 762497 h 2344739"/>
              <a:gd name="connsiteX233" fmla="*/ 0 w 12192001"/>
              <a:gd name="connsiteY233" fmla="*/ 762497 h 2344739"/>
              <a:gd name="connsiteX234" fmla="*/ 0 w 12192001"/>
              <a:gd name="connsiteY234" fmla="*/ 222213 h 2344739"/>
              <a:gd name="connsiteX235" fmla="*/ 0 w 12192001"/>
              <a:gd name="connsiteY235"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95155 w 12192001"/>
              <a:gd name="connsiteY24" fmla="*/ 918898 h 2344739"/>
              <a:gd name="connsiteX25" fmla="*/ 11522499 w 12192001"/>
              <a:gd name="connsiteY25" fmla="*/ 1207528 h 2344739"/>
              <a:gd name="connsiteX26" fmla="*/ 11245526 w 12192001"/>
              <a:gd name="connsiteY26" fmla="*/ 1274060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51232 w 12192001"/>
              <a:gd name="connsiteY69" fmla="*/ 1923669 h 2344739"/>
              <a:gd name="connsiteX70" fmla="*/ 9150210 w 12192001"/>
              <a:gd name="connsiteY70" fmla="*/ 1922604 h 2344739"/>
              <a:gd name="connsiteX71" fmla="*/ 9137318 w 12192001"/>
              <a:gd name="connsiteY71" fmla="*/ 1920435 h 2344739"/>
              <a:gd name="connsiteX72" fmla="*/ 9113812 w 12192001"/>
              <a:gd name="connsiteY72" fmla="*/ 1919069 h 2344739"/>
              <a:gd name="connsiteX73" fmla="*/ 9053453 w 12192001"/>
              <a:gd name="connsiteY73" fmla="*/ 1910755 h 2344739"/>
              <a:gd name="connsiteX74" fmla="*/ 9005486 w 12192001"/>
              <a:gd name="connsiteY74" fmla="*/ 1914040 h 2344739"/>
              <a:gd name="connsiteX75" fmla="*/ 9005201 w 12192001"/>
              <a:gd name="connsiteY75" fmla="*/ 1913800 h 2344739"/>
              <a:gd name="connsiteX76" fmla="*/ 8996232 w 12192001"/>
              <a:gd name="connsiteY76" fmla="*/ 1915011 h 2344739"/>
              <a:gd name="connsiteX77" fmla="*/ 8990394 w 12192001"/>
              <a:gd name="connsiteY77" fmla="*/ 1917072 h 2344739"/>
              <a:gd name="connsiteX78" fmla="*/ 8974337 w 12192001"/>
              <a:gd name="connsiteY78" fmla="*/ 1920298 h 2344739"/>
              <a:gd name="connsiteX79" fmla="*/ 8968011 w 12192001"/>
              <a:gd name="connsiteY79" fmla="*/ 1919598 h 2344739"/>
              <a:gd name="connsiteX80" fmla="*/ 8963048 w 12192001"/>
              <a:gd name="connsiteY80" fmla="*/ 1917373 h 2344739"/>
              <a:gd name="connsiteX81" fmla="*/ 8928988 w 12192001"/>
              <a:gd name="connsiteY81" fmla="*/ 1914185 h 2344739"/>
              <a:gd name="connsiteX82" fmla="*/ 8752444 w 12192001"/>
              <a:gd name="connsiteY82" fmla="*/ 1933417 h 2344739"/>
              <a:gd name="connsiteX83" fmla="*/ 8707847 w 12192001"/>
              <a:gd name="connsiteY83" fmla="*/ 1935518 h 2344739"/>
              <a:gd name="connsiteX84" fmla="*/ 8596071 w 12192001"/>
              <a:gd name="connsiteY84" fmla="*/ 1944090 h 2344739"/>
              <a:gd name="connsiteX85" fmla="*/ 8525230 w 12192001"/>
              <a:gd name="connsiteY85" fmla="*/ 1929248 h 2344739"/>
              <a:gd name="connsiteX86" fmla="*/ 8510983 w 12192001"/>
              <a:gd name="connsiteY86" fmla="*/ 1935163 h 2344739"/>
              <a:gd name="connsiteX87" fmla="*/ 8506167 w 12192001"/>
              <a:gd name="connsiteY87" fmla="*/ 1938164 h 2344739"/>
              <a:gd name="connsiteX88" fmla="*/ 8497968 w 12192001"/>
              <a:gd name="connsiteY88" fmla="*/ 1940902 h 2344739"/>
              <a:gd name="connsiteX89" fmla="*/ 8497594 w 12192001"/>
              <a:gd name="connsiteY89" fmla="*/ 1940723 h 2344739"/>
              <a:gd name="connsiteX90" fmla="*/ 8490249 w 12192001"/>
              <a:gd name="connsiteY90" fmla="*/ 1943773 h 2344739"/>
              <a:gd name="connsiteX91" fmla="*/ 8367182 w 12192001"/>
              <a:gd name="connsiteY91" fmla="*/ 1957815 h 2344739"/>
              <a:gd name="connsiteX92" fmla="*/ 8353799 w 12192001"/>
              <a:gd name="connsiteY92" fmla="*/ 1958009 h 2344739"/>
              <a:gd name="connsiteX93" fmla="*/ 8352373 w 12192001"/>
              <a:gd name="connsiteY93" fmla="*/ 1957169 h 2344739"/>
              <a:gd name="connsiteX94" fmla="*/ 8320104 w 12192001"/>
              <a:gd name="connsiteY94" fmla="*/ 1974587 h 2344739"/>
              <a:gd name="connsiteX95" fmla="*/ 8314433 w 12192001"/>
              <a:gd name="connsiteY95" fmla="*/ 1974913 h 2344739"/>
              <a:gd name="connsiteX96" fmla="*/ 8295174 w 12192001"/>
              <a:gd name="connsiteY96" fmla="*/ 1988808 h 2344739"/>
              <a:gd name="connsiteX97" fmla="*/ 8284276 w 12192001"/>
              <a:gd name="connsiteY97" fmla="*/ 1994631 h 2344739"/>
              <a:gd name="connsiteX98" fmla="*/ 8283150 w 12192001"/>
              <a:gd name="connsiteY98" fmla="*/ 1999074 h 2344739"/>
              <a:gd name="connsiteX99" fmla="*/ 8266076 w 12192001"/>
              <a:gd name="connsiteY99" fmla="*/ 2006249 h 2344739"/>
              <a:gd name="connsiteX100" fmla="*/ 8263377 w 12192001"/>
              <a:gd name="connsiteY100" fmla="*/ 2006019 h 2344739"/>
              <a:gd name="connsiteX101" fmla="*/ 8252033 w 12192001"/>
              <a:gd name="connsiteY101" fmla="*/ 2015862 h 2344739"/>
              <a:gd name="connsiteX102" fmla="*/ 8245834 w 12192001"/>
              <a:gd name="connsiteY102" fmla="*/ 2028854 h 2344739"/>
              <a:gd name="connsiteX103" fmla="*/ 8090272 w 12192001"/>
              <a:gd name="connsiteY103" fmla="*/ 2075015 h 2344739"/>
              <a:gd name="connsiteX104" fmla="*/ 7905407 w 12192001"/>
              <a:gd name="connsiteY104" fmla="*/ 2116988 h 2344739"/>
              <a:gd name="connsiteX105" fmla="*/ 7718745 w 12192001"/>
              <a:gd name="connsiteY105" fmla="*/ 2142703 h 2344739"/>
              <a:gd name="connsiteX106" fmla="*/ 7614347 w 12192001"/>
              <a:gd name="connsiteY106" fmla="*/ 2139232 h 2344739"/>
              <a:gd name="connsiteX107" fmla="*/ 7527543 w 12192001"/>
              <a:gd name="connsiteY107" fmla="*/ 2145060 h 2344739"/>
              <a:gd name="connsiteX108" fmla="*/ 7519571 w 12192001"/>
              <a:gd name="connsiteY108" fmla="*/ 2147613 h 2344739"/>
              <a:gd name="connsiteX109" fmla="*/ 7507411 w 12192001"/>
              <a:gd name="connsiteY109" fmla="*/ 2148948 h 2344739"/>
              <a:gd name="connsiteX110" fmla="*/ 7507040 w 12192001"/>
              <a:gd name="connsiteY110" fmla="*/ 2148621 h 2344739"/>
              <a:gd name="connsiteX111" fmla="*/ 7495795 w 12192001"/>
              <a:gd name="connsiteY111" fmla="*/ 2150573 h 2344739"/>
              <a:gd name="connsiteX112" fmla="*/ 7405391 w 12192001"/>
              <a:gd name="connsiteY112" fmla="*/ 2142468 h 2344739"/>
              <a:gd name="connsiteX113" fmla="*/ 7312180 w 12192001"/>
              <a:gd name="connsiteY113" fmla="*/ 2132873 h 2344739"/>
              <a:gd name="connsiteX114" fmla="*/ 7310853 w 12192001"/>
              <a:gd name="connsiteY114" fmla="*/ 2131431 h 2344739"/>
              <a:gd name="connsiteX115" fmla="*/ 7218559 w 12192001"/>
              <a:gd name="connsiteY115" fmla="*/ 2156680 h 2344739"/>
              <a:gd name="connsiteX116" fmla="*/ 7201101 w 12192001"/>
              <a:gd name="connsiteY116" fmla="*/ 2161230 h 2344739"/>
              <a:gd name="connsiteX117" fmla="*/ 7197004 w 12192001"/>
              <a:gd name="connsiteY117" fmla="*/ 2166588 h 2344739"/>
              <a:gd name="connsiteX118" fmla="*/ 7170808 w 12192001"/>
              <a:gd name="connsiteY118" fmla="*/ 2171236 h 2344739"/>
              <a:gd name="connsiteX119" fmla="*/ 7096988 w 12192001"/>
              <a:gd name="connsiteY119" fmla="*/ 2183464 h 2344739"/>
              <a:gd name="connsiteX120" fmla="*/ 7018496 w 12192001"/>
              <a:gd name="connsiteY120" fmla="*/ 2183090 h 2344739"/>
              <a:gd name="connsiteX121" fmla="*/ 6904146 w 12192001"/>
              <a:gd name="connsiteY121" fmla="*/ 2212596 h 2344739"/>
              <a:gd name="connsiteX122" fmla="*/ 6708222 w 12192001"/>
              <a:gd name="connsiteY122" fmla="*/ 2240551 h 2344739"/>
              <a:gd name="connsiteX123" fmla="*/ 6549454 w 12192001"/>
              <a:gd name="connsiteY123" fmla="*/ 2269327 h 2344739"/>
              <a:gd name="connsiteX124" fmla="*/ 6317560 w 12192001"/>
              <a:gd name="connsiteY124" fmla="*/ 2316127 h 2344739"/>
              <a:gd name="connsiteX125" fmla="*/ 6168674 w 12192001"/>
              <a:gd name="connsiteY125" fmla="*/ 2318214 h 2344739"/>
              <a:gd name="connsiteX126" fmla="*/ 6073848 w 12192001"/>
              <a:gd name="connsiteY126" fmla="*/ 2338676 h 2344739"/>
              <a:gd name="connsiteX127" fmla="*/ 6068529 w 12192001"/>
              <a:gd name="connsiteY127" fmla="*/ 2337139 h 2344739"/>
              <a:gd name="connsiteX128" fmla="*/ 6048638 w 12192001"/>
              <a:gd name="connsiteY128" fmla="*/ 2337822 h 2344739"/>
              <a:gd name="connsiteX129" fmla="*/ 6041285 w 12192001"/>
              <a:gd name="connsiteY129" fmla="*/ 2329473 h 2344739"/>
              <a:gd name="connsiteX130" fmla="*/ 6010090 w 12192001"/>
              <a:gd name="connsiteY130" fmla="*/ 2324380 h 2344739"/>
              <a:gd name="connsiteX131" fmla="*/ 5957375 w 12192001"/>
              <a:gd name="connsiteY131" fmla="*/ 2328024 h 2344739"/>
              <a:gd name="connsiteX132" fmla="*/ 5758919 w 12192001"/>
              <a:gd name="connsiteY132" fmla="*/ 2343716 h 2344739"/>
              <a:gd name="connsiteX133" fmla="*/ 5626960 w 12192001"/>
              <a:gd name="connsiteY133" fmla="*/ 2344739 h 2344739"/>
              <a:gd name="connsiteX134" fmla="*/ 5470906 w 12192001"/>
              <a:gd name="connsiteY134" fmla="*/ 2330719 h 2344739"/>
              <a:gd name="connsiteX135" fmla="*/ 5432761 w 12192001"/>
              <a:gd name="connsiteY135" fmla="*/ 2319466 h 2344739"/>
              <a:gd name="connsiteX136" fmla="*/ 5381669 w 12192001"/>
              <a:gd name="connsiteY136" fmla="*/ 2301764 h 2344739"/>
              <a:gd name="connsiteX137" fmla="*/ 5261764 w 12192001"/>
              <a:gd name="connsiteY137" fmla="*/ 2281347 h 2344739"/>
              <a:gd name="connsiteX138" fmla="*/ 5222961 w 12192001"/>
              <a:gd name="connsiteY138" fmla="*/ 2270223 h 2344739"/>
              <a:gd name="connsiteX139" fmla="*/ 5174660 w 12192001"/>
              <a:gd name="connsiteY139" fmla="*/ 2267233 h 2344739"/>
              <a:gd name="connsiteX140" fmla="*/ 5156554 w 12192001"/>
              <a:gd name="connsiteY140" fmla="*/ 2260010 h 2344739"/>
              <a:gd name="connsiteX141" fmla="*/ 5142599 w 12192001"/>
              <a:gd name="connsiteY141" fmla="*/ 2256610 h 2344739"/>
              <a:gd name="connsiteX142" fmla="*/ 5139596 w 12192001"/>
              <a:gd name="connsiteY142" fmla="*/ 2254509 h 2344739"/>
              <a:gd name="connsiteX143" fmla="*/ 5121659 w 12192001"/>
              <a:gd name="connsiteY143" fmla="*/ 2243656 h 2344739"/>
              <a:gd name="connsiteX144" fmla="*/ 5065790 w 12192001"/>
              <a:gd name="connsiteY144" fmla="*/ 2250227 h 2344739"/>
              <a:gd name="connsiteX145" fmla="*/ 5011514 w 12192001"/>
              <a:gd name="connsiteY145" fmla="*/ 2233846 h 2344739"/>
              <a:gd name="connsiteX146" fmla="*/ 4840441 w 12192001"/>
              <a:gd name="connsiteY146" fmla="*/ 2209829 h 2344739"/>
              <a:gd name="connsiteX147" fmla="*/ 4762447 w 12192001"/>
              <a:gd name="connsiteY147" fmla="*/ 2182061 h 2344739"/>
              <a:gd name="connsiteX148" fmla="*/ 4723186 w 12192001"/>
              <a:gd name="connsiteY148" fmla="*/ 2173047 h 2344739"/>
              <a:gd name="connsiteX149" fmla="*/ 4721176 w 12192001"/>
              <a:gd name="connsiteY149" fmla="*/ 2172298 h 2344739"/>
              <a:gd name="connsiteX150" fmla="*/ 4722111 w 12192001"/>
              <a:gd name="connsiteY150" fmla="*/ 2172087 h 2344739"/>
              <a:gd name="connsiteX151" fmla="*/ 4717202 w 12192001"/>
              <a:gd name="connsiteY151" fmla="*/ 2170817 h 2344739"/>
              <a:gd name="connsiteX152" fmla="*/ 4721176 w 12192001"/>
              <a:gd name="connsiteY152" fmla="*/ 2172298 h 2344739"/>
              <a:gd name="connsiteX153" fmla="*/ 4715526 w 12192001"/>
              <a:gd name="connsiteY153" fmla="*/ 2173573 h 2344739"/>
              <a:gd name="connsiteX154" fmla="*/ 4515814 w 12192001"/>
              <a:gd name="connsiteY154" fmla="*/ 2163671 h 2344739"/>
              <a:gd name="connsiteX155" fmla="*/ 4428543 w 12192001"/>
              <a:gd name="connsiteY155" fmla="*/ 2153020 h 2344739"/>
              <a:gd name="connsiteX156" fmla="*/ 4362875 w 12192001"/>
              <a:gd name="connsiteY156" fmla="*/ 2151674 h 2344739"/>
              <a:gd name="connsiteX157" fmla="*/ 4316966 w 12192001"/>
              <a:gd name="connsiteY157" fmla="*/ 2158289 h 2344739"/>
              <a:gd name="connsiteX158" fmla="*/ 4315110 w 12192001"/>
              <a:gd name="connsiteY158" fmla="*/ 2156948 h 2344739"/>
              <a:gd name="connsiteX159" fmla="*/ 4295144 w 12192001"/>
              <a:gd name="connsiteY159" fmla="*/ 2155069 h 2344739"/>
              <a:gd name="connsiteX160" fmla="*/ 4290064 w 12192001"/>
              <a:gd name="connsiteY160" fmla="*/ 2157986 h 2344739"/>
              <a:gd name="connsiteX161" fmla="*/ 4276142 w 12192001"/>
              <a:gd name="connsiteY161" fmla="*/ 2157740 h 2344739"/>
              <a:gd name="connsiteX162" fmla="*/ 4248117 w 12192001"/>
              <a:gd name="connsiteY162" fmla="*/ 2160064 h 2344739"/>
              <a:gd name="connsiteX163" fmla="*/ 4202051 w 12192001"/>
              <a:gd name="connsiteY163" fmla="*/ 2157269 h 2344739"/>
              <a:gd name="connsiteX164" fmla="*/ 4201745 w 12192001"/>
              <a:gd name="connsiteY164" fmla="*/ 2156010 h 2344739"/>
              <a:gd name="connsiteX165" fmla="*/ 4191248 w 12192001"/>
              <a:gd name="connsiteY165" fmla="*/ 2150376 h 2344739"/>
              <a:gd name="connsiteX166" fmla="*/ 4142745 w 12192001"/>
              <a:gd name="connsiteY166" fmla="*/ 2134511 h 2344739"/>
              <a:gd name="connsiteX167" fmla="*/ 4083097 w 12192001"/>
              <a:gd name="connsiteY167" fmla="*/ 2107978 h 2344739"/>
              <a:gd name="connsiteX168" fmla="*/ 4074546 w 12192001"/>
              <a:gd name="connsiteY168" fmla="*/ 2107143 h 2344739"/>
              <a:gd name="connsiteX169" fmla="*/ 4074427 w 12192001"/>
              <a:gd name="connsiteY169" fmla="*/ 2106844 h 2344739"/>
              <a:gd name="connsiteX170" fmla="*/ 4065510 w 12192001"/>
              <a:gd name="connsiteY170" fmla="*/ 2105400 h 2344739"/>
              <a:gd name="connsiteX171" fmla="*/ 4058954 w 12192001"/>
              <a:gd name="connsiteY171" fmla="*/ 2105618 h 2344739"/>
              <a:gd name="connsiteX172" fmla="*/ 4042364 w 12192001"/>
              <a:gd name="connsiteY172" fmla="*/ 2103997 h 2344739"/>
              <a:gd name="connsiteX173" fmla="*/ 4036997 w 12192001"/>
              <a:gd name="connsiteY173" fmla="*/ 2101563 h 2344739"/>
              <a:gd name="connsiteX174" fmla="*/ 4035363 w 12192001"/>
              <a:gd name="connsiteY174" fmla="*/ 2097896 h 2344739"/>
              <a:gd name="connsiteX175" fmla="*/ 4033778 w 12192001"/>
              <a:gd name="connsiteY175" fmla="*/ 2098131 h 2344739"/>
              <a:gd name="connsiteX176" fmla="*/ 4004538 w 12192001"/>
              <a:gd name="connsiteY176" fmla="*/ 2085563 h 2344739"/>
              <a:gd name="connsiteX177" fmla="*/ 3936846 w 12192001"/>
              <a:gd name="connsiteY177" fmla="*/ 2068106 h 2344739"/>
              <a:gd name="connsiteX178" fmla="*/ 3897275 w 12192001"/>
              <a:gd name="connsiteY178" fmla="*/ 2062451 h 2344739"/>
              <a:gd name="connsiteX179" fmla="*/ 3789760 w 12192001"/>
              <a:gd name="connsiteY179" fmla="*/ 2042213 h 2344739"/>
              <a:gd name="connsiteX180" fmla="*/ 3682513 w 12192001"/>
              <a:gd name="connsiteY180" fmla="*/ 2018290 h 2344739"/>
              <a:gd name="connsiteX181" fmla="*/ 3610035 w 12192001"/>
              <a:gd name="connsiteY181" fmla="*/ 1986019 h 2344739"/>
              <a:gd name="connsiteX182" fmla="*/ 3603855 w 12192001"/>
              <a:gd name="connsiteY182" fmla="*/ 1987381 h 2344739"/>
              <a:gd name="connsiteX183" fmla="*/ 3594736 w 12192001"/>
              <a:gd name="connsiteY183" fmla="*/ 1987545 h 2344739"/>
              <a:gd name="connsiteX184" fmla="*/ 3594501 w 12192001"/>
              <a:gd name="connsiteY184" fmla="*/ 1987276 h 2344739"/>
              <a:gd name="connsiteX185" fmla="*/ 3585978 w 12192001"/>
              <a:gd name="connsiteY185" fmla="*/ 1987966 h 2344739"/>
              <a:gd name="connsiteX186" fmla="*/ 3536135 w 12192001"/>
              <a:gd name="connsiteY186" fmla="*/ 1978267 h 2344739"/>
              <a:gd name="connsiteX187" fmla="*/ 3473223 w 12192001"/>
              <a:gd name="connsiteY187" fmla="*/ 1974606 h 2344739"/>
              <a:gd name="connsiteX188" fmla="*/ 3400728 w 12192001"/>
              <a:gd name="connsiteY188" fmla="*/ 1962558 h 2344739"/>
              <a:gd name="connsiteX189" fmla="*/ 3363888 w 12192001"/>
              <a:gd name="connsiteY189" fmla="*/ 1979510 h 2344739"/>
              <a:gd name="connsiteX190" fmla="*/ 3344026 w 12192001"/>
              <a:gd name="connsiteY190" fmla="*/ 1981192 h 2344739"/>
              <a:gd name="connsiteX191" fmla="*/ 3341698 w 12192001"/>
              <a:gd name="connsiteY191" fmla="*/ 1980217 h 2344739"/>
              <a:gd name="connsiteX192" fmla="*/ 3262356 w 12192001"/>
              <a:gd name="connsiteY192" fmla="*/ 1986094 h 2344739"/>
              <a:gd name="connsiteX193" fmla="*/ 3142556 w 12192001"/>
              <a:gd name="connsiteY193" fmla="*/ 1993869 h 2344739"/>
              <a:gd name="connsiteX194" fmla="*/ 3030291 w 12192001"/>
              <a:gd name="connsiteY194" fmla="*/ 1996512 h 2344739"/>
              <a:gd name="connsiteX195" fmla="*/ 2781569 w 12192001"/>
              <a:gd name="connsiteY195" fmla="*/ 2018333 h 2344739"/>
              <a:gd name="connsiteX196" fmla="*/ 2646527 w 12192001"/>
              <a:gd name="connsiteY196" fmla="*/ 2028869 h 2344739"/>
              <a:gd name="connsiteX197" fmla="*/ 2568028 w 12192001"/>
              <a:gd name="connsiteY197" fmla="*/ 2002628 h 2344739"/>
              <a:gd name="connsiteX198" fmla="*/ 2443255 w 12192001"/>
              <a:gd name="connsiteY198" fmla="*/ 2016529 h 2344739"/>
              <a:gd name="connsiteX199" fmla="*/ 2315112 w 12192001"/>
              <a:gd name="connsiteY199" fmla="*/ 2024996 h 2344739"/>
              <a:gd name="connsiteX200" fmla="*/ 2208578 w 12192001"/>
              <a:gd name="connsiteY200" fmla="*/ 2019763 h 2344739"/>
              <a:gd name="connsiteX201" fmla="*/ 2094665 w 12192001"/>
              <a:gd name="connsiteY201" fmla="*/ 2003052 h 2344739"/>
              <a:gd name="connsiteX202" fmla="*/ 1997356 w 12192001"/>
              <a:gd name="connsiteY202" fmla="*/ 1995032 h 2344739"/>
              <a:gd name="connsiteX203" fmla="*/ 1928172 w 12192001"/>
              <a:gd name="connsiteY203" fmla="*/ 2016977 h 2344739"/>
              <a:gd name="connsiteX204" fmla="*/ 1921650 w 12192001"/>
              <a:gd name="connsiteY204" fmla="*/ 2012146 h 2344739"/>
              <a:gd name="connsiteX205" fmla="*/ 1873080 w 12192001"/>
              <a:gd name="connsiteY205" fmla="*/ 2013741 h 2344739"/>
              <a:gd name="connsiteX206" fmla="*/ 1786655 w 12192001"/>
              <a:gd name="connsiteY206" fmla="*/ 2041363 h 2344739"/>
              <a:gd name="connsiteX207" fmla="*/ 1738204 w 12192001"/>
              <a:gd name="connsiteY207" fmla="*/ 2036312 h 2344739"/>
              <a:gd name="connsiteX208" fmla="*/ 1675071 w 12192001"/>
              <a:gd name="connsiteY208" fmla="*/ 2019963 h 2344739"/>
              <a:gd name="connsiteX209" fmla="*/ 1608669 w 12192001"/>
              <a:gd name="connsiteY209" fmla="*/ 2013066 h 2344739"/>
              <a:gd name="connsiteX210" fmla="*/ 1496110 w 12192001"/>
              <a:gd name="connsiteY210" fmla="*/ 1987476 h 2344739"/>
              <a:gd name="connsiteX211" fmla="*/ 1149979 w 12192001"/>
              <a:gd name="connsiteY211" fmla="*/ 1938041 h 2344739"/>
              <a:gd name="connsiteX212" fmla="*/ 858269 w 12192001"/>
              <a:gd name="connsiteY212" fmla="*/ 1928608 h 2344739"/>
              <a:gd name="connsiteX213" fmla="*/ 837540 w 12192001"/>
              <a:gd name="connsiteY213" fmla="*/ 1929821 h 2344739"/>
              <a:gd name="connsiteX214" fmla="*/ 816809 w 12192001"/>
              <a:gd name="connsiteY214" fmla="*/ 1927857 h 2344739"/>
              <a:gd name="connsiteX215" fmla="*/ 811506 w 12192001"/>
              <a:gd name="connsiteY215" fmla="*/ 1930751 h 2344739"/>
              <a:gd name="connsiteX216" fmla="*/ 797041 w 12192001"/>
              <a:gd name="connsiteY216" fmla="*/ 1930446 h 2344739"/>
              <a:gd name="connsiteX217" fmla="*/ 767901 w 12192001"/>
              <a:gd name="connsiteY217" fmla="*/ 1932653 h 2344739"/>
              <a:gd name="connsiteX218" fmla="*/ 763053 w 12192001"/>
              <a:gd name="connsiteY218" fmla="*/ 1930432 h 2344739"/>
              <a:gd name="connsiteX219" fmla="*/ 720047 w 12192001"/>
              <a:gd name="connsiteY219" fmla="*/ 1929661 h 2344739"/>
              <a:gd name="connsiteX220" fmla="*/ 719742 w 12192001"/>
              <a:gd name="connsiteY220" fmla="*/ 1928399 h 2344739"/>
              <a:gd name="connsiteX221" fmla="*/ 708875 w 12192001"/>
              <a:gd name="connsiteY221" fmla="*/ 1922722 h 2344739"/>
              <a:gd name="connsiteX222" fmla="*/ 596792 w 12192001"/>
              <a:gd name="connsiteY222" fmla="*/ 1879864 h 2344739"/>
              <a:gd name="connsiteX223" fmla="*/ 578535 w 12192001"/>
              <a:gd name="connsiteY223" fmla="*/ 1877212 h 2344739"/>
              <a:gd name="connsiteX224" fmla="*/ 571717 w 12192001"/>
              <a:gd name="connsiteY224" fmla="*/ 1877401 h 2344739"/>
              <a:gd name="connsiteX225" fmla="*/ 445099 w 12192001"/>
              <a:gd name="connsiteY225" fmla="*/ 1839371 h 2344739"/>
              <a:gd name="connsiteX226" fmla="*/ 404015 w 12192001"/>
              <a:gd name="connsiteY226" fmla="*/ 1833548 h 2344739"/>
              <a:gd name="connsiteX227" fmla="*/ 292435 w 12192001"/>
              <a:gd name="connsiteY227" fmla="*/ 1812852 h 2344739"/>
              <a:gd name="connsiteX228" fmla="*/ 118381 w 12192001"/>
              <a:gd name="connsiteY228" fmla="*/ 1761047 h 2344739"/>
              <a:gd name="connsiteX229" fmla="*/ 15526 w 12192001"/>
              <a:gd name="connsiteY229" fmla="*/ 1758191 h 2344739"/>
              <a:gd name="connsiteX230" fmla="*/ 2 w 12192001"/>
              <a:gd name="connsiteY230" fmla="*/ 1752722 h 2344739"/>
              <a:gd name="connsiteX231" fmla="*/ 1 w 12192001"/>
              <a:gd name="connsiteY231" fmla="*/ 762497 h 2344739"/>
              <a:gd name="connsiteX232" fmla="*/ 0 w 12192001"/>
              <a:gd name="connsiteY232" fmla="*/ 762497 h 2344739"/>
              <a:gd name="connsiteX233" fmla="*/ 0 w 12192001"/>
              <a:gd name="connsiteY233" fmla="*/ 222213 h 2344739"/>
              <a:gd name="connsiteX234" fmla="*/ 0 w 12192001"/>
              <a:gd name="connsiteY234"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95155 w 12192001"/>
              <a:gd name="connsiteY24" fmla="*/ 918898 h 2344739"/>
              <a:gd name="connsiteX25" fmla="*/ 11522499 w 12192001"/>
              <a:gd name="connsiteY25" fmla="*/ 1207528 h 2344739"/>
              <a:gd name="connsiteX26" fmla="*/ 11245526 w 12192001"/>
              <a:gd name="connsiteY26" fmla="*/ 1274060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51232 w 12192001"/>
              <a:gd name="connsiteY69" fmla="*/ 1923669 h 2344739"/>
              <a:gd name="connsiteX70" fmla="*/ 9150210 w 12192001"/>
              <a:gd name="connsiteY70" fmla="*/ 1922604 h 2344739"/>
              <a:gd name="connsiteX71" fmla="*/ 9137318 w 12192001"/>
              <a:gd name="connsiteY71" fmla="*/ 1920435 h 2344739"/>
              <a:gd name="connsiteX72" fmla="*/ 9113812 w 12192001"/>
              <a:gd name="connsiteY72" fmla="*/ 1919069 h 2344739"/>
              <a:gd name="connsiteX73" fmla="*/ 9053453 w 12192001"/>
              <a:gd name="connsiteY73" fmla="*/ 1910755 h 2344739"/>
              <a:gd name="connsiteX74" fmla="*/ 9005486 w 12192001"/>
              <a:gd name="connsiteY74" fmla="*/ 1914040 h 2344739"/>
              <a:gd name="connsiteX75" fmla="*/ 9005201 w 12192001"/>
              <a:gd name="connsiteY75" fmla="*/ 1913800 h 2344739"/>
              <a:gd name="connsiteX76" fmla="*/ 8996232 w 12192001"/>
              <a:gd name="connsiteY76" fmla="*/ 1915011 h 2344739"/>
              <a:gd name="connsiteX77" fmla="*/ 8990394 w 12192001"/>
              <a:gd name="connsiteY77" fmla="*/ 1917072 h 2344739"/>
              <a:gd name="connsiteX78" fmla="*/ 8974337 w 12192001"/>
              <a:gd name="connsiteY78" fmla="*/ 1920298 h 2344739"/>
              <a:gd name="connsiteX79" fmla="*/ 8968011 w 12192001"/>
              <a:gd name="connsiteY79" fmla="*/ 1919598 h 2344739"/>
              <a:gd name="connsiteX80" fmla="*/ 8963048 w 12192001"/>
              <a:gd name="connsiteY80" fmla="*/ 1917373 h 2344739"/>
              <a:gd name="connsiteX81" fmla="*/ 8928988 w 12192001"/>
              <a:gd name="connsiteY81" fmla="*/ 1914185 h 2344739"/>
              <a:gd name="connsiteX82" fmla="*/ 8752444 w 12192001"/>
              <a:gd name="connsiteY82" fmla="*/ 1933417 h 2344739"/>
              <a:gd name="connsiteX83" fmla="*/ 8707847 w 12192001"/>
              <a:gd name="connsiteY83" fmla="*/ 1935518 h 2344739"/>
              <a:gd name="connsiteX84" fmla="*/ 8596071 w 12192001"/>
              <a:gd name="connsiteY84" fmla="*/ 1944090 h 2344739"/>
              <a:gd name="connsiteX85" fmla="*/ 8525230 w 12192001"/>
              <a:gd name="connsiteY85" fmla="*/ 1929248 h 2344739"/>
              <a:gd name="connsiteX86" fmla="*/ 8510983 w 12192001"/>
              <a:gd name="connsiteY86" fmla="*/ 1935163 h 2344739"/>
              <a:gd name="connsiteX87" fmla="*/ 8506167 w 12192001"/>
              <a:gd name="connsiteY87" fmla="*/ 1938164 h 2344739"/>
              <a:gd name="connsiteX88" fmla="*/ 8497968 w 12192001"/>
              <a:gd name="connsiteY88" fmla="*/ 1940902 h 2344739"/>
              <a:gd name="connsiteX89" fmla="*/ 8497594 w 12192001"/>
              <a:gd name="connsiteY89" fmla="*/ 1940723 h 2344739"/>
              <a:gd name="connsiteX90" fmla="*/ 8490249 w 12192001"/>
              <a:gd name="connsiteY90" fmla="*/ 1943773 h 2344739"/>
              <a:gd name="connsiteX91" fmla="*/ 8367182 w 12192001"/>
              <a:gd name="connsiteY91" fmla="*/ 1957815 h 2344739"/>
              <a:gd name="connsiteX92" fmla="*/ 8353799 w 12192001"/>
              <a:gd name="connsiteY92" fmla="*/ 1958009 h 2344739"/>
              <a:gd name="connsiteX93" fmla="*/ 8352373 w 12192001"/>
              <a:gd name="connsiteY93" fmla="*/ 1957169 h 2344739"/>
              <a:gd name="connsiteX94" fmla="*/ 8320104 w 12192001"/>
              <a:gd name="connsiteY94" fmla="*/ 1974587 h 2344739"/>
              <a:gd name="connsiteX95" fmla="*/ 8314433 w 12192001"/>
              <a:gd name="connsiteY95" fmla="*/ 1974913 h 2344739"/>
              <a:gd name="connsiteX96" fmla="*/ 8295174 w 12192001"/>
              <a:gd name="connsiteY96" fmla="*/ 1988808 h 2344739"/>
              <a:gd name="connsiteX97" fmla="*/ 8284276 w 12192001"/>
              <a:gd name="connsiteY97" fmla="*/ 1994631 h 2344739"/>
              <a:gd name="connsiteX98" fmla="*/ 8283150 w 12192001"/>
              <a:gd name="connsiteY98" fmla="*/ 1999074 h 2344739"/>
              <a:gd name="connsiteX99" fmla="*/ 8266076 w 12192001"/>
              <a:gd name="connsiteY99" fmla="*/ 2006249 h 2344739"/>
              <a:gd name="connsiteX100" fmla="*/ 8263377 w 12192001"/>
              <a:gd name="connsiteY100" fmla="*/ 2006019 h 2344739"/>
              <a:gd name="connsiteX101" fmla="*/ 8252033 w 12192001"/>
              <a:gd name="connsiteY101" fmla="*/ 2015862 h 2344739"/>
              <a:gd name="connsiteX102" fmla="*/ 8245834 w 12192001"/>
              <a:gd name="connsiteY102" fmla="*/ 2028854 h 2344739"/>
              <a:gd name="connsiteX103" fmla="*/ 8090272 w 12192001"/>
              <a:gd name="connsiteY103" fmla="*/ 2075015 h 2344739"/>
              <a:gd name="connsiteX104" fmla="*/ 7905407 w 12192001"/>
              <a:gd name="connsiteY104" fmla="*/ 2116988 h 2344739"/>
              <a:gd name="connsiteX105" fmla="*/ 7718745 w 12192001"/>
              <a:gd name="connsiteY105" fmla="*/ 2142703 h 2344739"/>
              <a:gd name="connsiteX106" fmla="*/ 7614347 w 12192001"/>
              <a:gd name="connsiteY106" fmla="*/ 2139232 h 2344739"/>
              <a:gd name="connsiteX107" fmla="*/ 7527543 w 12192001"/>
              <a:gd name="connsiteY107" fmla="*/ 2145060 h 2344739"/>
              <a:gd name="connsiteX108" fmla="*/ 7519571 w 12192001"/>
              <a:gd name="connsiteY108" fmla="*/ 2147613 h 2344739"/>
              <a:gd name="connsiteX109" fmla="*/ 7507411 w 12192001"/>
              <a:gd name="connsiteY109" fmla="*/ 2148948 h 2344739"/>
              <a:gd name="connsiteX110" fmla="*/ 7507040 w 12192001"/>
              <a:gd name="connsiteY110" fmla="*/ 2148621 h 2344739"/>
              <a:gd name="connsiteX111" fmla="*/ 7495795 w 12192001"/>
              <a:gd name="connsiteY111" fmla="*/ 2150573 h 2344739"/>
              <a:gd name="connsiteX112" fmla="*/ 7405391 w 12192001"/>
              <a:gd name="connsiteY112" fmla="*/ 2142468 h 2344739"/>
              <a:gd name="connsiteX113" fmla="*/ 7312180 w 12192001"/>
              <a:gd name="connsiteY113" fmla="*/ 2132873 h 2344739"/>
              <a:gd name="connsiteX114" fmla="*/ 7310853 w 12192001"/>
              <a:gd name="connsiteY114" fmla="*/ 2131431 h 2344739"/>
              <a:gd name="connsiteX115" fmla="*/ 7218559 w 12192001"/>
              <a:gd name="connsiteY115" fmla="*/ 2156680 h 2344739"/>
              <a:gd name="connsiteX116" fmla="*/ 7201101 w 12192001"/>
              <a:gd name="connsiteY116" fmla="*/ 2161230 h 2344739"/>
              <a:gd name="connsiteX117" fmla="*/ 7197004 w 12192001"/>
              <a:gd name="connsiteY117" fmla="*/ 2166588 h 2344739"/>
              <a:gd name="connsiteX118" fmla="*/ 7170808 w 12192001"/>
              <a:gd name="connsiteY118" fmla="*/ 2171236 h 2344739"/>
              <a:gd name="connsiteX119" fmla="*/ 7096988 w 12192001"/>
              <a:gd name="connsiteY119" fmla="*/ 2183464 h 2344739"/>
              <a:gd name="connsiteX120" fmla="*/ 7018496 w 12192001"/>
              <a:gd name="connsiteY120" fmla="*/ 2183090 h 2344739"/>
              <a:gd name="connsiteX121" fmla="*/ 6904146 w 12192001"/>
              <a:gd name="connsiteY121" fmla="*/ 2212596 h 2344739"/>
              <a:gd name="connsiteX122" fmla="*/ 6708222 w 12192001"/>
              <a:gd name="connsiteY122" fmla="*/ 2240551 h 2344739"/>
              <a:gd name="connsiteX123" fmla="*/ 6549454 w 12192001"/>
              <a:gd name="connsiteY123" fmla="*/ 2269327 h 2344739"/>
              <a:gd name="connsiteX124" fmla="*/ 6317560 w 12192001"/>
              <a:gd name="connsiteY124" fmla="*/ 2316127 h 2344739"/>
              <a:gd name="connsiteX125" fmla="*/ 6168674 w 12192001"/>
              <a:gd name="connsiteY125" fmla="*/ 2318214 h 2344739"/>
              <a:gd name="connsiteX126" fmla="*/ 6073848 w 12192001"/>
              <a:gd name="connsiteY126" fmla="*/ 2338676 h 2344739"/>
              <a:gd name="connsiteX127" fmla="*/ 6068529 w 12192001"/>
              <a:gd name="connsiteY127" fmla="*/ 2337139 h 2344739"/>
              <a:gd name="connsiteX128" fmla="*/ 6048638 w 12192001"/>
              <a:gd name="connsiteY128" fmla="*/ 2337822 h 2344739"/>
              <a:gd name="connsiteX129" fmla="*/ 6041285 w 12192001"/>
              <a:gd name="connsiteY129" fmla="*/ 2329473 h 2344739"/>
              <a:gd name="connsiteX130" fmla="*/ 6010090 w 12192001"/>
              <a:gd name="connsiteY130" fmla="*/ 2324380 h 2344739"/>
              <a:gd name="connsiteX131" fmla="*/ 5957375 w 12192001"/>
              <a:gd name="connsiteY131" fmla="*/ 2328024 h 2344739"/>
              <a:gd name="connsiteX132" fmla="*/ 5758919 w 12192001"/>
              <a:gd name="connsiteY132" fmla="*/ 2343716 h 2344739"/>
              <a:gd name="connsiteX133" fmla="*/ 5626960 w 12192001"/>
              <a:gd name="connsiteY133" fmla="*/ 2344739 h 2344739"/>
              <a:gd name="connsiteX134" fmla="*/ 5470906 w 12192001"/>
              <a:gd name="connsiteY134" fmla="*/ 2330719 h 2344739"/>
              <a:gd name="connsiteX135" fmla="*/ 5432761 w 12192001"/>
              <a:gd name="connsiteY135" fmla="*/ 2319466 h 2344739"/>
              <a:gd name="connsiteX136" fmla="*/ 5381669 w 12192001"/>
              <a:gd name="connsiteY136" fmla="*/ 2301764 h 2344739"/>
              <a:gd name="connsiteX137" fmla="*/ 5261764 w 12192001"/>
              <a:gd name="connsiteY137" fmla="*/ 2281347 h 2344739"/>
              <a:gd name="connsiteX138" fmla="*/ 5222961 w 12192001"/>
              <a:gd name="connsiteY138" fmla="*/ 2270223 h 2344739"/>
              <a:gd name="connsiteX139" fmla="*/ 5174660 w 12192001"/>
              <a:gd name="connsiteY139" fmla="*/ 2267233 h 2344739"/>
              <a:gd name="connsiteX140" fmla="*/ 5156554 w 12192001"/>
              <a:gd name="connsiteY140" fmla="*/ 2260010 h 2344739"/>
              <a:gd name="connsiteX141" fmla="*/ 5142599 w 12192001"/>
              <a:gd name="connsiteY141" fmla="*/ 2256610 h 2344739"/>
              <a:gd name="connsiteX142" fmla="*/ 5139596 w 12192001"/>
              <a:gd name="connsiteY142" fmla="*/ 2254509 h 2344739"/>
              <a:gd name="connsiteX143" fmla="*/ 5121659 w 12192001"/>
              <a:gd name="connsiteY143" fmla="*/ 2243656 h 2344739"/>
              <a:gd name="connsiteX144" fmla="*/ 5065790 w 12192001"/>
              <a:gd name="connsiteY144" fmla="*/ 2250227 h 2344739"/>
              <a:gd name="connsiteX145" fmla="*/ 5011514 w 12192001"/>
              <a:gd name="connsiteY145" fmla="*/ 2233846 h 2344739"/>
              <a:gd name="connsiteX146" fmla="*/ 4840441 w 12192001"/>
              <a:gd name="connsiteY146" fmla="*/ 2209829 h 2344739"/>
              <a:gd name="connsiteX147" fmla="*/ 4762447 w 12192001"/>
              <a:gd name="connsiteY147" fmla="*/ 2182061 h 2344739"/>
              <a:gd name="connsiteX148" fmla="*/ 4723186 w 12192001"/>
              <a:gd name="connsiteY148" fmla="*/ 2173047 h 2344739"/>
              <a:gd name="connsiteX149" fmla="*/ 4721176 w 12192001"/>
              <a:gd name="connsiteY149" fmla="*/ 2172298 h 2344739"/>
              <a:gd name="connsiteX150" fmla="*/ 4722111 w 12192001"/>
              <a:gd name="connsiteY150" fmla="*/ 2172087 h 2344739"/>
              <a:gd name="connsiteX151" fmla="*/ 4717202 w 12192001"/>
              <a:gd name="connsiteY151" fmla="*/ 2170817 h 2344739"/>
              <a:gd name="connsiteX152" fmla="*/ 4721176 w 12192001"/>
              <a:gd name="connsiteY152" fmla="*/ 2172298 h 2344739"/>
              <a:gd name="connsiteX153" fmla="*/ 4715526 w 12192001"/>
              <a:gd name="connsiteY153" fmla="*/ 2173573 h 2344739"/>
              <a:gd name="connsiteX154" fmla="*/ 4515814 w 12192001"/>
              <a:gd name="connsiteY154" fmla="*/ 2163671 h 2344739"/>
              <a:gd name="connsiteX155" fmla="*/ 4428543 w 12192001"/>
              <a:gd name="connsiteY155" fmla="*/ 2153020 h 2344739"/>
              <a:gd name="connsiteX156" fmla="*/ 4362875 w 12192001"/>
              <a:gd name="connsiteY156" fmla="*/ 2151674 h 2344739"/>
              <a:gd name="connsiteX157" fmla="*/ 4316966 w 12192001"/>
              <a:gd name="connsiteY157" fmla="*/ 2158289 h 2344739"/>
              <a:gd name="connsiteX158" fmla="*/ 4315110 w 12192001"/>
              <a:gd name="connsiteY158" fmla="*/ 2156948 h 2344739"/>
              <a:gd name="connsiteX159" fmla="*/ 4295144 w 12192001"/>
              <a:gd name="connsiteY159" fmla="*/ 2155069 h 2344739"/>
              <a:gd name="connsiteX160" fmla="*/ 4290064 w 12192001"/>
              <a:gd name="connsiteY160" fmla="*/ 2157986 h 2344739"/>
              <a:gd name="connsiteX161" fmla="*/ 4276142 w 12192001"/>
              <a:gd name="connsiteY161" fmla="*/ 2157740 h 2344739"/>
              <a:gd name="connsiteX162" fmla="*/ 4248117 w 12192001"/>
              <a:gd name="connsiteY162" fmla="*/ 2160064 h 2344739"/>
              <a:gd name="connsiteX163" fmla="*/ 4202051 w 12192001"/>
              <a:gd name="connsiteY163" fmla="*/ 2157269 h 2344739"/>
              <a:gd name="connsiteX164" fmla="*/ 4201745 w 12192001"/>
              <a:gd name="connsiteY164" fmla="*/ 2156010 h 2344739"/>
              <a:gd name="connsiteX165" fmla="*/ 4191248 w 12192001"/>
              <a:gd name="connsiteY165" fmla="*/ 2150376 h 2344739"/>
              <a:gd name="connsiteX166" fmla="*/ 4142745 w 12192001"/>
              <a:gd name="connsiteY166" fmla="*/ 2134511 h 2344739"/>
              <a:gd name="connsiteX167" fmla="*/ 4083097 w 12192001"/>
              <a:gd name="connsiteY167" fmla="*/ 2107978 h 2344739"/>
              <a:gd name="connsiteX168" fmla="*/ 4074546 w 12192001"/>
              <a:gd name="connsiteY168" fmla="*/ 2107143 h 2344739"/>
              <a:gd name="connsiteX169" fmla="*/ 4074427 w 12192001"/>
              <a:gd name="connsiteY169" fmla="*/ 2106844 h 2344739"/>
              <a:gd name="connsiteX170" fmla="*/ 4065510 w 12192001"/>
              <a:gd name="connsiteY170" fmla="*/ 2105400 h 2344739"/>
              <a:gd name="connsiteX171" fmla="*/ 4058954 w 12192001"/>
              <a:gd name="connsiteY171" fmla="*/ 2105618 h 2344739"/>
              <a:gd name="connsiteX172" fmla="*/ 4042364 w 12192001"/>
              <a:gd name="connsiteY172" fmla="*/ 2103997 h 2344739"/>
              <a:gd name="connsiteX173" fmla="*/ 4036997 w 12192001"/>
              <a:gd name="connsiteY173" fmla="*/ 2101563 h 2344739"/>
              <a:gd name="connsiteX174" fmla="*/ 4035363 w 12192001"/>
              <a:gd name="connsiteY174" fmla="*/ 2097896 h 2344739"/>
              <a:gd name="connsiteX175" fmla="*/ 4033778 w 12192001"/>
              <a:gd name="connsiteY175" fmla="*/ 2098131 h 2344739"/>
              <a:gd name="connsiteX176" fmla="*/ 4004538 w 12192001"/>
              <a:gd name="connsiteY176" fmla="*/ 2085563 h 2344739"/>
              <a:gd name="connsiteX177" fmla="*/ 3936846 w 12192001"/>
              <a:gd name="connsiteY177" fmla="*/ 2068106 h 2344739"/>
              <a:gd name="connsiteX178" fmla="*/ 3897275 w 12192001"/>
              <a:gd name="connsiteY178" fmla="*/ 2062451 h 2344739"/>
              <a:gd name="connsiteX179" fmla="*/ 3789760 w 12192001"/>
              <a:gd name="connsiteY179" fmla="*/ 2042213 h 2344739"/>
              <a:gd name="connsiteX180" fmla="*/ 3682513 w 12192001"/>
              <a:gd name="connsiteY180" fmla="*/ 2018290 h 2344739"/>
              <a:gd name="connsiteX181" fmla="*/ 3610035 w 12192001"/>
              <a:gd name="connsiteY181" fmla="*/ 1986019 h 2344739"/>
              <a:gd name="connsiteX182" fmla="*/ 3603855 w 12192001"/>
              <a:gd name="connsiteY182" fmla="*/ 1987381 h 2344739"/>
              <a:gd name="connsiteX183" fmla="*/ 3594736 w 12192001"/>
              <a:gd name="connsiteY183" fmla="*/ 1987545 h 2344739"/>
              <a:gd name="connsiteX184" fmla="*/ 3594501 w 12192001"/>
              <a:gd name="connsiteY184" fmla="*/ 1987276 h 2344739"/>
              <a:gd name="connsiteX185" fmla="*/ 3585978 w 12192001"/>
              <a:gd name="connsiteY185" fmla="*/ 1987966 h 2344739"/>
              <a:gd name="connsiteX186" fmla="*/ 3536135 w 12192001"/>
              <a:gd name="connsiteY186" fmla="*/ 1978267 h 2344739"/>
              <a:gd name="connsiteX187" fmla="*/ 3473223 w 12192001"/>
              <a:gd name="connsiteY187" fmla="*/ 1974606 h 2344739"/>
              <a:gd name="connsiteX188" fmla="*/ 3400728 w 12192001"/>
              <a:gd name="connsiteY188" fmla="*/ 1962558 h 2344739"/>
              <a:gd name="connsiteX189" fmla="*/ 3363888 w 12192001"/>
              <a:gd name="connsiteY189" fmla="*/ 1979510 h 2344739"/>
              <a:gd name="connsiteX190" fmla="*/ 3344026 w 12192001"/>
              <a:gd name="connsiteY190" fmla="*/ 1981192 h 2344739"/>
              <a:gd name="connsiteX191" fmla="*/ 3341698 w 12192001"/>
              <a:gd name="connsiteY191" fmla="*/ 1980217 h 2344739"/>
              <a:gd name="connsiteX192" fmla="*/ 3262356 w 12192001"/>
              <a:gd name="connsiteY192" fmla="*/ 1986094 h 2344739"/>
              <a:gd name="connsiteX193" fmla="*/ 3142556 w 12192001"/>
              <a:gd name="connsiteY193" fmla="*/ 1993869 h 2344739"/>
              <a:gd name="connsiteX194" fmla="*/ 3030291 w 12192001"/>
              <a:gd name="connsiteY194" fmla="*/ 1996512 h 2344739"/>
              <a:gd name="connsiteX195" fmla="*/ 2781569 w 12192001"/>
              <a:gd name="connsiteY195" fmla="*/ 2018333 h 2344739"/>
              <a:gd name="connsiteX196" fmla="*/ 2646527 w 12192001"/>
              <a:gd name="connsiteY196" fmla="*/ 2028869 h 2344739"/>
              <a:gd name="connsiteX197" fmla="*/ 2568028 w 12192001"/>
              <a:gd name="connsiteY197" fmla="*/ 2002628 h 2344739"/>
              <a:gd name="connsiteX198" fmla="*/ 2443255 w 12192001"/>
              <a:gd name="connsiteY198" fmla="*/ 2016529 h 2344739"/>
              <a:gd name="connsiteX199" fmla="*/ 2315112 w 12192001"/>
              <a:gd name="connsiteY199" fmla="*/ 2024996 h 2344739"/>
              <a:gd name="connsiteX200" fmla="*/ 2208578 w 12192001"/>
              <a:gd name="connsiteY200" fmla="*/ 2019763 h 2344739"/>
              <a:gd name="connsiteX201" fmla="*/ 2094665 w 12192001"/>
              <a:gd name="connsiteY201" fmla="*/ 2003052 h 2344739"/>
              <a:gd name="connsiteX202" fmla="*/ 1997356 w 12192001"/>
              <a:gd name="connsiteY202" fmla="*/ 1995032 h 2344739"/>
              <a:gd name="connsiteX203" fmla="*/ 1928172 w 12192001"/>
              <a:gd name="connsiteY203" fmla="*/ 2016977 h 2344739"/>
              <a:gd name="connsiteX204" fmla="*/ 1921650 w 12192001"/>
              <a:gd name="connsiteY204" fmla="*/ 2012146 h 2344739"/>
              <a:gd name="connsiteX205" fmla="*/ 1873080 w 12192001"/>
              <a:gd name="connsiteY205" fmla="*/ 2013741 h 2344739"/>
              <a:gd name="connsiteX206" fmla="*/ 1786655 w 12192001"/>
              <a:gd name="connsiteY206" fmla="*/ 2041363 h 2344739"/>
              <a:gd name="connsiteX207" fmla="*/ 1738204 w 12192001"/>
              <a:gd name="connsiteY207" fmla="*/ 2036312 h 2344739"/>
              <a:gd name="connsiteX208" fmla="*/ 1675071 w 12192001"/>
              <a:gd name="connsiteY208" fmla="*/ 2019963 h 2344739"/>
              <a:gd name="connsiteX209" fmla="*/ 1608669 w 12192001"/>
              <a:gd name="connsiteY209" fmla="*/ 2013066 h 2344739"/>
              <a:gd name="connsiteX210" fmla="*/ 1496110 w 12192001"/>
              <a:gd name="connsiteY210" fmla="*/ 1987476 h 2344739"/>
              <a:gd name="connsiteX211" fmla="*/ 1149979 w 12192001"/>
              <a:gd name="connsiteY211" fmla="*/ 1938041 h 2344739"/>
              <a:gd name="connsiteX212" fmla="*/ 858269 w 12192001"/>
              <a:gd name="connsiteY212" fmla="*/ 1928608 h 2344739"/>
              <a:gd name="connsiteX213" fmla="*/ 837540 w 12192001"/>
              <a:gd name="connsiteY213" fmla="*/ 1929821 h 2344739"/>
              <a:gd name="connsiteX214" fmla="*/ 816809 w 12192001"/>
              <a:gd name="connsiteY214" fmla="*/ 1927857 h 2344739"/>
              <a:gd name="connsiteX215" fmla="*/ 811506 w 12192001"/>
              <a:gd name="connsiteY215" fmla="*/ 1930751 h 2344739"/>
              <a:gd name="connsiteX216" fmla="*/ 797041 w 12192001"/>
              <a:gd name="connsiteY216" fmla="*/ 1930446 h 2344739"/>
              <a:gd name="connsiteX217" fmla="*/ 767901 w 12192001"/>
              <a:gd name="connsiteY217" fmla="*/ 1932653 h 2344739"/>
              <a:gd name="connsiteX218" fmla="*/ 763053 w 12192001"/>
              <a:gd name="connsiteY218" fmla="*/ 1930432 h 2344739"/>
              <a:gd name="connsiteX219" fmla="*/ 720047 w 12192001"/>
              <a:gd name="connsiteY219" fmla="*/ 1929661 h 2344739"/>
              <a:gd name="connsiteX220" fmla="*/ 719742 w 12192001"/>
              <a:gd name="connsiteY220" fmla="*/ 1928399 h 2344739"/>
              <a:gd name="connsiteX221" fmla="*/ 708875 w 12192001"/>
              <a:gd name="connsiteY221" fmla="*/ 1922722 h 2344739"/>
              <a:gd name="connsiteX222" fmla="*/ 596792 w 12192001"/>
              <a:gd name="connsiteY222" fmla="*/ 1879864 h 2344739"/>
              <a:gd name="connsiteX223" fmla="*/ 578535 w 12192001"/>
              <a:gd name="connsiteY223" fmla="*/ 1877212 h 2344739"/>
              <a:gd name="connsiteX224" fmla="*/ 571717 w 12192001"/>
              <a:gd name="connsiteY224" fmla="*/ 1877401 h 2344739"/>
              <a:gd name="connsiteX225" fmla="*/ 445099 w 12192001"/>
              <a:gd name="connsiteY225" fmla="*/ 1839371 h 2344739"/>
              <a:gd name="connsiteX226" fmla="*/ 404015 w 12192001"/>
              <a:gd name="connsiteY226" fmla="*/ 1833548 h 2344739"/>
              <a:gd name="connsiteX227" fmla="*/ 292435 w 12192001"/>
              <a:gd name="connsiteY227" fmla="*/ 1812852 h 2344739"/>
              <a:gd name="connsiteX228" fmla="*/ 118381 w 12192001"/>
              <a:gd name="connsiteY228" fmla="*/ 1761047 h 2344739"/>
              <a:gd name="connsiteX229" fmla="*/ 15526 w 12192001"/>
              <a:gd name="connsiteY229" fmla="*/ 1758191 h 2344739"/>
              <a:gd name="connsiteX230" fmla="*/ 2 w 12192001"/>
              <a:gd name="connsiteY230" fmla="*/ 1752722 h 2344739"/>
              <a:gd name="connsiteX231" fmla="*/ 1 w 12192001"/>
              <a:gd name="connsiteY231" fmla="*/ 762497 h 2344739"/>
              <a:gd name="connsiteX232" fmla="*/ 0 w 12192001"/>
              <a:gd name="connsiteY232" fmla="*/ 762497 h 2344739"/>
              <a:gd name="connsiteX233" fmla="*/ 0 w 12192001"/>
              <a:gd name="connsiteY233" fmla="*/ 222213 h 2344739"/>
              <a:gd name="connsiteX234" fmla="*/ 0 w 12192001"/>
              <a:gd name="connsiteY234"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95155 w 12192001"/>
              <a:gd name="connsiteY24" fmla="*/ 918898 h 2344739"/>
              <a:gd name="connsiteX25" fmla="*/ 11522499 w 12192001"/>
              <a:gd name="connsiteY25" fmla="*/ 1207528 h 2344739"/>
              <a:gd name="connsiteX26" fmla="*/ 11245526 w 12192001"/>
              <a:gd name="connsiteY26" fmla="*/ 1274060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51232 w 12192001"/>
              <a:gd name="connsiteY69" fmla="*/ 1923669 h 2344739"/>
              <a:gd name="connsiteX70" fmla="*/ 9150210 w 12192001"/>
              <a:gd name="connsiteY70" fmla="*/ 1922604 h 2344739"/>
              <a:gd name="connsiteX71" fmla="*/ 9137318 w 12192001"/>
              <a:gd name="connsiteY71" fmla="*/ 1920435 h 2344739"/>
              <a:gd name="connsiteX72" fmla="*/ 9113812 w 12192001"/>
              <a:gd name="connsiteY72" fmla="*/ 1919069 h 2344739"/>
              <a:gd name="connsiteX73" fmla="*/ 9053453 w 12192001"/>
              <a:gd name="connsiteY73" fmla="*/ 1910755 h 2344739"/>
              <a:gd name="connsiteX74" fmla="*/ 9005486 w 12192001"/>
              <a:gd name="connsiteY74" fmla="*/ 1914040 h 2344739"/>
              <a:gd name="connsiteX75" fmla="*/ 9005201 w 12192001"/>
              <a:gd name="connsiteY75" fmla="*/ 1913800 h 2344739"/>
              <a:gd name="connsiteX76" fmla="*/ 8996232 w 12192001"/>
              <a:gd name="connsiteY76" fmla="*/ 1915011 h 2344739"/>
              <a:gd name="connsiteX77" fmla="*/ 8990394 w 12192001"/>
              <a:gd name="connsiteY77" fmla="*/ 1917072 h 2344739"/>
              <a:gd name="connsiteX78" fmla="*/ 8974337 w 12192001"/>
              <a:gd name="connsiteY78" fmla="*/ 1920298 h 2344739"/>
              <a:gd name="connsiteX79" fmla="*/ 8968011 w 12192001"/>
              <a:gd name="connsiteY79" fmla="*/ 1919598 h 2344739"/>
              <a:gd name="connsiteX80" fmla="*/ 8963048 w 12192001"/>
              <a:gd name="connsiteY80" fmla="*/ 1917373 h 2344739"/>
              <a:gd name="connsiteX81" fmla="*/ 8928988 w 12192001"/>
              <a:gd name="connsiteY81" fmla="*/ 1914185 h 2344739"/>
              <a:gd name="connsiteX82" fmla="*/ 8752444 w 12192001"/>
              <a:gd name="connsiteY82" fmla="*/ 1933417 h 2344739"/>
              <a:gd name="connsiteX83" fmla="*/ 8707847 w 12192001"/>
              <a:gd name="connsiteY83" fmla="*/ 1935518 h 2344739"/>
              <a:gd name="connsiteX84" fmla="*/ 8596071 w 12192001"/>
              <a:gd name="connsiteY84" fmla="*/ 1944090 h 2344739"/>
              <a:gd name="connsiteX85" fmla="*/ 8525230 w 12192001"/>
              <a:gd name="connsiteY85" fmla="*/ 1929248 h 2344739"/>
              <a:gd name="connsiteX86" fmla="*/ 8510983 w 12192001"/>
              <a:gd name="connsiteY86" fmla="*/ 1935163 h 2344739"/>
              <a:gd name="connsiteX87" fmla="*/ 8506167 w 12192001"/>
              <a:gd name="connsiteY87" fmla="*/ 1938164 h 2344739"/>
              <a:gd name="connsiteX88" fmla="*/ 8497968 w 12192001"/>
              <a:gd name="connsiteY88" fmla="*/ 1940902 h 2344739"/>
              <a:gd name="connsiteX89" fmla="*/ 8497594 w 12192001"/>
              <a:gd name="connsiteY89" fmla="*/ 1940723 h 2344739"/>
              <a:gd name="connsiteX90" fmla="*/ 8490249 w 12192001"/>
              <a:gd name="connsiteY90" fmla="*/ 1943773 h 2344739"/>
              <a:gd name="connsiteX91" fmla="*/ 8367182 w 12192001"/>
              <a:gd name="connsiteY91" fmla="*/ 1957815 h 2344739"/>
              <a:gd name="connsiteX92" fmla="*/ 8353799 w 12192001"/>
              <a:gd name="connsiteY92" fmla="*/ 1958009 h 2344739"/>
              <a:gd name="connsiteX93" fmla="*/ 8352373 w 12192001"/>
              <a:gd name="connsiteY93" fmla="*/ 1957169 h 2344739"/>
              <a:gd name="connsiteX94" fmla="*/ 8320104 w 12192001"/>
              <a:gd name="connsiteY94" fmla="*/ 1974587 h 2344739"/>
              <a:gd name="connsiteX95" fmla="*/ 8314433 w 12192001"/>
              <a:gd name="connsiteY95" fmla="*/ 1974913 h 2344739"/>
              <a:gd name="connsiteX96" fmla="*/ 8295174 w 12192001"/>
              <a:gd name="connsiteY96" fmla="*/ 1988808 h 2344739"/>
              <a:gd name="connsiteX97" fmla="*/ 8284276 w 12192001"/>
              <a:gd name="connsiteY97" fmla="*/ 1994631 h 2344739"/>
              <a:gd name="connsiteX98" fmla="*/ 8283150 w 12192001"/>
              <a:gd name="connsiteY98" fmla="*/ 1999074 h 2344739"/>
              <a:gd name="connsiteX99" fmla="*/ 8266076 w 12192001"/>
              <a:gd name="connsiteY99" fmla="*/ 2006249 h 2344739"/>
              <a:gd name="connsiteX100" fmla="*/ 8263377 w 12192001"/>
              <a:gd name="connsiteY100" fmla="*/ 2006019 h 2344739"/>
              <a:gd name="connsiteX101" fmla="*/ 8252033 w 12192001"/>
              <a:gd name="connsiteY101" fmla="*/ 2015862 h 2344739"/>
              <a:gd name="connsiteX102" fmla="*/ 8245834 w 12192001"/>
              <a:gd name="connsiteY102" fmla="*/ 2028854 h 2344739"/>
              <a:gd name="connsiteX103" fmla="*/ 8090272 w 12192001"/>
              <a:gd name="connsiteY103" fmla="*/ 2075015 h 2344739"/>
              <a:gd name="connsiteX104" fmla="*/ 7905407 w 12192001"/>
              <a:gd name="connsiteY104" fmla="*/ 2116988 h 2344739"/>
              <a:gd name="connsiteX105" fmla="*/ 7718745 w 12192001"/>
              <a:gd name="connsiteY105" fmla="*/ 2142703 h 2344739"/>
              <a:gd name="connsiteX106" fmla="*/ 7614347 w 12192001"/>
              <a:gd name="connsiteY106" fmla="*/ 2139232 h 2344739"/>
              <a:gd name="connsiteX107" fmla="*/ 7527543 w 12192001"/>
              <a:gd name="connsiteY107" fmla="*/ 2145060 h 2344739"/>
              <a:gd name="connsiteX108" fmla="*/ 7519571 w 12192001"/>
              <a:gd name="connsiteY108" fmla="*/ 2147613 h 2344739"/>
              <a:gd name="connsiteX109" fmla="*/ 7507411 w 12192001"/>
              <a:gd name="connsiteY109" fmla="*/ 2148948 h 2344739"/>
              <a:gd name="connsiteX110" fmla="*/ 7507040 w 12192001"/>
              <a:gd name="connsiteY110" fmla="*/ 2148621 h 2344739"/>
              <a:gd name="connsiteX111" fmla="*/ 7495795 w 12192001"/>
              <a:gd name="connsiteY111" fmla="*/ 2150573 h 2344739"/>
              <a:gd name="connsiteX112" fmla="*/ 7405391 w 12192001"/>
              <a:gd name="connsiteY112" fmla="*/ 2142468 h 2344739"/>
              <a:gd name="connsiteX113" fmla="*/ 7312180 w 12192001"/>
              <a:gd name="connsiteY113" fmla="*/ 2132873 h 2344739"/>
              <a:gd name="connsiteX114" fmla="*/ 7310853 w 12192001"/>
              <a:gd name="connsiteY114" fmla="*/ 2131431 h 2344739"/>
              <a:gd name="connsiteX115" fmla="*/ 7218559 w 12192001"/>
              <a:gd name="connsiteY115" fmla="*/ 2156680 h 2344739"/>
              <a:gd name="connsiteX116" fmla="*/ 7201101 w 12192001"/>
              <a:gd name="connsiteY116" fmla="*/ 2161230 h 2344739"/>
              <a:gd name="connsiteX117" fmla="*/ 7197004 w 12192001"/>
              <a:gd name="connsiteY117" fmla="*/ 2166588 h 2344739"/>
              <a:gd name="connsiteX118" fmla="*/ 7170808 w 12192001"/>
              <a:gd name="connsiteY118" fmla="*/ 2171236 h 2344739"/>
              <a:gd name="connsiteX119" fmla="*/ 7096988 w 12192001"/>
              <a:gd name="connsiteY119" fmla="*/ 2183464 h 2344739"/>
              <a:gd name="connsiteX120" fmla="*/ 7018496 w 12192001"/>
              <a:gd name="connsiteY120" fmla="*/ 2183090 h 2344739"/>
              <a:gd name="connsiteX121" fmla="*/ 6904146 w 12192001"/>
              <a:gd name="connsiteY121" fmla="*/ 2212596 h 2344739"/>
              <a:gd name="connsiteX122" fmla="*/ 6708222 w 12192001"/>
              <a:gd name="connsiteY122" fmla="*/ 2240551 h 2344739"/>
              <a:gd name="connsiteX123" fmla="*/ 6549454 w 12192001"/>
              <a:gd name="connsiteY123" fmla="*/ 2269327 h 2344739"/>
              <a:gd name="connsiteX124" fmla="*/ 6317560 w 12192001"/>
              <a:gd name="connsiteY124" fmla="*/ 2316127 h 2344739"/>
              <a:gd name="connsiteX125" fmla="*/ 6168674 w 12192001"/>
              <a:gd name="connsiteY125" fmla="*/ 2318214 h 2344739"/>
              <a:gd name="connsiteX126" fmla="*/ 6073848 w 12192001"/>
              <a:gd name="connsiteY126" fmla="*/ 2338676 h 2344739"/>
              <a:gd name="connsiteX127" fmla="*/ 6068529 w 12192001"/>
              <a:gd name="connsiteY127" fmla="*/ 2337139 h 2344739"/>
              <a:gd name="connsiteX128" fmla="*/ 6048638 w 12192001"/>
              <a:gd name="connsiteY128" fmla="*/ 2337822 h 2344739"/>
              <a:gd name="connsiteX129" fmla="*/ 6041285 w 12192001"/>
              <a:gd name="connsiteY129" fmla="*/ 2329473 h 2344739"/>
              <a:gd name="connsiteX130" fmla="*/ 6010090 w 12192001"/>
              <a:gd name="connsiteY130" fmla="*/ 2324380 h 2344739"/>
              <a:gd name="connsiteX131" fmla="*/ 5957375 w 12192001"/>
              <a:gd name="connsiteY131" fmla="*/ 2328024 h 2344739"/>
              <a:gd name="connsiteX132" fmla="*/ 5758919 w 12192001"/>
              <a:gd name="connsiteY132" fmla="*/ 2343716 h 2344739"/>
              <a:gd name="connsiteX133" fmla="*/ 5626960 w 12192001"/>
              <a:gd name="connsiteY133" fmla="*/ 2344739 h 2344739"/>
              <a:gd name="connsiteX134" fmla="*/ 5470906 w 12192001"/>
              <a:gd name="connsiteY134" fmla="*/ 2330719 h 2344739"/>
              <a:gd name="connsiteX135" fmla="*/ 5432761 w 12192001"/>
              <a:gd name="connsiteY135" fmla="*/ 2319466 h 2344739"/>
              <a:gd name="connsiteX136" fmla="*/ 5381669 w 12192001"/>
              <a:gd name="connsiteY136" fmla="*/ 2301764 h 2344739"/>
              <a:gd name="connsiteX137" fmla="*/ 5261764 w 12192001"/>
              <a:gd name="connsiteY137" fmla="*/ 2281347 h 2344739"/>
              <a:gd name="connsiteX138" fmla="*/ 5222961 w 12192001"/>
              <a:gd name="connsiteY138" fmla="*/ 2270223 h 2344739"/>
              <a:gd name="connsiteX139" fmla="*/ 5174660 w 12192001"/>
              <a:gd name="connsiteY139" fmla="*/ 2267233 h 2344739"/>
              <a:gd name="connsiteX140" fmla="*/ 5156554 w 12192001"/>
              <a:gd name="connsiteY140" fmla="*/ 2260010 h 2344739"/>
              <a:gd name="connsiteX141" fmla="*/ 5142599 w 12192001"/>
              <a:gd name="connsiteY141" fmla="*/ 2256610 h 2344739"/>
              <a:gd name="connsiteX142" fmla="*/ 5139596 w 12192001"/>
              <a:gd name="connsiteY142" fmla="*/ 2254509 h 2344739"/>
              <a:gd name="connsiteX143" fmla="*/ 5121659 w 12192001"/>
              <a:gd name="connsiteY143" fmla="*/ 2243656 h 2344739"/>
              <a:gd name="connsiteX144" fmla="*/ 5065790 w 12192001"/>
              <a:gd name="connsiteY144" fmla="*/ 2250227 h 2344739"/>
              <a:gd name="connsiteX145" fmla="*/ 5011514 w 12192001"/>
              <a:gd name="connsiteY145" fmla="*/ 2233846 h 2344739"/>
              <a:gd name="connsiteX146" fmla="*/ 4840441 w 12192001"/>
              <a:gd name="connsiteY146" fmla="*/ 2209829 h 2344739"/>
              <a:gd name="connsiteX147" fmla="*/ 4762447 w 12192001"/>
              <a:gd name="connsiteY147" fmla="*/ 2182061 h 2344739"/>
              <a:gd name="connsiteX148" fmla="*/ 4723186 w 12192001"/>
              <a:gd name="connsiteY148" fmla="*/ 2173047 h 2344739"/>
              <a:gd name="connsiteX149" fmla="*/ 4721176 w 12192001"/>
              <a:gd name="connsiteY149" fmla="*/ 2172298 h 2344739"/>
              <a:gd name="connsiteX150" fmla="*/ 4722111 w 12192001"/>
              <a:gd name="connsiteY150" fmla="*/ 2172087 h 2344739"/>
              <a:gd name="connsiteX151" fmla="*/ 4717202 w 12192001"/>
              <a:gd name="connsiteY151" fmla="*/ 2170817 h 2344739"/>
              <a:gd name="connsiteX152" fmla="*/ 4721176 w 12192001"/>
              <a:gd name="connsiteY152" fmla="*/ 2172298 h 2344739"/>
              <a:gd name="connsiteX153" fmla="*/ 4715526 w 12192001"/>
              <a:gd name="connsiteY153" fmla="*/ 2173573 h 2344739"/>
              <a:gd name="connsiteX154" fmla="*/ 4515814 w 12192001"/>
              <a:gd name="connsiteY154" fmla="*/ 2163671 h 2344739"/>
              <a:gd name="connsiteX155" fmla="*/ 4428543 w 12192001"/>
              <a:gd name="connsiteY155" fmla="*/ 2153020 h 2344739"/>
              <a:gd name="connsiteX156" fmla="*/ 4362875 w 12192001"/>
              <a:gd name="connsiteY156" fmla="*/ 2151674 h 2344739"/>
              <a:gd name="connsiteX157" fmla="*/ 4316966 w 12192001"/>
              <a:gd name="connsiteY157" fmla="*/ 2158289 h 2344739"/>
              <a:gd name="connsiteX158" fmla="*/ 4315110 w 12192001"/>
              <a:gd name="connsiteY158" fmla="*/ 2156948 h 2344739"/>
              <a:gd name="connsiteX159" fmla="*/ 4295144 w 12192001"/>
              <a:gd name="connsiteY159" fmla="*/ 2155069 h 2344739"/>
              <a:gd name="connsiteX160" fmla="*/ 4290064 w 12192001"/>
              <a:gd name="connsiteY160" fmla="*/ 2157986 h 2344739"/>
              <a:gd name="connsiteX161" fmla="*/ 4276142 w 12192001"/>
              <a:gd name="connsiteY161" fmla="*/ 2157740 h 2344739"/>
              <a:gd name="connsiteX162" fmla="*/ 4248117 w 12192001"/>
              <a:gd name="connsiteY162" fmla="*/ 2160064 h 2344739"/>
              <a:gd name="connsiteX163" fmla="*/ 4202051 w 12192001"/>
              <a:gd name="connsiteY163" fmla="*/ 2157269 h 2344739"/>
              <a:gd name="connsiteX164" fmla="*/ 4201745 w 12192001"/>
              <a:gd name="connsiteY164" fmla="*/ 2156010 h 2344739"/>
              <a:gd name="connsiteX165" fmla="*/ 4191248 w 12192001"/>
              <a:gd name="connsiteY165" fmla="*/ 2150376 h 2344739"/>
              <a:gd name="connsiteX166" fmla="*/ 4142745 w 12192001"/>
              <a:gd name="connsiteY166" fmla="*/ 2134511 h 2344739"/>
              <a:gd name="connsiteX167" fmla="*/ 4083097 w 12192001"/>
              <a:gd name="connsiteY167" fmla="*/ 2107978 h 2344739"/>
              <a:gd name="connsiteX168" fmla="*/ 4074546 w 12192001"/>
              <a:gd name="connsiteY168" fmla="*/ 2107143 h 2344739"/>
              <a:gd name="connsiteX169" fmla="*/ 4074427 w 12192001"/>
              <a:gd name="connsiteY169" fmla="*/ 2106844 h 2344739"/>
              <a:gd name="connsiteX170" fmla="*/ 4065510 w 12192001"/>
              <a:gd name="connsiteY170" fmla="*/ 2105400 h 2344739"/>
              <a:gd name="connsiteX171" fmla="*/ 4058954 w 12192001"/>
              <a:gd name="connsiteY171" fmla="*/ 2105618 h 2344739"/>
              <a:gd name="connsiteX172" fmla="*/ 4042364 w 12192001"/>
              <a:gd name="connsiteY172" fmla="*/ 2103997 h 2344739"/>
              <a:gd name="connsiteX173" fmla="*/ 4036997 w 12192001"/>
              <a:gd name="connsiteY173" fmla="*/ 2101563 h 2344739"/>
              <a:gd name="connsiteX174" fmla="*/ 4035363 w 12192001"/>
              <a:gd name="connsiteY174" fmla="*/ 2097896 h 2344739"/>
              <a:gd name="connsiteX175" fmla="*/ 4033778 w 12192001"/>
              <a:gd name="connsiteY175" fmla="*/ 2098131 h 2344739"/>
              <a:gd name="connsiteX176" fmla="*/ 4004538 w 12192001"/>
              <a:gd name="connsiteY176" fmla="*/ 2085563 h 2344739"/>
              <a:gd name="connsiteX177" fmla="*/ 3936846 w 12192001"/>
              <a:gd name="connsiteY177" fmla="*/ 2068106 h 2344739"/>
              <a:gd name="connsiteX178" fmla="*/ 3897275 w 12192001"/>
              <a:gd name="connsiteY178" fmla="*/ 2062451 h 2344739"/>
              <a:gd name="connsiteX179" fmla="*/ 3789760 w 12192001"/>
              <a:gd name="connsiteY179" fmla="*/ 2042213 h 2344739"/>
              <a:gd name="connsiteX180" fmla="*/ 3682513 w 12192001"/>
              <a:gd name="connsiteY180" fmla="*/ 2018290 h 2344739"/>
              <a:gd name="connsiteX181" fmla="*/ 3610035 w 12192001"/>
              <a:gd name="connsiteY181" fmla="*/ 1986019 h 2344739"/>
              <a:gd name="connsiteX182" fmla="*/ 3603855 w 12192001"/>
              <a:gd name="connsiteY182" fmla="*/ 1987381 h 2344739"/>
              <a:gd name="connsiteX183" fmla="*/ 3594736 w 12192001"/>
              <a:gd name="connsiteY183" fmla="*/ 1987545 h 2344739"/>
              <a:gd name="connsiteX184" fmla="*/ 3594501 w 12192001"/>
              <a:gd name="connsiteY184" fmla="*/ 1987276 h 2344739"/>
              <a:gd name="connsiteX185" fmla="*/ 3585978 w 12192001"/>
              <a:gd name="connsiteY185" fmla="*/ 1987966 h 2344739"/>
              <a:gd name="connsiteX186" fmla="*/ 3536135 w 12192001"/>
              <a:gd name="connsiteY186" fmla="*/ 1978267 h 2344739"/>
              <a:gd name="connsiteX187" fmla="*/ 3473223 w 12192001"/>
              <a:gd name="connsiteY187" fmla="*/ 1974606 h 2344739"/>
              <a:gd name="connsiteX188" fmla="*/ 3400728 w 12192001"/>
              <a:gd name="connsiteY188" fmla="*/ 1962558 h 2344739"/>
              <a:gd name="connsiteX189" fmla="*/ 3363888 w 12192001"/>
              <a:gd name="connsiteY189" fmla="*/ 1979510 h 2344739"/>
              <a:gd name="connsiteX190" fmla="*/ 3344026 w 12192001"/>
              <a:gd name="connsiteY190" fmla="*/ 1981192 h 2344739"/>
              <a:gd name="connsiteX191" fmla="*/ 3341698 w 12192001"/>
              <a:gd name="connsiteY191" fmla="*/ 1980217 h 2344739"/>
              <a:gd name="connsiteX192" fmla="*/ 3262356 w 12192001"/>
              <a:gd name="connsiteY192" fmla="*/ 1986094 h 2344739"/>
              <a:gd name="connsiteX193" fmla="*/ 3142556 w 12192001"/>
              <a:gd name="connsiteY193" fmla="*/ 1993869 h 2344739"/>
              <a:gd name="connsiteX194" fmla="*/ 3030291 w 12192001"/>
              <a:gd name="connsiteY194" fmla="*/ 1996512 h 2344739"/>
              <a:gd name="connsiteX195" fmla="*/ 2781569 w 12192001"/>
              <a:gd name="connsiteY195" fmla="*/ 2018333 h 2344739"/>
              <a:gd name="connsiteX196" fmla="*/ 2646527 w 12192001"/>
              <a:gd name="connsiteY196" fmla="*/ 2028869 h 2344739"/>
              <a:gd name="connsiteX197" fmla="*/ 2568028 w 12192001"/>
              <a:gd name="connsiteY197" fmla="*/ 2002628 h 2344739"/>
              <a:gd name="connsiteX198" fmla="*/ 2443255 w 12192001"/>
              <a:gd name="connsiteY198" fmla="*/ 2016529 h 2344739"/>
              <a:gd name="connsiteX199" fmla="*/ 2315112 w 12192001"/>
              <a:gd name="connsiteY199" fmla="*/ 2024996 h 2344739"/>
              <a:gd name="connsiteX200" fmla="*/ 2208578 w 12192001"/>
              <a:gd name="connsiteY200" fmla="*/ 2019763 h 2344739"/>
              <a:gd name="connsiteX201" fmla="*/ 2094665 w 12192001"/>
              <a:gd name="connsiteY201" fmla="*/ 2003052 h 2344739"/>
              <a:gd name="connsiteX202" fmla="*/ 1997356 w 12192001"/>
              <a:gd name="connsiteY202" fmla="*/ 1995032 h 2344739"/>
              <a:gd name="connsiteX203" fmla="*/ 1928172 w 12192001"/>
              <a:gd name="connsiteY203" fmla="*/ 2016977 h 2344739"/>
              <a:gd name="connsiteX204" fmla="*/ 1921650 w 12192001"/>
              <a:gd name="connsiteY204" fmla="*/ 2012146 h 2344739"/>
              <a:gd name="connsiteX205" fmla="*/ 1873080 w 12192001"/>
              <a:gd name="connsiteY205" fmla="*/ 2013741 h 2344739"/>
              <a:gd name="connsiteX206" fmla="*/ 1786655 w 12192001"/>
              <a:gd name="connsiteY206" fmla="*/ 2041363 h 2344739"/>
              <a:gd name="connsiteX207" fmla="*/ 1738204 w 12192001"/>
              <a:gd name="connsiteY207" fmla="*/ 2036312 h 2344739"/>
              <a:gd name="connsiteX208" fmla="*/ 1675071 w 12192001"/>
              <a:gd name="connsiteY208" fmla="*/ 2019963 h 2344739"/>
              <a:gd name="connsiteX209" fmla="*/ 1608669 w 12192001"/>
              <a:gd name="connsiteY209" fmla="*/ 2013066 h 2344739"/>
              <a:gd name="connsiteX210" fmla="*/ 1496110 w 12192001"/>
              <a:gd name="connsiteY210" fmla="*/ 1987476 h 2344739"/>
              <a:gd name="connsiteX211" fmla="*/ 1149979 w 12192001"/>
              <a:gd name="connsiteY211" fmla="*/ 1938041 h 2344739"/>
              <a:gd name="connsiteX212" fmla="*/ 858269 w 12192001"/>
              <a:gd name="connsiteY212" fmla="*/ 1928608 h 2344739"/>
              <a:gd name="connsiteX213" fmla="*/ 837540 w 12192001"/>
              <a:gd name="connsiteY213" fmla="*/ 1929821 h 2344739"/>
              <a:gd name="connsiteX214" fmla="*/ 816809 w 12192001"/>
              <a:gd name="connsiteY214" fmla="*/ 1927857 h 2344739"/>
              <a:gd name="connsiteX215" fmla="*/ 811506 w 12192001"/>
              <a:gd name="connsiteY215" fmla="*/ 1930751 h 2344739"/>
              <a:gd name="connsiteX216" fmla="*/ 797041 w 12192001"/>
              <a:gd name="connsiteY216" fmla="*/ 1930446 h 2344739"/>
              <a:gd name="connsiteX217" fmla="*/ 767901 w 12192001"/>
              <a:gd name="connsiteY217" fmla="*/ 1932653 h 2344739"/>
              <a:gd name="connsiteX218" fmla="*/ 763053 w 12192001"/>
              <a:gd name="connsiteY218" fmla="*/ 1930432 h 2344739"/>
              <a:gd name="connsiteX219" fmla="*/ 720047 w 12192001"/>
              <a:gd name="connsiteY219" fmla="*/ 1929661 h 2344739"/>
              <a:gd name="connsiteX220" fmla="*/ 719742 w 12192001"/>
              <a:gd name="connsiteY220" fmla="*/ 1928399 h 2344739"/>
              <a:gd name="connsiteX221" fmla="*/ 708875 w 12192001"/>
              <a:gd name="connsiteY221" fmla="*/ 1922722 h 2344739"/>
              <a:gd name="connsiteX222" fmla="*/ 596792 w 12192001"/>
              <a:gd name="connsiteY222" fmla="*/ 1879864 h 2344739"/>
              <a:gd name="connsiteX223" fmla="*/ 578535 w 12192001"/>
              <a:gd name="connsiteY223" fmla="*/ 1877212 h 2344739"/>
              <a:gd name="connsiteX224" fmla="*/ 571717 w 12192001"/>
              <a:gd name="connsiteY224" fmla="*/ 1877401 h 2344739"/>
              <a:gd name="connsiteX225" fmla="*/ 445099 w 12192001"/>
              <a:gd name="connsiteY225" fmla="*/ 1839371 h 2344739"/>
              <a:gd name="connsiteX226" fmla="*/ 404015 w 12192001"/>
              <a:gd name="connsiteY226" fmla="*/ 1833548 h 2344739"/>
              <a:gd name="connsiteX227" fmla="*/ 292435 w 12192001"/>
              <a:gd name="connsiteY227" fmla="*/ 1812852 h 2344739"/>
              <a:gd name="connsiteX228" fmla="*/ 118381 w 12192001"/>
              <a:gd name="connsiteY228" fmla="*/ 1761047 h 2344739"/>
              <a:gd name="connsiteX229" fmla="*/ 15526 w 12192001"/>
              <a:gd name="connsiteY229" fmla="*/ 1758191 h 2344739"/>
              <a:gd name="connsiteX230" fmla="*/ 2 w 12192001"/>
              <a:gd name="connsiteY230" fmla="*/ 1752722 h 2344739"/>
              <a:gd name="connsiteX231" fmla="*/ 1 w 12192001"/>
              <a:gd name="connsiteY231" fmla="*/ 762497 h 2344739"/>
              <a:gd name="connsiteX232" fmla="*/ 0 w 12192001"/>
              <a:gd name="connsiteY232" fmla="*/ 762497 h 2344739"/>
              <a:gd name="connsiteX233" fmla="*/ 0 w 12192001"/>
              <a:gd name="connsiteY233" fmla="*/ 222213 h 2344739"/>
              <a:gd name="connsiteX234" fmla="*/ 0 w 12192001"/>
              <a:gd name="connsiteY234"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95155 w 12192001"/>
              <a:gd name="connsiteY24" fmla="*/ 918898 h 2344739"/>
              <a:gd name="connsiteX25" fmla="*/ 11522499 w 12192001"/>
              <a:gd name="connsiteY25" fmla="*/ 999965 h 2344739"/>
              <a:gd name="connsiteX26" fmla="*/ 11245526 w 12192001"/>
              <a:gd name="connsiteY26" fmla="*/ 1274060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51232 w 12192001"/>
              <a:gd name="connsiteY69" fmla="*/ 1923669 h 2344739"/>
              <a:gd name="connsiteX70" fmla="*/ 9150210 w 12192001"/>
              <a:gd name="connsiteY70" fmla="*/ 1922604 h 2344739"/>
              <a:gd name="connsiteX71" fmla="*/ 9137318 w 12192001"/>
              <a:gd name="connsiteY71" fmla="*/ 1920435 h 2344739"/>
              <a:gd name="connsiteX72" fmla="*/ 9113812 w 12192001"/>
              <a:gd name="connsiteY72" fmla="*/ 1919069 h 2344739"/>
              <a:gd name="connsiteX73" fmla="*/ 9053453 w 12192001"/>
              <a:gd name="connsiteY73" fmla="*/ 1910755 h 2344739"/>
              <a:gd name="connsiteX74" fmla="*/ 9005486 w 12192001"/>
              <a:gd name="connsiteY74" fmla="*/ 1914040 h 2344739"/>
              <a:gd name="connsiteX75" fmla="*/ 9005201 w 12192001"/>
              <a:gd name="connsiteY75" fmla="*/ 1913800 h 2344739"/>
              <a:gd name="connsiteX76" fmla="*/ 8996232 w 12192001"/>
              <a:gd name="connsiteY76" fmla="*/ 1915011 h 2344739"/>
              <a:gd name="connsiteX77" fmla="*/ 8990394 w 12192001"/>
              <a:gd name="connsiteY77" fmla="*/ 1917072 h 2344739"/>
              <a:gd name="connsiteX78" fmla="*/ 8974337 w 12192001"/>
              <a:gd name="connsiteY78" fmla="*/ 1920298 h 2344739"/>
              <a:gd name="connsiteX79" fmla="*/ 8968011 w 12192001"/>
              <a:gd name="connsiteY79" fmla="*/ 1919598 h 2344739"/>
              <a:gd name="connsiteX80" fmla="*/ 8963048 w 12192001"/>
              <a:gd name="connsiteY80" fmla="*/ 1917373 h 2344739"/>
              <a:gd name="connsiteX81" fmla="*/ 8928988 w 12192001"/>
              <a:gd name="connsiteY81" fmla="*/ 1914185 h 2344739"/>
              <a:gd name="connsiteX82" fmla="*/ 8752444 w 12192001"/>
              <a:gd name="connsiteY82" fmla="*/ 1933417 h 2344739"/>
              <a:gd name="connsiteX83" fmla="*/ 8707847 w 12192001"/>
              <a:gd name="connsiteY83" fmla="*/ 1935518 h 2344739"/>
              <a:gd name="connsiteX84" fmla="*/ 8596071 w 12192001"/>
              <a:gd name="connsiteY84" fmla="*/ 1944090 h 2344739"/>
              <a:gd name="connsiteX85" fmla="*/ 8525230 w 12192001"/>
              <a:gd name="connsiteY85" fmla="*/ 1929248 h 2344739"/>
              <a:gd name="connsiteX86" fmla="*/ 8510983 w 12192001"/>
              <a:gd name="connsiteY86" fmla="*/ 1935163 h 2344739"/>
              <a:gd name="connsiteX87" fmla="*/ 8506167 w 12192001"/>
              <a:gd name="connsiteY87" fmla="*/ 1938164 h 2344739"/>
              <a:gd name="connsiteX88" fmla="*/ 8497968 w 12192001"/>
              <a:gd name="connsiteY88" fmla="*/ 1940902 h 2344739"/>
              <a:gd name="connsiteX89" fmla="*/ 8497594 w 12192001"/>
              <a:gd name="connsiteY89" fmla="*/ 1940723 h 2344739"/>
              <a:gd name="connsiteX90" fmla="*/ 8490249 w 12192001"/>
              <a:gd name="connsiteY90" fmla="*/ 1943773 h 2344739"/>
              <a:gd name="connsiteX91" fmla="*/ 8367182 w 12192001"/>
              <a:gd name="connsiteY91" fmla="*/ 1957815 h 2344739"/>
              <a:gd name="connsiteX92" fmla="*/ 8353799 w 12192001"/>
              <a:gd name="connsiteY92" fmla="*/ 1958009 h 2344739"/>
              <a:gd name="connsiteX93" fmla="*/ 8352373 w 12192001"/>
              <a:gd name="connsiteY93" fmla="*/ 1957169 h 2344739"/>
              <a:gd name="connsiteX94" fmla="*/ 8320104 w 12192001"/>
              <a:gd name="connsiteY94" fmla="*/ 1974587 h 2344739"/>
              <a:gd name="connsiteX95" fmla="*/ 8314433 w 12192001"/>
              <a:gd name="connsiteY95" fmla="*/ 1974913 h 2344739"/>
              <a:gd name="connsiteX96" fmla="*/ 8295174 w 12192001"/>
              <a:gd name="connsiteY96" fmla="*/ 1988808 h 2344739"/>
              <a:gd name="connsiteX97" fmla="*/ 8284276 w 12192001"/>
              <a:gd name="connsiteY97" fmla="*/ 1994631 h 2344739"/>
              <a:gd name="connsiteX98" fmla="*/ 8283150 w 12192001"/>
              <a:gd name="connsiteY98" fmla="*/ 1999074 h 2344739"/>
              <a:gd name="connsiteX99" fmla="*/ 8266076 w 12192001"/>
              <a:gd name="connsiteY99" fmla="*/ 2006249 h 2344739"/>
              <a:gd name="connsiteX100" fmla="*/ 8263377 w 12192001"/>
              <a:gd name="connsiteY100" fmla="*/ 2006019 h 2344739"/>
              <a:gd name="connsiteX101" fmla="*/ 8252033 w 12192001"/>
              <a:gd name="connsiteY101" fmla="*/ 2015862 h 2344739"/>
              <a:gd name="connsiteX102" fmla="*/ 8245834 w 12192001"/>
              <a:gd name="connsiteY102" fmla="*/ 2028854 h 2344739"/>
              <a:gd name="connsiteX103" fmla="*/ 8090272 w 12192001"/>
              <a:gd name="connsiteY103" fmla="*/ 2075015 h 2344739"/>
              <a:gd name="connsiteX104" fmla="*/ 7905407 w 12192001"/>
              <a:gd name="connsiteY104" fmla="*/ 2116988 h 2344739"/>
              <a:gd name="connsiteX105" fmla="*/ 7718745 w 12192001"/>
              <a:gd name="connsiteY105" fmla="*/ 2142703 h 2344739"/>
              <a:gd name="connsiteX106" fmla="*/ 7614347 w 12192001"/>
              <a:gd name="connsiteY106" fmla="*/ 2139232 h 2344739"/>
              <a:gd name="connsiteX107" fmla="*/ 7527543 w 12192001"/>
              <a:gd name="connsiteY107" fmla="*/ 2145060 h 2344739"/>
              <a:gd name="connsiteX108" fmla="*/ 7519571 w 12192001"/>
              <a:gd name="connsiteY108" fmla="*/ 2147613 h 2344739"/>
              <a:gd name="connsiteX109" fmla="*/ 7507411 w 12192001"/>
              <a:gd name="connsiteY109" fmla="*/ 2148948 h 2344739"/>
              <a:gd name="connsiteX110" fmla="*/ 7507040 w 12192001"/>
              <a:gd name="connsiteY110" fmla="*/ 2148621 h 2344739"/>
              <a:gd name="connsiteX111" fmla="*/ 7495795 w 12192001"/>
              <a:gd name="connsiteY111" fmla="*/ 2150573 h 2344739"/>
              <a:gd name="connsiteX112" fmla="*/ 7405391 w 12192001"/>
              <a:gd name="connsiteY112" fmla="*/ 2142468 h 2344739"/>
              <a:gd name="connsiteX113" fmla="*/ 7312180 w 12192001"/>
              <a:gd name="connsiteY113" fmla="*/ 2132873 h 2344739"/>
              <a:gd name="connsiteX114" fmla="*/ 7310853 w 12192001"/>
              <a:gd name="connsiteY114" fmla="*/ 2131431 h 2344739"/>
              <a:gd name="connsiteX115" fmla="*/ 7218559 w 12192001"/>
              <a:gd name="connsiteY115" fmla="*/ 2156680 h 2344739"/>
              <a:gd name="connsiteX116" fmla="*/ 7201101 w 12192001"/>
              <a:gd name="connsiteY116" fmla="*/ 2161230 h 2344739"/>
              <a:gd name="connsiteX117" fmla="*/ 7197004 w 12192001"/>
              <a:gd name="connsiteY117" fmla="*/ 2166588 h 2344739"/>
              <a:gd name="connsiteX118" fmla="*/ 7170808 w 12192001"/>
              <a:gd name="connsiteY118" fmla="*/ 2171236 h 2344739"/>
              <a:gd name="connsiteX119" fmla="*/ 7096988 w 12192001"/>
              <a:gd name="connsiteY119" fmla="*/ 2183464 h 2344739"/>
              <a:gd name="connsiteX120" fmla="*/ 7018496 w 12192001"/>
              <a:gd name="connsiteY120" fmla="*/ 2183090 h 2344739"/>
              <a:gd name="connsiteX121" fmla="*/ 6904146 w 12192001"/>
              <a:gd name="connsiteY121" fmla="*/ 2212596 h 2344739"/>
              <a:gd name="connsiteX122" fmla="*/ 6708222 w 12192001"/>
              <a:gd name="connsiteY122" fmla="*/ 2240551 h 2344739"/>
              <a:gd name="connsiteX123" fmla="*/ 6549454 w 12192001"/>
              <a:gd name="connsiteY123" fmla="*/ 2269327 h 2344739"/>
              <a:gd name="connsiteX124" fmla="*/ 6317560 w 12192001"/>
              <a:gd name="connsiteY124" fmla="*/ 2316127 h 2344739"/>
              <a:gd name="connsiteX125" fmla="*/ 6168674 w 12192001"/>
              <a:gd name="connsiteY125" fmla="*/ 2318214 h 2344739"/>
              <a:gd name="connsiteX126" fmla="*/ 6073848 w 12192001"/>
              <a:gd name="connsiteY126" fmla="*/ 2338676 h 2344739"/>
              <a:gd name="connsiteX127" fmla="*/ 6068529 w 12192001"/>
              <a:gd name="connsiteY127" fmla="*/ 2337139 h 2344739"/>
              <a:gd name="connsiteX128" fmla="*/ 6048638 w 12192001"/>
              <a:gd name="connsiteY128" fmla="*/ 2337822 h 2344739"/>
              <a:gd name="connsiteX129" fmla="*/ 6041285 w 12192001"/>
              <a:gd name="connsiteY129" fmla="*/ 2329473 h 2344739"/>
              <a:gd name="connsiteX130" fmla="*/ 6010090 w 12192001"/>
              <a:gd name="connsiteY130" fmla="*/ 2324380 h 2344739"/>
              <a:gd name="connsiteX131" fmla="*/ 5957375 w 12192001"/>
              <a:gd name="connsiteY131" fmla="*/ 2328024 h 2344739"/>
              <a:gd name="connsiteX132" fmla="*/ 5758919 w 12192001"/>
              <a:gd name="connsiteY132" fmla="*/ 2343716 h 2344739"/>
              <a:gd name="connsiteX133" fmla="*/ 5626960 w 12192001"/>
              <a:gd name="connsiteY133" fmla="*/ 2344739 h 2344739"/>
              <a:gd name="connsiteX134" fmla="*/ 5470906 w 12192001"/>
              <a:gd name="connsiteY134" fmla="*/ 2330719 h 2344739"/>
              <a:gd name="connsiteX135" fmla="*/ 5432761 w 12192001"/>
              <a:gd name="connsiteY135" fmla="*/ 2319466 h 2344739"/>
              <a:gd name="connsiteX136" fmla="*/ 5381669 w 12192001"/>
              <a:gd name="connsiteY136" fmla="*/ 2301764 h 2344739"/>
              <a:gd name="connsiteX137" fmla="*/ 5261764 w 12192001"/>
              <a:gd name="connsiteY137" fmla="*/ 2281347 h 2344739"/>
              <a:gd name="connsiteX138" fmla="*/ 5222961 w 12192001"/>
              <a:gd name="connsiteY138" fmla="*/ 2270223 h 2344739"/>
              <a:gd name="connsiteX139" fmla="*/ 5174660 w 12192001"/>
              <a:gd name="connsiteY139" fmla="*/ 2267233 h 2344739"/>
              <a:gd name="connsiteX140" fmla="*/ 5156554 w 12192001"/>
              <a:gd name="connsiteY140" fmla="*/ 2260010 h 2344739"/>
              <a:gd name="connsiteX141" fmla="*/ 5142599 w 12192001"/>
              <a:gd name="connsiteY141" fmla="*/ 2256610 h 2344739"/>
              <a:gd name="connsiteX142" fmla="*/ 5139596 w 12192001"/>
              <a:gd name="connsiteY142" fmla="*/ 2254509 h 2344739"/>
              <a:gd name="connsiteX143" fmla="*/ 5121659 w 12192001"/>
              <a:gd name="connsiteY143" fmla="*/ 2243656 h 2344739"/>
              <a:gd name="connsiteX144" fmla="*/ 5065790 w 12192001"/>
              <a:gd name="connsiteY144" fmla="*/ 2250227 h 2344739"/>
              <a:gd name="connsiteX145" fmla="*/ 5011514 w 12192001"/>
              <a:gd name="connsiteY145" fmla="*/ 2233846 h 2344739"/>
              <a:gd name="connsiteX146" fmla="*/ 4840441 w 12192001"/>
              <a:gd name="connsiteY146" fmla="*/ 2209829 h 2344739"/>
              <a:gd name="connsiteX147" fmla="*/ 4762447 w 12192001"/>
              <a:gd name="connsiteY147" fmla="*/ 2182061 h 2344739"/>
              <a:gd name="connsiteX148" fmla="*/ 4723186 w 12192001"/>
              <a:gd name="connsiteY148" fmla="*/ 2173047 h 2344739"/>
              <a:gd name="connsiteX149" fmla="*/ 4721176 w 12192001"/>
              <a:gd name="connsiteY149" fmla="*/ 2172298 h 2344739"/>
              <a:gd name="connsiteX150" fmla="*/ 4722111 w 12192001"/>
              <a:gd name="connsiteY150" fmla="*/ 2172087 h 2344739"/>
              <a:gd name="connsiteX151" fmla="*/ 4717202 w 12192001"/>
              <a:gd name="connsiteY151" fmla="*/ 2170817 h 2344739"/>
              <a:gd name="connsiteX152" fmla="*/ 4721176 w 12192001"/>
              <a:gd name="connsiteY152" fmla="*/ 2172298 h 2344739"/>
              <a:gd name="connsiteX153" fmla="*/ 4715526 w 12192001"/>
              <a:gd name="connsiteY153" fmla="*/ 2173573 h 2344739"/>
              <a:gd name="connsiteX154" fmla="*/ 4515814 w 12192001"/>
              <a:gd name="connsiteY154" fmla="*/ 2163671 h 2344739"/>
              <a:gd name="connsiteX155" fmla="*/ 4428543 w 12192001"/>
              <a:gd name="connsiteY155" fmla="*/ 2153020 h 2344739"/>
              <a:gd name="connsiteX156" fmla="*/ 4362875 w 12192001"/>
              <a:gd name="connsiteY156" fmla="*/ 2151674 h 2344739"/>
              <a:gd name="connsiteX157" fmla="*/ 4316966 w 12192001"/>
              <a:gd name="connsiteY157" fmla="*/ 2158289 h 2344739"/>
              <a:gd name="connsiteX158" fmla="*/ 4315110 w 12192001"/>
              <a:gd name="connsiteY158" fmla="*/ 2156948 h 2344739"/>
              <a:gd name="connsiteX159" fmla="*/ 4295144 w 12192001"/>
              <a:gd name="connsiteY159" fmla="*/ 2155069 h 2344739"/>
              <a:gd name="connsiteX160" fmla="*/ 4290064 w 12192001"/>
              <a:gd name="connsiteY160" fmla="*/ 2157986 h 2344739"/>
              <a:gd name="connsiteX161" fmla="*/ 4276142 w 12192001"/>
              <a:gd name="connsiteY161" fmla="*/ 2157740 h 2344739"/>
              <a:gd name="connsiteX162" fmla="*/ 4248117 w 12192001"/>
              <a:gd name="connsiteY162" fmla="*/ 2160064 h 2344739"/>
              <a:gd name="connsiteX163" fmla="*/ 4202051 w 12192001"/>
              <a:gd name="connsiteY163" fmla="*/ 2157269 h 2344739"/>
              <a:gd name="connsiteX164" fmla="*/ 4201745 w 12192001"/>
              <a:gd name="connsiteY164" fmla="*/ 2156010 h 2344739"/>
              <a:gd name="connsiteX165" fmla="*/ 4191248 w 12192001"/>
              <a:gd name="connsiteY165" fmla="*/ 2150376 h 2344739"/>
              <a:gd name="connsiteX166" fmla="*/ 4142745 w 12192001"/>
              <a:gd name="connsiteY166" fmla="*/ 2134511 h 2344739"/>
              <a:gd name="connsiteX167" fmla="*/ 4083097 w 12192001"/>
              <a:gd name="connsiteY167" fmla="*/ 2107978 h 2344739"/>
              <a:gd name="connsiteX168" fmla="*/ 4074546 w 12192001"/>
              <a:gd name="connsiteY168" fmla="*/ 2107143 h 2344739"/>
              <a:gd name="connsiteX169" fmla="*/ 4074427 w 12192001"/>
              <a:gd name="connsiteY169" fmla="*/ 2106844 h 2344739"/>
              <a:gd name="connsiteX170" fmla="*/ 4065510 w 12192001"/>
              <a:gd name="connsiteY170" fmla="*/ 2105400 h 2344739"/>
              <a:gd name="connsiteX171" fmla="*/ 4058954 w 12192001"/>
              <a:gd name="connsiteY171" fmla="*/ 2105618 h 2344739"/>
              <a:gd name="connsiteX172" fmla="*/ 4042364 w 12192001"/>
              <a:gd name="connsiteY172" fmla="*/ 2103997 h 2344739"/>
              <a:gd name="connsiteX173" fmla="*/ 4036997 w 12192001"/>
              <a:gd name="connsiteY173" fmla="*/ 2101563 h 2344739"/>
              <a:gd name="connsiteX174" fmla="*/ 4035363 w 12192001"/>
              <a:gd name="connsiteY174" fmla="*/ 2097896 h 2344739"/>
              <a:gd name="connsiteX175" fmla="*/ 4033778 w 12192001"/>
              <a:gd name="connsiteY175" fmla="*/ 2098131 h 2344739"/>
              <a:gd name="connsiteX176" fmla="*/ 4004538 w 12192001"/>
              <a:gd name="connsiteY176" fmla="*/ 2085563 h 2344739"/>
              <a:gd name="connsiteX177" fmla="*/ 3936846 w 12192001"/>
              <a:gd name="connsiteY177" fmla="*/ 2068106 h 2344739"/>
              <a:gd name="connsiteX178" fmla="*/ 3897275 w 12192001"/>
              <a:gd name="connsiteY178" fmla="*/ 2062451 h 2344739"/>
              <a:gd name="connsiteX179" fmla="*/ 3789760 w 12192001"/>
              <a:gd name="connsiteY179" fmla="*/ 2042213 h 2344739"/>
              <a:gd name="connsiteX180" fmla="*/ 3682513 w 12192001"/>
              <a:gd name="connsiteY180" fmla="*/ 2018290 h 2344739"/>
              <a:gd name="connsiteX181" fmla="*/ 3610035 w 12192001"/>
              <a:gd name="connsiteY181" fmla="*/ 1986019 h 2344739"/>
              <a:gd name="connsiteX182" fmla="*/ 3603855 w 12192001"/>
              <a:gd name="connsiteY182" fmla="*/ 1987381 h 2344739"/>
              <a:gd name="connsiteX183" fmla="*/ 3594736 w 12192001"/>
              <a:gd name="connsiteY183" fmla="*/ 1987545 h 2344739"/>
              <a:gd name="connsiteX184" fmla="*/ 3594501 w 12192001"/>
              <a:gd name="connsiteY184" fmla="*/ 1987276 h 2344739"/>
              <a:gd name="connsiteX185" fmla="*/ 3585978 w 12192001"/>
              <a:gd name="connsiteY185" fmla="*/ 1987966 h 2344739"/>
              <a:gd name="connsiteX186" fmla="*/ 3536135 w 12192001"/>
              <a:gd name="connsiteY186" fmla="*/ 1978267 h 2344739"/>
              <a:gd name="connsiteX187" fmla="*/ 3473223 w 12192001"/>
              <a:gd name="connsiteY187" fmla="*/ 1974606 h 2344739"/>
              <a:gd name="connsiteX188" fmla="*/ 3400728 w 12192001"/>
              <a:gd name="connsiteY188" fmla="*/ 1962558 h 2344739"/>
              <a:gd name="connsiteX189" fmla="*/ 3363888 w 12192001"/>
              <a:gd name="connsiteY189" fmla="*/ 1979510 h 2344739"/>
              <a:gd name="connsiteX190" fmla="*/ 3344026 w 12192001"/>
              <a:gd name="connsiteY190" fmla="*/ 1981192 h 2344739"/>
              <a:gd name="connsiteX191" fmla="*/ 3341698 w 12192001"/>
              <a:gd name="connsiteY191" fmla="*/ 1980217 h 2344739"/>
              <a:gd name="connsiteX192" fmla="*/ 3262356 w 12192001"/>
              <a:gd name="connsiteY192" fmla="*/ 1986094 h 2344739"/>
              <a:gd name="connsiteX193" fmla="*/ 3142556 w 12192001"/>
              <a:gd name="connsiteY193" fmla="*/ 1993869 h 2344739"/>
              <a:gd name="connsiteX194" fmla="*/ 3030291 w 12192001"/>
              <a:gd name="connsiteY194" fmla="*/ 1996512 h 2344739"/>
              <a:gd name="connsiteX195" fmla="*/ 2781569 w 12192001"/>
              <a:gd name="connsiteY195" fmla="*/ 2018333 h 2344739"/>
              <a:gd name="connsiteX196" fmla="*/ 2646527 w 12192001"/>
              <a:gd name="connsiteY196" fmla="*/ 2028869 h 2344739"/>
              <a:gd name="connsiteX197" fmla="*/ 2568028 w 12192001"/>
              <a:gd name="connsiteY197" fmla="*/ 2002628 h 2344739"/>
              <a:gd name="connsiteX198" fmla="*/ 2443255 w 12192001"/>
              <a:gd name="connsiteY198" fmla="*/ 2016529 h 2344739"/>
              <a:gd name="connsiteX199" fmla="*/ 2315112 w 12192001"/>
              <a:gd name="connsiteY199" fmla="*/ 2024996 h 2344739"/>
              <a:gd name="connsiteX200" fmla="*/ 2208578 w 12192001"/>
              <a:gd name="connsiteY200" fmla="*/ 2019763 h 2344739"/>
              <a:gd name="connsiteX201" fmla="*/ 2094665 w 12192001"/>
              <a:gd name="connsiteY201" fmla="*/ 2003052 h 2344739"/>
              <a:gd name="connsiteX202" fmla="*/ 1997356 w 12192001"/>
              <a:gd name="connsiteY202" fmla="*/ 1995032 h 2344739"/>
              <a:gd name="connsiteX203" fmla="*/ 1928172 w 12192001"/>
              <a:gd name="connsiteY203" fmla="*/ 2016977 h 2344739"/>
              <a:gd name="connsiteX204" fmla="*/ 1921650 w 12192001"/>
              <a:gd name="connsiteY204" fmla="*/ 2012146 h 2344739"/>
              <a:gd name="connsiteX205" fmla="*/ 1873080 w 12192001"/>
              <a:gd name="connsiteY205" fmla="*/ 2013741 h 2344739"/>
              <a:gd name="connsiteX206" fmla="*/ 1786655 w 12192001"/>
              <a:gd name="connsiteY206" fmla="*/ 2041363 h 2344739"/>
              <a:gd name="connsiteX207" fmla="*/ 1738204 w 12192001"/>
              <a:gd name="connsiteY207" fmla="*/ 2036312 h 2344739"/>
              <a:gd name="connsiteX208" fmla="*/ 1675071 w 12192001"/>
              <a:gd name="connsiteY208" fmla="*/ 2019963 h 2344739"/>
              <a:gd name="connsiteX209" fmla="*/ 1608669 w 12192001"/>
              <a:gd name="connsiteY209" fmla="*/ 2013066 h 2344739"/>
              <a:gd name="connsiteX210" fmla="*/ 1496110 w 12192001"/>
              <a:gd name="connsiteY210" fmla="*/ 1987476 h 2344739"/>
              <a:gd name="connsiteX211" fmla="*/ 1149979 w 12192001"/>
              <a:gd name="connsiteY211" fmla="*/ 1938041 h 2344739"/>
              <a:gd name="connsiteX212" fmla="*/ 858269 w 12192001"/>
              <a:gd name="connsiteY212" fmla="*/ 1928608 h 2344739"/>
              <a:gd name="connsiteX213" fmla="*/ 837540 w 12192001"/>
              <a:gd name="connsiteY213" fmla="*/ 1929821 h 2344739"/>
              <a:gd name="connsiteX214" fmla="*/ 816809 w 12192001"/>
              <a:gd name="connsiteY214" fmla="*/ 1927857 h 2344739"/>
              <a:gd name="connsiteX215" fmla="*/ 811506 w 12192001"/>
              <a:gd name="connsiteY215" fmla="*/ 1930751 h 2344739"/>
              <a:gd name="connsiteX216" fmla="*/ 797041 w 12192001"/>
              <a:gd name="connsiteY216" fmla="*/ 1930446 h 2344739"/>
              <a:gd name="connsiteX217" fmla="*/ 767901 w 12192001"/>
              <a:gd name="connsiteY217" fmla="*/ 1932653 h 2344739"/>
              <a:gd name="connsiteX218" fmla="*/ 763053 w 12192001"/>
              <a:gd name="connsiteY218" fmla="*/ 1930432 h 2344739"/>
              <a:gd name="connsiteX219" fmla="*/ 720047 w 12192001"/>
              <a:gd name="connsiteY219" fmla="*/ 1929661 h 2344739"/>
              <a:gd name="connsiteX220" fmla="*/ 719742 w 12192001"/>
              <a:gd name="connsiteY220" fmla="*/ 1928399 h 2344739"/>
              <a:gd name="connsiteX221" fmla="*/ 708875 w 12192001"/>
              <a:gd name="connsiteY221" fmla="*/ 1922722 h 2344739"/>
              <a:gd name="connsiteX222" fmla="*/ 596792 w 12192001"/>
              <a:gd name="connsiteY222" fmla="*/ 1879864 h 2344739"/>
              <a:gd name="connsiteX223" fmla="*/ 578535 w 12192001"/>
              <a:gd name="connsiteY223" fmla="*/ 1877212 h 2344739"/>
              <a:gd name="connsiteX224" fmla="*/ 571717 w 12192001"/>
              <a:gd name="connsiteY224" fmla="*/ 1877401 h 2344739"/>
              <a:gd name="connsiteX225" fmla="*/ 445099 w 12192001"/>
              <a:gd name="connsiteY225" fmla="*/ 1839371 h 2344739"/>
              <a:gd name="connsiteX226" fmla="*/ 404015 w 12192001"/>
              <a:gd name="connsiteY226" fmla="*/ 1833548 h 2344739"/>
              <a:gd name="connsiteX227" fmla="*/ 292435 w 12192001"/>
              <a:gd name="connsiteY227" fmla="*/ 1812852 h 2344739"/>
              <a:gd name="connsiteX228" fmla="*/ 118381 w 12192001"/>
              <a:gd name="connsiteY228" fmla="*/ 1761047 h 2344739"/>
              <a:gd name="connsiteX229" fmla="*/ 15526 w 12192001"/>
              <a:gd name="connsiteY229" fmla="*/ 1758191 h 2344739"/>
              <a:gd name="connsiteX230" fmla="*/ 2 w 12192001"/>
              <a:gd name="connsiteY230" fmla="*/ 1752722 h 2344739"/>
              <a:gd name="connsiteX231" fmla="*/ 1 w 12192001"/>
              <a:gd name="connsiteY231" fmla="*/ 762497 h 2344739"/>
              <a:gd name="connsiteX232" fmla="*/ 0 w 12192001"/>
              <a:gd name="connsiteY232" fmla="*/ 762497 h 2344739"/>
              <a:gd name="connsiteX233" fmla="*/ 0 w 12192001"/>
              <a:gd name="connsiteY233" fmla="*/ 222213 h 2344739"/>
              <a:gd name="connsiteX234" fmla="*/ 0 w 12192001"/>
              <a:gd name="connsiteY234"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22499 w 12192001"/>
              <a:gd name="connsiteY25" fmla="*/ 999965 h 2344739"/>
              <a:gd name="connsiteX26" fmla="*/ 11245526 w 12192001"/>
              <a:gd name="connsiteY26" fmla="*/ 1274060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51232 w 12192001"/>
              <a:gd name="connsiteY69" fmla="*/ 1923669 h 2344739"/>
              <a:gd name="connsiteX70" fmla="*/ 9150210 w 12192001"/>
              <a:gd name="connsiteY70" fmla="*/ 1922604 h 2344739"/>
              <a:gd name="connsiteX71" fmla="*/ 9137318 w 12192001"/>
              <a:gd name="connsiteY71" fmla="*/ 1920435 h 2344739"/>
              <a:gd name="connsiteX72" fmla="*/ 9113812 w 12192001"/>
              <a:gd name="connsiteY72" fmla="*/ 1919069 h 2344739"/>
              <a:gd name="connsiteX73" fmla="*/ 9053453 w 12192001"/>
              <a:gd name="connsiteY73" fmla="*/ 1910755 h 2344739"/>
              <a:gd name="connsiteX74" fmla="*/ 9005486 w 12192001"/>
              <a:gd name="connsiteY74" fmla="*/ 1914040 h 2344739"/>
              <a:gd name="connsiteX75" fmla="*/ 9005201 w 12192001"/>
              <a:gd name="connsiteY75" fmla="*/ 1913800 h 2344739"/>
              <a:gd name="connsiteX76" fmla="*/ 8996232 w 12192001"/>
              <a:gd name="connsiteY76" fmla="*/ 1915011 h 2344739"/>
              <a:gd name="connsiteX77" fmla="*/ 8990394 w 12192001"/>
              <a:gd name="connsiteY77" fmla="*/ 1917072 h 2344739"/>
              <a:gd name="connsiteX78" fmla="*/ 8974337 w 12192001"/>
              <a:gd name="connsiteY78" fmla="*/ 1920298 h 2344739"/>
              <a:gd name="connsiteX79" fmla="*/ 8968011 w 12192001"/>
              <a:gd name="connsiteY79" fmla="*/ 1919598 h 2344739"/>
              <a:gd name="connsiteX80" fmla="*/ 8963048 w 12192001"/>
              <a:gd name="connsiteY80" fmla="*/ 1917373 h 2344739"/>
              <a:gd name="connsiteX81" fmla="*/ 8928988 w 12192001"/>
              <a:gd name="connsiteY81" fmla="*/ 1914185 h 2344739"/>
              <a:gd name="connsiteX82" fmla="*/ 8752444 w 12192001"/>
              <a:gd name="connsiteY82" fmla="*/ 1933417 h 2344739"/>
              <a:gd name="connsiteX83" fmla="*/ 8707847 w 12192001"/>
              <a:gd name="connsiteY83" fmla="*/ 1935518 h 2344739"/>
              <a:gd name="connsiteX84" fmla="*/ 8596071 w 12192001"/>
              <a:gd name="connsiteY84" fmla="*/ 1944090 h 2344739"/>
              <a:gd name="connsiteX85" fmla="*/ 8525230 w 12192001"/>
              <a:gd name="connsiteY85" fmla="*/ 1929248 h 2344739"/>
              <a:gd name="connsiteX86" fmla="*/ 8510983 w 12192001"/>
              <a:gd name="connsiteY86" fmla="*/ 1935163 h 2344739"/>
              <a:gd name="connsiteX87" fmla="*/ 8506167 w 12192001"/>
              <a:gd name="connsiteY87" fmla="*/ 1938164 h 2344739"/>
              <a:gd name="connsiteX88" fmla="*/ 8497968 w 12192001"/>
              <a:gd name="connsiteY88" fmla="*/ 1940902 h 2344739"/>
              <a:gd name="connsiteX89" fmla="*/ 8497594 w 12192001"/>
              <a:gd name="connsiteY89" fmla="*/ 1940723 h 2344739"/>
              <a:gd name="connsiteX90" fmla="*/ 8490249 w 12192001"/>
              <a:gd name="connsiteY90" fmla="*/ 1943773 h 2344739"/>
              <a:gd name="connsiteX91" fmla="*/ 8367182 w 12192001"/>
              <a:gd name="connsiteY91" fmla="*/ 1957815 h 2344739"/>
              <a:gd name="connsiteX92" fmla="*/ 8353799 w 12192001"/>
              <a:gd name="connsiteY92" fmla="*/ 1958009 h 2344739"/>
              <a:gd name="connsiteX93" fmla="*/ 8352373 w 12192001"/>
              <a:gd name="connsiteY93" fmla="*/ 1957169 h 2344739"/>
              <a:gd name="connsiteX94" fmla="*/ 8320104 w 12192001"/>
              <a:gd name="connsiteY94" fmla="*/ 1974587 h 2344739"/>
              <a:gd name="connsiteX95" fmla="*/ 8314433 w 12192001"/>
              <a:gd name="connsiteY95" fmla="*/ 1974913 h 2344739"/>
              <a:gd name="connsiteX96" fmla="*/ 8295174 w 12192001"/>
              <a:gd name="connsiteY96" fmla="*/ 1988808 h 2344739"/>
              <a:gd name="connsiteX97" fmla="*/ 8284276 w 12192001"/>
              <a:gd name="connsiteY97" fmla="*/ 1994631 h 2344739"/>
              <a:gd name="connsiteX98" fmla="*/ 8283150 w 12192001"/>
              <a:gd name="connsiteY98" fmla="*/ 1999074 h 2344739"/>
              <a:gd name="connsiteX99" fmla="*/ 8266076 w 12192001"/>
              <a:gd name="connsiteY99" fmla="*/ 2006249 h 2344739"/>
              <a:gd name="connsiteX100" fmla="*/ 8263377 w 12192001"/>
              <a:gd name="connsiteY100" fmla="*/ 2006019 h 2344739"/>
              <a:gd name="connsiteX101" fmla="*/ 8252033 w 12192001"/>
              <a:gd name="connsiteY101" fmla="*/ 2015862 h 2344739"/>
              <a:gd name="connsiteX102" fmla="*/ 8245834 w 12192001"/>
              <a:gd name="connsiteY102" fmla="*/ 2028854 h 2344739"/>
              <a:gd name="connsiteX103" fmla="*/ 8090272 w 12192001"/>
              <a:gd name="connsiteY103" fmla="*/ 2075015 h 2344739"/>
              <a:gd name="connsiteX104" fmla="*/ 7905407 w 12192001"/>
              <a:gd name="connsiteY104" fmla="*/ 2116988 h 2344739"/>
              <a:gd name="connsiteX105" fmla="*/ 7718745 w 12192001"/>
              <a:gd name="connsiteY105" fmla="*/ 2142703 h 2344739"/>
              <a:gd name="connsiteX106" fmla="*/ 7614347 w 12192001"/>
              <a:gd name="connsiteY106" fmla="*/ 2139232 h 2344739"/>
              <a:gd name="connsiteX107" fmla="*/ 7527543 w 12192001"/>
              <a:gd name="connsiteY107" fmla="*/ 2145060 h 2344739"/>
              <a:gd name="connsiteX108" fmla="*/ 7519571 w 12192001"/>
              <a:gd name="connsiteY108" fmla="*/ 2147613 h 2344739"/>
              <a:gd name="connsiteX109" fmla="*/ 7507411 w 12192001"/>
              <a:gd name="connsiteY109" fmla="*/ 2148948 h 2344739"/>
              <a:gd name="connsiteX110" fmla="*/ 7507040 w 12192001"/>
              <a:gd name="connsiteY110" fmla="*/ 2148621 h 2344739"/>
              <a:gd name="connsiteX111" fmla="*/ 7495795 w 12192001"/>
              <a:gd name="connsiteY111" fmla="*/ 2150573 h 2344739"/>
              <a:gd name="connsiteX112" fmla="*/ 7405391 w 12192001"/>
              <a:gd name="connsiteY112" fmla="*/ 2142468 h 2344739"/>
              <a:gd name="connsiteX113" fmla="*/ 7312180 w 12192001"/>
              <a:gd name="connsiteY113" fmla="*/ 2132873 h 2344739"/>
              <a:gd name="connsiteX114" fmla="*/ 7310853 w 12192001"/>
              <a:gd name="connsiteY114" fmla="*/ 2131431 h 2344739"/>
              <a:gd name="connsiteX115" fmla="*/ 7218559 w 12192001"/>
              <a:gd name="connsiteY115" fmla="*/ 2156680 h 2344739"/>
              <a:gd name="connsiteX116" fmla="*/ 7201101 w 12192001"/>
              <a:gd name="connsiteY116" fmla="*/ 2161230 h 2344739"/>
              <a:gd name="connsiteX117" fmla="*/ 7197004 w 12192001"/>
              <a:gd name="connsiteY117" fmla="*/ 2166588 h 2344739"/>
              <a:gd name="connsiteX118" fmla="*/ 7170808 w 12192001"/>
              <a:gd name="connsiteY118" fmla="*/ 2171236 h 2344739"/>
              <a:gd name="connsiteX119" fmla="*/ 7096988 w 12192001"/>
              <a:gd name="connsiteY119" fmla="*/ 2183464 h 2344739"/>
              <a:gd name="connsiteX120" fmla="*/ 7018496 w 12192001"/>
              <a:gd name="connsiteY120" fmla="*/ 2183090 h 2344739"/>
              <a:gd name="connsiteX121" fmla="*/ 6904146 w 12192001"/>
              <a:gd name="connsiteY121" fmla="*/ 2212596 h 2344739"/>
              <a:gd name="connsiteX122" fmla="*/ 6708222 w 12192001"/>
              <a:gd name="connsiteY122" fmla="*/ 2240551 h 2344739"/>
              <a:gd name="connsiteX123" fmla="*/ 6549454 w 12192001"/>
              <a:gd name="connsiteY123" fmla="*/ 2269327 h 2344739"/>
              <a:gd name="connsiteX124" fmla="*/ 6317560 w 12192001"/>
              <a:gd name="connsiteY124" fmla="*/ 2316127 h 2344739"/>
              <a:gd name="connsiteX125" fmla="*/ 6168674 w 12192001"/>
              <a:gd name="connsiteY125" fmla="*/ 2318214 h 2344739"/>
              <a:gd name="connsiteX126" fmla="*/ 6073848 w 12192001"/>
              <a:gd name="connsiteY126" fmla="*/ 2338676 h 2344739"/>
              <a:gd name="connsiteX127" fmla="*/ 6068529 w 12192001"/>
              <a:gd name="connsiteY127" fmla="*/ 2337139 h 2344739"/>
              <a:gd name="connsiteX128" fmla="*/ 6048638 w 12192001"/>
              <a:gd name="connsiteY128" fmla="*/ 2337822 h 2344739"/>
              <a:gd name="connsiteX129" fmla="*/ 6041285 w 12192001"/>
              <a:gd name="connsiteY129" fmla="*/ 2329473 h 2344739"/>
              <a:gd name="connsiteX130" fmla="*/ 6010090 w 12192001"/>
              <a:gd name="connsiteY130" fmla="*/ 2324380 h 2344739"/>
              <a:gd name="connsiteX131" fmla="*/ 5957375 w 12192001"/>
              <a:gd name="connsiteY131" fmla="*/ 2328024 h 2344739"/>
              <a:gd name="connsiteX132" fmla="*/ 5758919 w 12192001"/>
              <a:gd name="connsiteY132" fmla="*/ 2343716 h 2344739"/>
              <a:gd name="connsiteX133" fmla="*/ 5626960 w 12192001"/>
              <a:gd name="connsiteY133" fmla="*/ 2344739 h 2344739"/>
              <a:gd name="connsiteX134" fmla="*/ 5470906 w 12192001"/>
              <a:gd name="connsiteY134" fmla="*/ 2330719 h 2344739"/>
              <a:gd name="connsiteX135" fmla="*/ 5432761 w 12192001"/>
              <a:gd name="connsiteY135" fmla="*/ 2319466 h 2344739"/>
              <a:gd name="connsiteX136" fmla="*/ 5381669 w 12192001"/>
              <a:gd name="connsiteY136" fmla="*/ 2301764 h 2344739"/>
              <a:gd name="connsiteX137" fmla="*/ 5261764 w 12192001"/>
              <a:gd name="connsiteY137" fmla="*/ 2281347 h 2344739"/>
              <a:gd name="connsiteX138" fmla="*/ 5222961 w 12192001"/>
              <a:gd name="connsiteY138" fmla="*/ 2270223 h 2344739"/>
              <a:gd name="connsiteX139" fmla="*/ 5174660 w 12192001"/>
              <a:gd name="connsiteY139" fmla="*/ 2267233 h 2344739"/>
              <a:gd name="connsiteX140" fmla="*/ 5156554 w 12192001"/>
              <a:gd name="connsiteY140" fmla="*/ 2260010 h 2344739"/>
              <a:gd name="connsiteX141" fmla="*/ 5142599 w 12192001"/>
              <a:gd name="connsiteY141" fmla="*/ 2256610 h 2344739"/>
              <a:gd name="connsiteX142" fmla="*/ 5139596 w 12192001"/>
              <a:gd name="connsiteY142" fmla="*/ 2254509 h 2344739"/>
              <a:gd name="connsiteX143" fmla="*/ 5121659 w 12192001"/>
              <a:gd name="connsiteY143" fmla="*/ 2243656 h 2344739"/>
              <a:gd name="connsiteX144" fmla="*/ 5065790 w 12192001"/>
              <a:gd name="connsiteY144" fmla="*/ 2250227 h 2344739"/>
              <a:gd name="connsiteX145" fmla="*/ 5011514 w 12192001"/>
              <a:gd name="connsiteY145" fmla="*/ 2233846 h 2344739"/>
              <a:gd name="connsiteX146" fmla="*/ 4840441 w 12192001"/>
              <a:gd name="connsiteY146" fmla="*/ 2209829 h 2344739"/>
              <a:gd name="connsiteX147" fmla="*/ 4762447 w 12192001"/>
              <a:gd name="connsiteY147" fmla="*/ 2182061 h 2344739"/>
              <a:gd name="connsiteX148" fmla="*/ 4723186 w 12192001"/>
              <a:gd name="connsiteY148" fmla="*/ 2173047 h 2344739"/>
              <a:gd name="connsiteX149" fmla="*/ 4721176 w 12192001"/>
              <a:gd name="connsiteY149" fmla="*/ 2172298 h 2344739"/>
              <a:gd name="connsiteX150" fmla="*/ 4722111 w 12192001"/>
              <a:gd name="connsiteY150" fmla="*/ 2172087 h 2344739"/>
              <a:gd name="connsiteX151" fmla="*/ 4717202 w 12192001"/>
              <a:gd name="connsiteY151" fmla="*/ 2170817 h 2344739"/>
              <a:gd name="connsiteX152" fmla="*/ 4721176 w 12192001"/>
              <a:gd name="connsiteY152" fmla="*/ 2172298 h 2344739"/>
              <a:gd name="connsiteX153" fmla="*/ 4715526 w 12192001"/>
              <a:gd name="connsiteY153" fmla="*/ 2173573 h 2344739"/>
              <a:gd name="connsiteX154" fmla="*/ 4515814 w 12192001"/>
              <a:gd name="connsiteY154" fmla="*/ 2163671 h 2344739"/>
              <a:gd name="connsiteX155" fmla="*/ 4428543 w 12192001"/>
              <a:gd name="connsiteY155" fmla="*/ 2153020 h 2344739"/>
              <a:gd name="connsiteX156" fmla="*/ 4362875 w 12192001"/>
              <a:gd name="connsiteY156" fmla="*/ 2151674 h 2344739"/>
              <a:gd name="connsiteX157" fmla="*/ 4316966 w 12192001"/>
              <a:gd name="connsiteY157" fmla="*/ 2158289 h 2344739"/>
              <a:gd name="connsiteX158" fmla="*/ 4315110 w 12192001"/>
              <a:gd name="connsiteY158" fmla="*/ 2156948 h 2344739"/>
              <a:gd name="connsiteX159" fmla="*/ 4295144 w 12192001"/>
              <a:gd name="connsiteY159" fmla="*/ 2155069 h 2344739"/>
              <a:gd name="connsiteX160" fmla="*/ 4290064 w 12192001"/>
              <a:gd name="connsiteY160" fmla="*/ 2157986 h 2344739"/>
              <a:gd name="connsiteX161" fmla="*/ 4276142 w 12192001"/>
              <a:gd name="connsiteY161" fmla="*/ 2157740 h 2344739"/>
              <a:gd name="connsiteX162" fmla="*/ 4248117 w 12192001"/>
              <a:gd name="connsiteY162" fmla="*/ 2160064 h 2344739"/>
              <a:gd name="connsiteX163" fmla="*/ 4202051 w 12192001"/>
              <a:gd name="connsiteY163" fmla="*/ 2157269 h 2344739"/>
              <a:gd name="connsiteX164" fmla="*/ 4201745 w 12192001"/>
              <a:gd name="connsiteY164" fmla="*/ 2156010 h 2344739"/>
              <a:gd name="connsiteX165" fmla="*/ 4191248 w 12192001"/>
              <a:gd name="connsiteY165" fmla="*/ 2150376 h 2344739"/>
              <a:gd name="connsiteX166" fmla="*/ 4142745 w 12192001"/>
              <a:gd name="connsiteY166" fmla="*/ 2134511 h 2344739"/>
              <a:gd name="connsiteX167" fmla="*/ 4083097 w 12192001"/>
              <a:gd name="connsiteY167" fmla="*/ 2107978 h 2344739"/>
              <a:gd name="connsiteX168" fmla="*/ 4074546 w 12192001"/>
              <a:gd name="connsiteY168" fmla="*/ 2107143 h 2344739"/>
              <a:gd name="connsiteX169" fmla="*/ 4074427 w 12192001"/>
              <a:gd name="connsiteY169" fmla="*/ 2106844 h 2344739"/>
              <a:gd name="connsiteX170" fmla="*/ 4065510 w 12192001"/>
              <a:gd name="connsiteY170" fmla="*/ 2105400 h 2344739"/>
              <a:gd name="connsiteX171" fmla="*/ 4058954 w 12192001"/>
              <a:gd name="connsiteY171" fmla="*/ 2105618 h 2344739"/>
              <a:gd name="connsiteX172" fmla="*/ 4042364 w 12192001"/>
              <a:gd name="connsiteY172" fmla="*/ 2103997 h 2344739"/>
              <a:gd name="connsiteX173" fmla="*/ 4036997 w 12192001"/>
              <a:gd name="connsiteY173" fmla="*/ 2101563 h 2344739"/>
              <a:gd name="connsiteX174" fmla="*/ 4035363 w 12192001"/>
              <a:gd name="connsiteY174" fmla="*/ 2097896 h 2344739"/>
              <a:gd name="connsiteX175" fmla="*/ 4033778 w 12192001"/>
              <a:gd name="connsiteY175" fmla="*/ 2098131 h 2344739"/>
              <a:gd name="connsiteX176" fmla="*/ 4004538 w 12192001"/>
              <a:gd name="connsiteY176" fmla="*/ 2085563 h 2344739"/>
              <a:gd name="connsiteX177" fmla="*/ 3936846 w 12192001"/>
              <a:gd name="connsiteY177" fmla="*/ 2068106 h 2344739"/>
              <a:gd name="connsiteX178" fmla="*/ 3897275 w 12192001"/>
              <a:gd name="connsiteY178" fmla="*/ 2062451 h 2344739"/>
              <a:gd name="connsiteX179" fmla="*/ 3789760 w 12192001"/>
              <a:gd name="connsiteY179" fmla="*/ 2042213 h 2344739"/>
              <a:gd name="connsiteX180" fmla="*/ 3682513 w 12192001"/>
              <a:gd name="connsiteY180" fmla="*/ 2018290 h 2344739"/>
              <a:gd name="connsiteX181" fmla="*/ 3610035 w 12192001"/>
              <a:gd name="connsiteY181" fmla="*/ 1986019 h 2344739"/>
              <a:gd name="connsiteX182" fmla="*/ 3603855 w 12192001"/>
              <a:gd name="connsiteY182" fmla="*/ 1987381 h 2344739"/>
              <a:gd name="connsiteX183" fmla="*/ 3594736 w 12192001"/>
              <a:gd name="connsiteY183" fmla="*/ 1987545 h 2344739"/>
              <a:gd name="connsiteX184" fmla="*/ 3594501 w 12192001"/>
              <a:gd name="connsiteY184" fmla="*/ 1987276 h 2344739"/>
              <a:gd name="connsiteX185" fmla="*/ 3585978 w 12192001"/>
              <a:gd name="connsiteY185" fmla="*/ 1987966 h 2344739"/>
              <a:gd name="connsiteX186" fmla="*/ 3536135 w 12192001"/>
              <a:gd name="connsiteY186" fmla="*/ 1978267 h 2344739"/>
              <a:gd name="connsiteX187" fmla="*/ 3473223 w 12192001"/>
              <a:gd name="connsiteY187" fmla="*/ 1974606 h 2344739"/>
              <a:gd name="connsiteX188" fmla="*/ 3400728 w 12192001"/>
              <a:gd name="connsiteY188" fmla="*/ 1962558 h 2344739"/>
              <a:gd name="connsiteX189" fmla="*/ 3363888 w 12192001"/>
              <a:gd name="connsiteY189" fmla="*/ 1979510 h 2344739"/>
              <a:gd name="connsiteX190" fmla="*/ 3344026 w 12192001"/>
              <a:gd name="connsiteY190" fmla="*/ 1981192 h 2344739"/>
              <a:gd name="connsiteX191" fmla="*/ 3341698 w 12192001"/>
              <a:gd name="connsiteY191" fmla="*/ 1980217 h 2344739"/>
              <a:gd name="connsiteX192" fmla="*/ 3262356 w 12192001"/>
              <a:gd name="connsiteY192" fmla="*/ 1986094 h 2344739"/>
              <a:gd name="connsiteX193" fmla="*/ 3142556 w 12192001"/>
              <a:gd name="connsiteY193" fmla="*/ 1993869 h 2344739"/>
              <a:gd name="connsiteX194" fmla="*/ 3030291 w 12192001"/>
              <a:gd name="connsiteY194" fmla="*/ 1996512 h 2344739"/>
              <a:gd name="connsiteX195" fmla="*/ 2781569 w 12192001"/>
              <a:gd name="connsiteY195" fmla="*/ 2018333 h 2344739"/>
              <a:gd name="connsiteX196" fmla="*/ 2646527 w 12192001"/>
              <a:gd name="connsiteY196" fmla="*/ 2028869 h 2344739"/>
              <a:gd name="connsiteX197" fmla="*/ 2568028 w 12192001"/>
              <a:gd name="connsiteY197" fmla="*/ 2002628 h 2344739"/>
              <a:gd name="connsiteX198" fmla="*/ 2443255 w 12192001"/>
              <a:gd name="connsiteY198" fmla="*/ 2016529 h 2344739"/>
              <a:gd name="connsiteX199" fmla="*/ 2315112 w 12192001"/>
              <a:gd name="connsiteY199" fmla="*/ 2024996 h 2344739"/>
              <a:gd name="connsiteX200" fmla="*/ 2208578 w 12192001"/>
              <a:gd name="connsiteY200" fmla="*/ 2019763 h 2344739"/>
              <a:gd name="connsiteX201" fmla="*/ 2094665 w 12192001"/>
              <a:gd name="connsiteY201" fmla="*/ 2003052 h 2344739"/>
              <a:gd name="connsiteX202" fmla="*/ 1997356 w 12192001"/>
              <a:gd name="connsiteY202" fmla="*/ 1995032 h 2344739"/>
              <a:gd name="connsiteX203" fmla="*/ 1928172 w 12192001"/>
              <a:gd name="connsiteY203" fmla="*/ 2016977 h 2344739"/>
              <a:gd name="connsiteX204" fmla="*/ 1921650 w 12192001"/>
              <a:gd name="connsiteY204" fmla="*/ 2012146 h 2344739"/>
              <a:gd name="connsiteX205" fmla="*/ 1873080 w 12192001"/>
              <a:gd name="connsiteY205" fmla="*/ 2013741 h 2344739"/>
              <a:gd name="connsiteX206" fmla="*/ 1786655 w 12192001"/>
              <a:gd name="connsiteY206" fmla="*/ 2041363 h 2344739"/>
              <a:gd name="connsiteX207" fmla="*/ 1738204 w 12192001"/>
              <a:gd name="connsiteY207" fmla="*/ 2036312 h 2344739"/>
              <a:gd name="connsiteX208" fmla="*/ 1675071 w 12192001"/>
              <a:gd name="connsiteY208" fmla="*/ 2019963 h 2344739"/>
              <a:gd name="connsiteX209" fmla="*/ 1608669 w 12192001"/>
              <a:gd name="connsiteY209" fmla="*/ 2013066 h 2344739"/>
              <a:gd name="connsiteX210" fmla="*/ 1496110 w 12192001"/>
              <a:gd name="connsiteY210" fmla="*/ 1987476 h 2344739"/>
              <a:gd name="connsiteX211" fmla="*/ 1149979 w 12192001"/>
              <a:gd name="connsiteY211" fmla="*/ 1938041 h 2344739"/>
              <a:gd name="connsiteX212" fmla="*/ 858269 w 12192001"/>
              <a:gd name="connsiteY212" fmla="*/ 1928608 h 2344739"/>
              <a:gd name="connsiteX213" fmla="*/ 837540 w 12192001"/>
              <a:gd name="connsiteY213" fmla="*/ 1929821 h 2344739"/>
              <a:gd name="connsiteX214" fmla="*/ 816809 w 12192001"/>
              <a:gd name="connsiteY214" fmla="*/ 1927857 h 2344739"/>
              <a:gd name="connsiteX215" fmla="*/ 811506 w 12192001"/>
              <a:gd name="connsiteY215" fmla="*/ 1930751 h 2344739"/>
              <a:gd name="connsiteX216" fmla="*/ 797041 w 12192001"/>
              <a:gd name="connsiteY216" fmla="*/ 1930446 h 2344739"/>
              <a:gd name="connsiteX217" fmla="*/ 767901 w 12192001"/>
              <a:gd name="connsiteY217" fmla="*/ 1932653 h 2344739"/>
              <a:gd name="connsiteX218" fmla="*/ 763053 w 12192001"/>
              <a:gd name="connsiteY218" fmla="*/ 1930432 h 2344739"/>
              <a:gd name="connsiteX219" fmla="*/ 720047 w 12192001"/>
              <a:gd name="connsiteY219" fmla="*/ 1929661 h 2344739"/>
              <a:gd name="connsiteX220" fmla="*/ 719742 w 12192001"/>
              <a:gd name="connsiteY220" fmla="*/ 1928399 h 2344739"/>
              <a:gd name="connsiteX221" fmla="*/ 708875 w 12192001"/>
              <a:gd name="connsiteY221" fmla="*/ 1922722 h 2344739"/>
              <a:gd name="connsiteX222" fmla="*/ 596792 w 12192001"/>
              <a:gd name="connsiteY222" fmla="*/ 1879864 h 2344739"/>
              <a:gd name="connsiteX223" fmla="*/ 578535 w 12192001"/>
              <a:gd name="connsiteY223" fmla="*/ 1877212 h 2344739"/>
              <a:gd name="connsiteX224" fmla="*/ 571717 w 12192001"/>
              <a:gd name="connsiteY224" fmla="*/ 1877401 h 2344739"/>
              <a:gd name="connsiteX225" fmla="*/ 445099 w 12192001"/>
              <a:gd name="connsiteY225" fmla="*/ 1839371 h 2344739"/>
              <a:gd name="connsiteX226" fmla="*/ 404015 w 12192001"/>
              <a:gd name="connsiteY226" fmla="*/ 1833548 h 2344739"/>
              <a:gd name="connsiteX227" fmla="*/ 292435 w 12192001"/>
              <a:gd name="connsiteY227" fmla="*/ 1812852 h 2344739"/>
              <a:gd name="connsiteX228" fmla="*/ 118381 w 12192001"/>
              <a:gd name="connsiteY228" fmla="*/ 1761047 h 2344739"/>
              <a:gd name="connsiteX229" fmla="*/ 15526 w 12192001"/>
              <a:gd name="connsiteY229" fmla="*/ 1758191 h 2344739"/>
              <a:gd name="connsiteX230" fmla="*/ 2 w 12192001"/>
              <a:gd name="connsiteY230" fmla="*/ 1752722 h 2344739"/>
              <a:gd name="connsiteX231" fmla="*/ 1 w 12192001"/>
              <a:gd name="connsiteY231" fmla="*/ 762497 h 2344739"/>
              <a:gd name="connsiteX232" fmla="*/ 0 w 12192001"/>
              <a:gd name="connsiteY232" fmla="*/ 762497 h 2344739"/>
              <a:gd name="connsiteX233" fmla="*/ 0 w 12192001"/>
              <a:gd name="connsiteY233" fmla="*/ 222213 h 2344739"/>
              <a:gd name="connsiteX234" fmla="*/ 0 w 12192001"/>
              <a:gd name="connsiteY234"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22499 w 12192001"/>
              <a:gd name="connsiteY25" fmla="*/ 999965 h 2344739"/>
              <a:gd name="connsiteX26" fmla="*/ 11279184 w 12192001"/>
              <a:gd name="connsiteY26" fmla="*/ 1223571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51232 w 12192001"/>
              <a:gd name="connsiteY69" fmla="*/ 1923669 h 2344739"/>
              <a:gd name="connsiteX70" fmla="*/ 9150210 w 12192001"/>
              <a:gd name="connsiteY70" fmla="*/ 1922604 h 2344739"/>
              <a:gd name="connsiteX71" fmla="*/ 9137318 w 12192001"/>
              <a:gd name="connsiteY71" fmla="*/ 1920435 h 2344739"/>
              <a:gd name="connsiteX72" fmla="*/ 9113812 w 12192001"/>
              <a:gd name="connsiteY72" fmla="*/ 1919069 h 2344739"/>
              <a:gd name="connsiteX73" fmla="*/ 9053453 w 12192001"/>
              <a:gd name="connsiteY73" fmla="*/ 1910755 h 2344739"/>
              <a:gd name="connsiteX74" fmla="*/ 9005486 w 12192001"/>
              <a:gd name="connsiteY74" fmla="*/ 1914040 h 2344739"/>
              <a:gd name="connsiteX75" fmla="*/ 9005201 w 12192001"/>
              <a:gd name="connsiteY75" fmla="*/ 1913800 h 2344739"/>
              <a:gd name="connsiteX76" fmla="*/ 8996232 w 12192001"/>
              <a:gd name="connsiteY76" fmla="*/ 1915011 h 2344739"/>
              <a:gd name="connsiteX77" fmla="*/ 8990394 w 12192001"/>
              <a:gd name="connsiteY77" fmla="*/ 1917072 h 2344739"/>
              <a:gd name="connsiteX78" fmla="*/ 8974337 w 12192001"/>
              <a:gd name="connsiteY78" fmla="*/ 1920298 h 2344739"/>
              <a:gd name="connsiteX79" fmla="*/ 8968011 w 12192001"/>
              <a:gd name="connsiteY79" fmla="*/ 1919598 h 2344739"/>
              <a:gd name="connsiteX80" fmla="*/ 8963048 w 12192001"/>
              <a:gd name="connsiteY80" fmla="*/ 1917373 h 2344739"/>
              <a:gd name="connsiteX81" fmla="*/ 8928988 w 12192001"/>
              <a:gd name="connsiteY81" fmla="*/ 1914185 h 2344739"/>
              <a:gd name="connsiteX82" fmla="*/ 8752444 w 12192001"/>
              <a:gd name="connsiteY82" fmla="*/ 1933417 h 2344739"/>
              <a:gd name="connsiteX83" fmla="*/ 8707847 w 12192001"/>
              <a:gd name="connsiteY83" fmla="*/ 1935518 h 2344739"/>
              <a:gd name="connsiteX84" fmla="*/ 8596071 w 12192001"/>
              <a:gd name="connsiteY84" fmla="*/ 1944090 h 2344739"/>
              <a:gd name="connsiteX85" fmla="*/ 8525230 w 12192001"/>
              <a:gd name="connsiteY85" fmla="*/ 1929248 h 2344739"/>
              <a:gd name="connsiteX86" fmla="*/ 8510983 w 12192001"/>
              <a:gd name="connsiteY86" fmla="*/ 1935163 h 2344739"/>
              <a:gd name="connsiteX87" fmla="*/ 8506167 w 12192001"/>
              <a:gd name="connsiteY87" fmla="*/ 1938164 h 2344739"/>
              <a:gd name="connsiteX88" fmla="*/ 8497968 w 12192001"/>
              <a:gd name="connsiteY88" fmla="*/ 1940902 h 2344739"/>
              <a:gd name="connsiteX89" fmla="*/ 8497594 w 12192001"/>
              <a:gd name="connsiteY89" fmla="*/ 1940723 h 2344739"/>
              <a:gd name="connsiteX90" fmla="*/ 8490249 w 12192001"/>
              <a:gd name="connsiteY90" fmla="*/ 1943773 h 2344739"/>
              <a:gd name="connsiteX91" fmla="*/ 8367182 w 12192001"/>
              <a:gd name="connsiteY91" fmla="*/ 1957815 h 2344739"/>
              <a:gd name="connsiteX92" fmla="*/ 8353799 w 12192001"/>
              <a:gd name="connsiteY92" fmla="*/ 1958009 h 2344739"/>
              <a:gd name="connsiteX93" fmla="*/ 8352373 w 12192001"/>
              <a:gd name="connsiteY93" fmla="*/ 1957169 h 2344739"/>
              <a:gd name="connsiteX94" fmla="*/ 8320104 w 12192001"/>
              <a:gd name="connsiteY94" fmla="*/ 1974587 h 2344739"/>
              <a:gd name="connsiteX95" fmla="*/ 8314433 w 12192001"/>
              <a:gd name="connsiteY95" fmla="*/ 1974913 h 2344739"/>
              <a:gd name="connsiteX96" fmla="*/ 8295174 w 12192001"/>
              <a:gd name="connsiteY96" fmla="*/ 1988808 h 2344739"/>
              <a:gd name="connsiteX97" fmla="*/ 8284276 w 12192001"/>
              <a:gd name="connsiteY97" fmla="*/ 1994631 h 2344739"/>
              <a:gd name="connsiteX98" fmla="*/ 8283150 w 12192001"/>
              <a:gd name="connsiteY98" fmla="*/ 1999074 h 2344739"/>
              <a:gd name="connsiteX99" fmla="*/ 8266076 w 12192001"/>
              <a:gd name="connsiteY99" fmla="*/ 2006249 h 2344739"/>
              <a:gd name="connsiteX100" fmla="*/ 8263377 w 12192001"/>
              <a:gd name="connsiteY100" fmla="*/ 2006019 h 2344739"/>
              <a:gd name="connsiteX101" fmla="*/ 8252033 w 12192001"/>
              <a:gd name="connsiteY101" fmla="*/ 2015862 h 2344739"/>
              <a:gd name="connsiteX102" fmla="*/ 8245834 w 12192001"/>
              <a:gd name="connsiteY102" fmla="*/ 2028854 h 2344739"/>
              <a:gd name="connsiteX103" fmla="*/ 8090272 w 12192001"/>
              <a:gd name="connsiteY103" fmla="*/ 2075015 h 2344739"/>
              <a:gd name="connsiteX104" fmla="*/ 7905407 w 12192001"/>
              <a:gd name="connsiteY104" fmla="*/ 2116988 h 2344739"/>
              <a:gd name="connsiteX105" fmla="*/ 7718745 w 12192001"/>
              <a:gd name="connsiteY105" fmla="*/ 2142703 h 2344739"/>
              <a:gd name="connsiteX106" fmla="*/ 7614347 w 12192001"/>
              <a:gd name="connsiteY106" fmla="*/ 2139232 h 2344739"/>
              <a:gd name="connsiteX107" fmla="*/ 7527543 w 12192001"/>
              <a:gd name="connsiteY107" fmla="*/ 2145060 h 2344739"/>
              <a:gd name="connsiteX108" fmla="*/ 7519571 w 12192001"/>
              <a:gd name="connsiteY108" fmla="*/ 2147613 h 2344739"/>
              <a:gd name="connsiteX109" fmla="*/ 7507411 w 12192001"/>
              <a:gd name="connsiteY109" fmla="*/ 2148948 h 2344739"/>
              <a:gd name="connsiteX110" fmla="*/ 7507040 w 12192001"/>
              <a:gd name="connsiteY110" fmla="*/ 2148621 h 2344739"/>
              <a:gd name="connsiteX111" fmla="*/ 7495795 w 12192001"/>
              <a:gd name="connsiteY111" fmla="*/ 2150573 h 2344739"/>
              <a:gd name="connsiteX112" fmla="*/ 7405391 w 12192001"/>
              <a:gd name="connsiteY112" fmla="*/ 2142468 h 2344739"/>
              <a:gd name="connsiteX113" fmla="*/ 7312180 w 12192001"/>
              <a:gd name="connsiteY113" fmla="*/ 2132873 h 2344739"/>
              <a:gd name="connsiteX114" fmla="*/ 7310853 w 12192001"/>
              <a:gd name="connsiteY114" fmla="*/ 2131431 h 2344739"/>
              <a:gd name="connsiteX115" fmla="*/ 7218559 w 12192001"/>
              <a:gd name="connsiteY115" fmla="*/ 2156680 h 2344739"/>
              <a:gd name="connsiteX116" fmla="*/ 7201101 w 12192001"/>
              <a:gd name="connsiteY116" fmla="*/ 2161230 h 2344739"/>
              <a:gd name="connsiteX117" fmla="*/ 7197004 w 12192001"/>
              <a:gd name="connsiteY117" fmla="*/ 2166588 h 2344739"/>
              <a:gd name="connsiteX118" fmla="*/ 7170808 w 12192001"/>
              <a:gd name="connsiteY118" fmla="*/ 2171236 h 2344739"/>
              <a:gd name="connsiteX119" fmla="*/ 7096988 w 12192001"/>
              <a:gd name="connsiteY119" fmla="*/ 2183464 h 2344739"/>
              <a:gd name="connsiteX120" fmla="*/ 7018496 w 12192001"/>
              <a:gd name="connsiteY120" fmla="*/ 2183090 h 2344739"/>
              <a:gd name="connsiteX121" fmla="*/ 6904146 w 12192001"/>
              <a:gd name="connsiteY121" fmla="*/ 2212596 h 2344739"/>
              <a:gd name="connsiteX122" fmla="*/ 6708222 w 12192001"/>
              <a:gd name="connsiteY122" fmla="*/ 2240551 h 2344739"/>
              <a:gd name="connsiteX123" fmla="*/ 6549454 w 12192001"/>
              <a:gd name="connsiteY123" fmla="*/ 2269327 h 2344739"/>
              <a:gd name="connsiteX124" fmla="*/ 6317560 w 12192001"/>
              <a:gd name="connsiteY124" fmla="*/ 2316127 h 2344739"/>
              <a:gd name="connsiteX125" fmla="*/ 6168674 w 12192001"/>
              <a:gd name="connsiteY125" fmla="*/ 2318214 h 2344739"/>
              <a:gd name="connsiteX126" fmla="*/ 6073848 w 12192001"/>
              <a:gd name="connsiteY126" fmla="*/ 2338676 h 2344739"/>
              <a:gd name="connsiteX127" fmla="*/ 6068529 w 12192001"/>
              <a:gd name="connsiteY127" fmla="*/ 2337139 h 2344739"/>
              <a:gd name="connsiteX128" fmla="*/ 6048638 w 12192001"/>
              <a:gd name="connsiteY128" fmla="*/ 2337822 h 2344739"/>
              <a:gd name="connsiteX129" fmla="*/ 6041285 w 12192001"/>
              <a:gd name="connsiteY129" fmla="*/ 2329473 h 2344739"/>
              <a:gd name="connsiteX130" fmla="*/ 6010090 w 12192001"/>
              <a:gd name="connsiteY130" fmla="*/ 2324380 h 2344739"/>
              <a:gd name="connsiteX131" fmla="*/ 5957375 w 12192001"/>
              <a:gd name="connsiteY131" fmla="*/ 2328024 h 2344739"/>
              <a:gd name="connsiteX132" fmla="*/ 5758919 w 12192001"/>
              <a:gd name="connsiteY132" fmla="*/ 2343716 h 2344739"/>
              <a:gd name="connsiteX133" fmla="*/ 5626960 w 12192001"/>
              <a:gd name="connsiteY133" fmla="*/ 2344739 h 2344739"/>
              <a:gd name="connsiteX134" fmla="*/ 5470906 w 12192001"/>
              <a:gd name="connsiteY134" fmla="*/ 2330719 h 2344739"/>
              <a:gd name="connsiteX135" fmla="*/ 5432761 w 12192001"/>
              <a:gd name="connsiteY135" fmla="*/ 2319466 h 2344739"/>
              <a:gd name="connsiteX136" fmla="*/ 5381669 w 12192001"/>
              <a:gd name="connsiteY136" fmla="*/ 2301764 h 2344739"/>
              <a:gd name="connsiteX137" fmla="*/ 5261764 w 12192001"/>
              <a:gd name="connsiteY137" fmla="*/ 2281347 h 2344739"/>
              <a:gd name="connsiteX138" fmla="*/ 5222961 w 12192001"/>
              <a:gd name="connsiteY138" fmla="*/ 2270223 h 2344739"/>
              <a:gd name="connsiteX139" fmla="*/ 5174660 w 12192001"/>
              <a:gd name="connsiteY139" fmla="*/ 2267233 h 2344739"/>
              <a:gd name="connsiteX140" fmla="*/ 5156554 w 12192001"/>
              <a:gd name="connsiteY140" fmla="*/ 2260010 h 2344739"/>
              <a:gd name="connsiteX141" fmla="*/ 5142599 w 12192001"/>
              <a:gd name="connsiteY141" fmla="*/ 2256610 h 2344739"/>
              <a:gd name="connsiteX142" fmla="*/ 5139596 w 12192001"/>
              <a:gd name="connsiteY142" fmla="*/ 2254509 h 2344739"/>
              <a:gd name="connsiteX143" fmla="*/ 5121659 w 12192001"/>
              <a:gd name="connsiteY143" fmla="*/ 2243656 h 2344739"/>
              <a:gd name="connsiteX144" fmla="*/ 5065790 w 12192001"/>
              <a:gd name="connsiteY144" fmla="*/ 2250227 h 2344739"/>
              <a:gd name="connsiteX145" fmla="*/ 5011514 w 12192001"/>
              <a:gd name="connsiteY145" fmla="*/ 2233846 h 2344739"/>
              <a:gd name="connsiteX146" fmla="*/ 4840441 w 12192001"/>
              <a:gd name="connsiteY146" fmla="*/ 2209829 h 2344739"/>
              <a:gd name="connsiteX147" fmla="*/ 4762447 w 12192001"/>
              <a:gd name="connsiteY147" fmla="*/ 2182061 h 2344739"/>
              <a:gd name="connsiteX148" fmla="*/ 4723186 w 12192001"/>
              <a:gd name="connsiteY148" fmla="*/ 2173047 h 2344739"/>
              <a:gd name="connsiteX149" fmla="*/ 4721176 w 12192001"/>
              <a:gd name="connsiteY149" fmla="*/ 2172298 h 2344739"/>
              <a:gd name="connsiteX150" fmla="*/ 4722111 w 12192001"/>
              <a:gd name="connsiteY150" fmla="*/ 2172087 h 2344739"/>
              <a:gd name="connsiteX151" fmla="*/ 4717202 w 12192001"/>
              <a:gd name="connsiteY151" fmla="*/ 2170817 h 2344739"/>
              <a:gd name="connsiteX152" fmla="*/ 4721176 w 12192001"/>
              <a:gd name="connsiteY152" fmla="*/ 2172298 h 2344739"/>
              <a:gd name="connsiteX153" fmla="*/ 4715526 w 12192001"/>
              <a:gd name="connsiteY153" fmla="*/ 2173573 h 2344739"/>
              <a:gd name="connsiteX154" fmla="*/ 4515814 w 12192001"/>
              <a:gd name="connsiteY154" fmla="*/ 2163671 h 2344739"/>
              <a:gd name="connsiteX155" fmla="*/ 4428543 w 12192001"/>
              <a:gd name="connsiteY155" fmla="*/ 2153020 h 2344739"/>
              <a:gd name="connsiteX156" fmla="*/ 4362875 w 12192001"/>
              <a:gd name="connsiteY156" fmla="*/ 2151674 h 2344739"/>
              <a:gd name="connsiteX157" fmla="*/ 4316966 w 12192001"/>
              <a:gd name="connsiteY157" fmla="*/ 2158289 h 2344739"/>
              <a:gd name="connsiteX158" fmla="*/ 4315110 w 12192001"/>
              <a:gd name="connsiteY158" fmla="*/ 2156948 h 2344739"/>
              <a:gd name="connsiteX159" fmla="*/ 4295144 w 12192001"/>
              <a:gd name="connsiteY159" fmla="*/ 2155069 h 2344739"/>
              <a:gd name="connsiteX160" fmla="*/ 4290064 w 12192001"/>
              <a:gd name="connsiteY160" fmla="*/ 2157986 h 2344739"/>
              <a:gd name="connsiteX161" fmla="*/ 4276142 w 12192001"/>
              <a:gd name="connsiteY161" fmla="*/ 2157740 h 2344739"/>
              <a:gd name="connsiteX162" fmla="*/ 4248117 w 12192001"/>
              <a:gd name="connsiteY162" fmla="*/ 2160064 h 2344739"/>
              <a:gd name="connsiteX163" fmla="*/ 4202051 w 12192001"/>
              <a:gd name="connsiteY163" fmla="*/ 2157269 h 2344739"/>
              <a:gd name="connsiteX164" fmla="*/ 4201745 w 12192001"/>
              <a:gd name="connsiteY164" fmla="*/ 2156010 h 2344739"/>
              <a:gd name="connsiteX165" fmla="*/ 4191248 w 12192001"/>
              <a:gd name="connsiteY165" fmla="*/ 2150376 h 2344739"/>
              <a:gd name="connsiteX166" fmla="*/ 4142745 w 12192001"/>
              <a:gd name="connsiteY166" fmla="*/ 2134511 h 2344739"/>
              <a:gd name="connsiteX167" fmla="*/ 4083097 w 12192001"/>
              <a:gd name="connsiteY167" fmla="*/ 2107978 h 2344739"/>
              <a:gd name="connsiteX168" fmla="*/ 4074546 w 12192001"/>
              <a:gd name="connsiteY168" fmla="*/ 2107143 h 2344739"/>
              <a:gd name="connsiteX169" fmla="*/ 4074427 w 12192001"/>
              <a:gd name="connsiteY169" fmla="*/ 2106844 h 2344739"/>
              <a:gd name="connsiteX170" fmla="*/ 4065510 w 12192001"/>
              <a:gd name="connsiteY170" fmla="*/ 2105400 h 2344739"/>
              <a:gd name="connsiteX171" fmla="*/ 4058954 w 12192001"/>
              <a:gd name="connsiteY171" fmla="*/ 2105618 h 2344739"/>
              <a:gd name="connsiteX172" fmla="*/ 4042364 w 12192001"/>
              <a:gd name="connsiteY172" fmla="*/ 2103997 h 2344739"/>
              <a:gd name="connsiteX173" fmla="*/ 4036997 w 12192001"/>
              <a:gd name="connsiteY173" fmla="*/ 2101563 h 2344739"/>
              <a:gd name="connsiteX174" fmla="*/ 4035363 w 12192001"/>
              <a:gd name="connsiteY174" fmla="*/ 2097896 h 2344739"/>
              <a:gd name="connsiteX175" fmla="*/ 4033778 w 12192001"/>
              <a:gd name="connsiteY175" fmla="*/ 2098131 h 2344739"/>
              <a:gd name="connsiteX176" fmla="*/ 4004538 w 12192001"/>
              <a:gd name="connsiteY176" fmla="*/ 2085563 h 2344739"/>
              <a:gd name="connsiteX177" fmla="*/ 3936846 w 12192001"/>
              <a:gd name="connsiteY177" fmla="*/ 2068106 h 2344739"/>
              <a:gd name="connsiteX178" fmla="*/ 3897275 w 12192001"/>
              <a:gd name="connsiteY178" fmla="*/ 2062451 h 2344739"/>
              <a:gd name="connsiteX179" fmla="*/ 3789760 w 12192001"/>
              <a:gd name="connsiteY179" fmla="*/ 2042213 h 2344739"/>
              <a:gd name="connsiteX180" fmla="*/ 3682513 w 12192001"/>
              <a:gd name="connsiteY180" fmla="*/ 2018290 h 2344739"/>
              <a:gd name="connsiteX181" fmla="*/ 3610035 w 12192001"/>
              <a:gd name="connsiteY181" fmla="*/ 1986019 h 2344739"/>
              <a:gd name="connsiteX182" fmla="*/ 3603855 w 12192001"/>
              <a:gd name="connsiteY182" fmla="*/ 1987381 h 2344739"/>
              <a:gd name="connsiteX183" fmla="*/ 3594736 w 12192001"/>
              <a:gd name="connsiteY183" fmla="*/ 1987545 h 2344739"/>
              <a:gd name="connsiteX184" fmla="*/ 3594501 w 12192001"/>
              <a:gd name="connsiteY184" fmla="*/ 1987276 h 2344739"/>
              <a:gd name="connsiteX185" fmla="*/ 3585978 w 12192001"/>
              <a:gd name="connsiteY185" fmla="*/ 1987966 h 2344739"/>
              <a:gd name="connsiteX186" fmla="*/ 3536135 w 12192001"/>
              <a:gd name="connsiteY186" fmla="*/ 1978267 h 2344739"/>
              <a:gd name="connsiteX187" fmla="*/ 3473223 w 12192001"/>
              <a:gd name="connsiteY187" fmla="*/ 1974606 h 2344739"/>
              <a:gd name="connsiteX188" fmla="*/ 3400728 w 12192001"/>
              <a:gd name="connsiteY188" fmla="*/ 1962558 h 2344739"/>
              <a:gd name="connsiteX189" fmla="*/ 3363888 w 12192001"/>
              <a:gd name="connsiteY189" fmla="*/ 1979510 h 2344739"/>
              <a:gd name="connsiteX190" fmla="*/ 3344026 w 12192001"/>
              <a:gd name="connsiteY190" fmla="*/ 1981192 h 2344739"/>
              <a:gd name="connsiteX191" fmla="*/ 3341698 w 12192001"/>
              <a:gd name="connsiteY191" fmla="*/ 1980217 h 2344739"/>
              <a:gd name="connsiteX192" fmla="*/ 3262356 w 12192001"/>
              <a:gd name="connsiteY192" fmla="*/ 1986094 h 2344739"/>
              <a:gd name="connsiteX193" fmla="*/ 3142556 w 12192001"/>
              <a:gd name="connsiteY193" fmla="*/ 1993869 h 2344739"/>
              <a:gd name="connsiteX194" fmla="*/ 3030291 w 12192001"/>
              <a:gd name="connsiteY194" fmla="*/ 1996512 h 2344739"/>
              <a:gd name="connsiteX195" fmla="*/ 2781569 w 12192001"/>
              <a:gd name="connsiteY195" fmla="*/ 2018333 h 2344739"/>
              <a:gd name="connsiteX196" fmla="*/ 2646527 w 12192001"/>
              <a:gd name="connsiteY196" fmla="*/ 2028869 h 2344739"/>
              <a:gd name="connsiteX197" fmla="*/ 2568028 w 12192001"/>
              <a:gd name="connsiteY197" fmla="*/ 2002628 h 2344739"/>
              <a:gd name="connsiteX198" fmla="*/ 2443255 w 12192001"/>
              <a:gd name="connsiteY198" fmla="*/ 2016529 h 2344739"/>
              <a:gd name="connsiteX199" fmla="*/ 2315112 w 12192001"/>
              <a:gd name="connsiteY199" fmla="*/ 2024996 h 2344739"/>
              <a:gd name="connsiteX200" fmla="*/ 2208578 w 12192001"/>
              <a:gd name="connsiteY200" fmla="*/ 2019763 h 2344739"/>
              <a:gd name="connsiteX201" fmla="*/ 2094665 w 12192001"/>
              <a:gd name="connsiteY201" fmla="*/ 2003052 h 2344739"/>
              <a:gd name="connsiteX202" fmla="*/ 1997356 w 12192001"/>
              <a:gd name="connsiteY202" fmla="*/ 1995032 h 2344739"/>
              <a:gd name="connsiteX203" fmla="*/ 1928172 w 12192001"/>
              <a:gd name="connsiteY203" fmla="*/ 2016977 h 2344739"/>
              <a:gd name="connsiteX204" fmla="*/ 1921650 w 12192001"/>
              <a:gd name="connsiteY204" fmla="*/ 2012146 h 2344739"/>
              <a:gd name="connsiteX205" fmla="*/ 1873080 w 12192001"/>
              <a:gd name="connsiteY205" fmla="*/ 2013741 h 2344739"/>
              <a:gd name="connsiteX206" fmla="*/ 1786655 w 12192001"/>
              <a:gd name="connsiteY206" fmla="*/ 2041363 h 2344739"/>
              <a:gd name="connsiteX207" fmla="*/ 1738204 w 12192001"/>
              <a:gd name="connsiteY207" fmla="*/ 2036312 h 2344739"/>
              <a:gd name="connsiteX208" fmla="*/ 1675071 w 12192001"/>
              <a:gd name="connsiteY208" fmla="*/ 2019963 h 2344739"/>
              <a:gd name="connsiteX209" fmla="*/ 1608669 w 12192001"/>
              <a:gd name="connsiteY209" fmla="*/ 2013066 h 2344739"/>
              <a:gd name="connsiteX210" fmla="*/ 1496110 w 12192001"/>
              <a:gd name="connsiteY210" fmla="*/ 1987476 h 2344739"/>
              <a:gd name="connsiteX211" fmla="*/ 1149979 w 12192001"/>
              <a:gd name="connsiteY211" fmla="*/ 1938041 h 2344739"/>
              <a:gd name="connsiteX212" fmla="*/ 858269 w 12192001"/>
              <a:gd name="connsiteY212" fmla="*/ 1928608 h 2344739"/>
              <a:gd name="connsiteX213" fmla="*/ 837540 w 12192001"/>
              <a:gd name="connsiteY213" fmla="*/ 1929821 h 2344739"/>
              <a:gd name="connsiteX214" fmla="*/ 816809 w 12192001"/>
              <a:gd name="connsiteY214" fmla="*/ 1927857 h 2344739"/>
              <a:gd name="connsiteX215" fmla="*/ 811506 w 12192001"/>
              <a:gd name="connsiteY215" fmla="*/ 1930751 h 2344739"/>
              <a:gd name="connsiteX216" fmla="*/ 797041 w 12192001"/>
              <a:gd name="connsiteY216" fmla="*/ 1930446 h 2344739"/>
              <a:gd name="connsiteX217" fmla="*/ 767901 w 12192001"/>
              <a:gd name="connsiteY217" fmla="*/ 1932653 h 2344739"/>
              <a:gd name="connsiteX218" fmla="*/ 763053 w 12192001"/>
              <a:gd name="connsiteY218" fmla="*/ 1930432 h 2344739"/>
              <a:gd name="connsiteX219" fmla="*/ 720047 w 12192001"/>
              <a:gd name="connsiteY219" fmla="*/ 1929661 h 2344739"/>
              <a:gd name="connsiteX220" fmla="*/ 719742 w 12192001"/>
              <a:gd name="connsiteY220" fmla="*/ 1928399 h 2344739"/>
              <a:gd name="connsiteX221" fmla="*/ 708875 w 12192001"/>
              <a:gd name="connsiteY221" fmla="*/ 1922722 h 2344739"/>
              <a:gd name="connsiteX222" fmla="*/ 596792 w 12192001"/>
              <a:gd name="connsiteY222" fmla="*/ 1879864 h 2344739"/>
              <a:gd name="connsiteX223" fmla="*/ 578535 w 12192001"/>
              <a:gd name="connsiteY223" fmla="*/ 1877212 h 2344739"/>
              <a:gd name="connsiteX224" fmla="*/ 571717 w 12192001"/>
              <a:gd name="connsiteY224" fmla="*/ 1877401 h 2344739"/>
              <a:gd name="connsiteX225" fmla="*/ 445099 w 12192001"/>
              <a:gd name="connsiteY225" fmla="*/ 1839371 h 2344739"/>
              <a:gd name="connsiteX226" fmla="*/ 404015 w 12192001"/>
              <a:gd name="connsiteY226" fmla="*/ 1833548 h 2344739"/>
              <a:gd name="connsiteX227" fmla="*/ 292435 w 12192001"/>
              <a:gd name="connsiteY227" fmla="*/ 1812852 h 2344739"/>
              <a:gd name="connsiteX228" fmla="*/ 118381 w 12192001"/>
              <a:gd name="connsiteY228" fmla="*/ 1761047 h 2344739"/>
              <a:gd name="connsiteX229" fmla="*/ 15526 w 12192001"/>
              <a:gd name="connsiteY229" fmla="*/ 1758191 h 2344739"/>
              <a:gd name="connsiteX230" fmla="*/ 2 w 12192001"/>
              <a:gd name="connsiteY230" fmla="*/ 1752722 h 2344739"/>
              <a:gd name="connsiteX231" fmla="*/ 1 w 12192001"/>
              <a:gd name="connsiteY231" fmla="*/ 762497 h 2344739"/>
              <a:gd name="connsiteX232" fmla="*/ 0 w 12192001"/>
              <a:gd name="connsiteY232" fmla="*/ 762497 h 2344739"/>
              <a:gd name="connsiteX233" fmla="*/ 0 w 12192001"/>
              <a:gd name="connsiteY233" fmla="*/ 222213 h 2344739"/>
              <a:gd name="connsiteX234" fmla="*/ 0 w 12192001"/>
              <a:gd name="connsiteY234"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22499 w 12192001"/>
              <a:gd name="connsiteY25" fmla="*/ 999965 h 2344739"/>
              <a:gd name="connsiteX26" fmla="*/ 11279184 w 12192001"/>
              <a:gd name="connsiteY26" fmla="*/ 1223571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51232 w 12192001"/>
              <a:gd name="connsiteY69" fmla="*/ 1923669 h 2344739"/>
              <a:gd name="connsiteX70" fmla="*/ 9137318 w 12192001"/>
              <a:gd name="connsiteY70" fmla="*/ 1920435 h 2344739"/>
              <a:gd name="connsiteX71" fmla="*/ 9113812 w 12192001"/>
              <a:gd name="connsiteY71" fmla="*/ 1919069 h 2344739"/>
              <a:gd name="connsiteX72" fmla="*/ 9053453 w 12192001"/>
              <a:gd name="connsiteY72" fmla="*/ 1910755 h 2344739"/>
              <a:gd name="connsiteX73" fmla="*/ 9005486 w 12192001"/>
              <a:gd name="connsiteY73" fmla="*/ 1914040 h 2344739"/>
              <a:gd name="connsiteX74" fmla="*/ 9005201 w 12192001"/>
              <a:gd name="connsiteY74" fmla="*/ 1913800 h 2344739"/>
              <a:gd name="connsiteX75" fmla="*/ 8996232 w 12192001"/>
              <a:gd name="connsiteY75" fmla="*/ 1915011 h 2344739"/>
              <a:gd name="connsiteX76" fmla="*/ 8990394 w 12192001"/>
              <a:gd name="connsiteY76" fmla="*/ 1917072 h 2344739"/>
              <a:gd name="connsiteX77" fmla="*/ 8974337 w 12192001"/>
              <a:gd name="connsiteY77" fmla="*/ 1920298 h 2344739"/>
              <a:gd name="connsiteX78" fmla="*/ 8968011 w 12192001"/>
              <a:gd name="connsiteY78" fmla="*/ 1919598 h 2344739"/>
              <a:gd name="connsiteX79" fmla="*/ 8963048 w 12192001"/>
              <a:gd name="connsiteY79" fmla="*/ 1917373 h 2344739"/>
              <a:gd name="connsiteX80" fmla="*/ 8928988 w 12192001"/>
              <a:gd name="connsiteY80" fmla="*/ 1914185 h 2344739"/>
              <a:gd name="connsiteX81" fmla="*/ 8752444 w 12192001"/>
              <a:gd name="connsiteY81" fmla="*/ 1933417 h 2344739"/>
              <a:gd name="connsiteX82" fmla="*/ 8707847 w 12192001"/>
              <a:gd name="connsiteY82" fmla="*/ 1935518 h 2344739"/>
              <a:gd name="connsiteX83" fmla="*/ 8596071 w 12192001"/>
              <a:gd name="connsiteY83" fmla="*/ 1944090 h 2344739"/>
              <a:gd name="connsiteX84" fmla="*/ 8525230 w 12192001"/>
              <a:gd name="connsiteY84" fmla="*/ 1929248 h 2344739"/>
              <a:gd name="connsiteX85" fmla="*/ 8510983 w 12192001"/>
              <a:gd name="connsiteY85" fmla="*/ 1935163 h 2344739"/>
              <a:gd name="connsiteX86" fmla="*/ 8506167 w 12192001"/>
              <a:gd name="connsiteY86" fmla="*/ 1938164 h 2344739"/>
              <a:gd name="connsiteX87" fmla="*/ 8497968 w 12192001"/>
              <a:gd name="connsiteY87" fmla="*/ 1940902 h 2344739"/>
              <a:gd name="connsiteX88" fmla="*/ 8497594 w 12192001"/>
              <a:gd name="connsiteY88" fmla="*/ 1940723 h 2344739"/>
              <a:gd name="connsiteX89" fmla="*/ 8490249 w 12192001"/>
              <a:gd name="connsiteY89" fmla="*/ 1943773 h 2344739"/>
              <a:gd name="connsiteX90" fmla="*/ 8367182 w 12192001"/>
              <a:gd name="connsiteY90" fmla="*/ 1957815 h 2344739"/>
              <a:gd name="connsiteX91" fmla="*/ 8353799 w 12192001"/>
              <a:gd name="connsiteY91" fmla="*/ 1958009 h 2344739"/>
              <a:gd name="connsiteX92" fmla="*/ 8352373 w 12192001"/>
              <a:gd name="connsiteY92" fmla="*/ 1957169 h 2344739"/>
              <a:gd name="connsiteX93" fmla="*/ 8320104 w 12192001"/>
              <a:gd name="connsiteY93" fmla="*/ 1974587 h 2344739"/>
              <a:gd name="connsiteX94" fmla="*/ 8314433 w 12192001"/>
              <a:gd name="connsiteY94" fmla="*/ 1974913 h 2344739"/>
              <a:gd name="connsiteX95" fmla="*/ 8295174 w 12192001"/>
              <a:gd name="connsiteY95" fmla="*/ 1988808 h 2344739"/>
              <a:gd name="connsiteX96" fmla="*/ 8284276 w 12192001"/>
              <a:gd name="connsiteY96" fmla="*/ 1994631 h 2344739"/>
              <a:gd name="connsiteX97" fmla="*/ 8283150 w 12192001"/>
              <a:gd name="connsiteY97" fmla="*/ 1999074 h 2344739"/>
              <a:gd name="connsiteX98" fmla="*/ 8266076 w 12192001"/>
              <a:gd name="connsiteY98" fmla="*/ 2006249 h 2344739"/>
              <a:gd name="connsiteX99" fmla="*/ 8263377 w 12192001"/>
              <a:gd name="connsiteY99" fmla="*/ 2006019 h 2344739"/>
              <a:gd name="connsiteX100" fmla="*/ 8252033 w 12192001"/>
              <a:gd name="connsiteY100" fmla="*/ 2015862 h 2344739"/>
              <a:gd name="connsiteX101" fmla="*/ 8245834 w 12192001"/>
              <a:gd name="connsiteY101" fmla="*/ 2028854 h 2344739"/>
              <a:gd name="connsiteX102" fmla="*/ 8090272 w 12192001"/>
              <a:gd name="connsiteY102" fmla="*/ 2075015 h 2344739"/>
              <a:gd name="connsiteX103" fmla="*/ 7905407 w 12192001"/>
              <a:gd name="connsiteY103" fmla="*/ 2116988 h 2344739"/>
              <a:gd name="connsiteX104" fmla="*/ 7718745 w 12192001"/>
              <a:gd name="connsiteY104" fmla="*/ 2142703 h 2344739"/>
              <a:gd name="connsiteX105" fmla="*/ 7614347 w 12192001"/>
              <a:gd name="connsiteY105" fmla="*/ 2139232 h 2344739"/>
              <a:gd name="connsiteX106" fmla="*/ 7527543 w 12192001"/>
              <a:gd name="connsiteY106" fmla="*/ 2145060 h 2344739"/>
              <a:gd name="connsiteX107" fmla="*/ 7519571 w 12192001"/>
              <a:gd name="connsiteY107" fmla="*/ 2147613 h 2344739"/>
              <a:gd name="connsiteX108" fmla="*/ 7507411 w 12192001"/>
              <a:gd name="connsiteY108" fmla="*/ 2148948 h 2344739"/>
              <a:gd name="connsiteX109" fmla="*/ 7507040 w 12192001"/>
              <a:gd name="connsiteY109" fmla="*/ 2148621 h 2344739"/>
              <a:gd name="connsiteX110" fmla="*/ 7495795 w 12192001"/>
              <a:gd name="connsiteY110" fmla="*/ 2150573 h 2344739"/>
              <a:gd name="connsiteX111" fmla="*/ 7405391 w 12192001"/>
              <a:gd name="connsiteY111" fmla="*/ 2142468 h 2344739"/>
              <a:gd name="connsiteX112" fmla="*/ 7312180 w 12192001"/>
              <a:gd name="connsiteY112" fmla="*/ 2132873 h 2344739"/>
              <a:gd name="connsiteX113" fmla="*/ 7310853 w 12192001"/>
              <a:gd name="connsiteY113" fmla="*/ 2131431 h 2344739"/>
              <a:gd name="connsiteX114" fmla="*/ 7218559 w 12192001"/>
              <a:gd name="connsiteY114" fmla="*/ 2156680 h 2344739"/>
              <a:gd name="connsiteX115" fmla="*/ 7201101 w 12192001"/>
              <a:gd name="connsiteY115" fmla="*/ 2161230 h 2344739"/>
              <a:gd name="connsiteX116" fmla="*/ 7197004 w 12192001"/>
              <a:gd name="connsiteY116" fmla="*/ 2166588 h 2344739"/>
              <a:gd name="connsiteX117" fmla="*/ 7170808 w 12192001"/>
              <a:gd name="connsiteY117" fmla="*/ 2171236 h 2344739"/>
              <a:gd name="connsiteX118" fmla="*/ 7096988 w 12192001"/>
              <a:gd name="connsiteY118" fmla="*/ 2183464 h 2344739"/>
              <a:gd name="connsiteX119" fmla="*/ 7018496 w 12192001"/>
              <a:gd name="connsiteY119" fmla="*/ 2183090 h 2344739"/>
              <a:gd name="connsiteX120" fmla="*/ 6904146 w 12192001"/>
              <a:gd name="connsiteY120" fmla="*/ 2212596 h 2344739"/>
              <a:gd name="connsiteX121" fmla="*/ 6708222 w 12192001"/>
              <a:gd name="connsiteY121" fmla="*/ 2240551 h 2344739"/>
              <a:gd name="connsiteX122" fmla="*/ 6549454 w 12192001"/>
              <a:gd name="connsiteY122" fmla="*/ 2269327 h 2344739"/>
              <a:gd name="connsiteX123" fmla="*/ 6317560 w 12192001"/>
              <a:gd name="connsiteY123" fmla="*/ 2316127 h 2344739"/>
              <a:gd name="connsiteX124" fmla="*/ 6168674 w 12192001"/>
              <a:gd name="connsiteY124" fmla="*/ 2318214 h 2344739"/>
              <a:gd name="connsiteX125" fmla="*/ 6073848 w 12192001"/>
              <a:gd name="connsiteY125" fmla="*/ 2338676 h 2344739"/>
              <a:gd name="connsiteX126" fmla="*/ 6068529 w 12192001"/>
              <a:gd name="connsiteY126" fmla="*/ 2337139 h 2344739"/>
              <a:gd name="connsiteX127" fmla="*/ 6048638 w 12192001"/>
              <a:gd name="connsiteY127" fmla="*/ 2337822 h 2344739"/>
              <a:gd name="connsiteX128" fmla="*/ 6041285 w 12192001"/>
              <a:gd name="connsiteY128" fmla="*/ 2329473 h 2344739"/>
              <a:gd name="connsiteX129" fmla="*/ 6010090 w 12192001"/>
              <a:gd name="connsiteY129" fmla="*/ 2324380 h 2344739"/>
              <a:gd name="connsiteX130" fmla="*/ 5957375 w 12192001"/>
              <a:gd name="connsiteY130" fmla="*/ 2328024 h 2344739"/>
              <a:gd name="connsiteX131" fmla="*/ 5758919 w 12192001"/>
              <a:gd name="connsiteY131" fmla="*/ 2343716 h 2344739"/>
              <a:gd name="connsiteX132" fmla="*/ 5626960 w 12192001"/>
              <a:gd name="connsiteY132" fmla="*/ 2344739 h 2344739"/>
              <a:gd name="connsiteX133" fmla="*/ 5470906 w 12192001"/>
              <a:gd name="connsiteY133" fmla="*/ 2330719 h 2344739"/>
              <a:gd name="connsiteX134" fmla="*/ 5432761 w 12192001"/>
              <a:gd name="connsiteY134" fmla="*/ 2319466 h 2344739"/>
              <a:gd name="connsiteX135" fmla="*/ 5381669 w 12192001"/>
              <a:gd name="connsiteY135" fmla="*/ 2301764 h 2344739"/>
              <a:gd name="connsiteX136" fmla="*/ 5261764 w 12192001"/>
              <a:gd name="connsiteY136" fmla="*/ 2281347 h 2344739"/>
              <a:gd name="connsiteX137" fmla="*/ 5222961 w 12192001"/>
              <a:gd name="connsiteY137" fmla="*/ 2270223 h 2344739"/>
              <a:gd name="connsiteX138" fmla="*/ 5174660 w 12192001"/>
              <a:gd name="connsiteY138" fmla="*/ 2267233 h 2344739"/>
              <a:gd name="connsiteX139" fmla="*/ 5156554 w 12192001"/>
              <a:gd name="connsiteY139" fmla="*/ 2260010 h 2344739"/>
              <a:gd name="connsiteX140" fmla="*/ 5142599 w 12192001"/>
              <a:gd name="connsiteY140" fmla="*/ 2256610 h 2344739"/>
              <a:gd name="connsiteX141" fmla="*/ 5139596 w 12192001"/>
              <a:gd name="connsiteY141" fmla="*/ 2254509 h 2344739"/>
              <a:gd name="connsiteX142" fmla="*/ 5121659 w 12192001"/>
              <a:gd name="connsiteY142" fmla="*/ 2243656 h 2344739"/>
              <a:gd name="connsiteX143" fmla="*/ 5065790 w 12192001"/>
              <a:gd name="connsiteY143" fmla="*/ 2250227 h 2344739"/>
              <a:gd name="connsiteX144" fmla="*/ 5011514 w 12192001"/>
              <a:gd name="connsiteY144" fmla="*/ 2233846 h 2344739"/>
              <a:gd name="connsiteX145" fmla="*/ 4840441 w 12192001"/>
              <a:gd name="connsiteY145" fmla="*/ 2209829 h 2344739"/>
              <a:gd name="connsiteX146" fmla="*/ 4762447 w 12192001"/>
              <a:gd name="connsiteY146" fmla="*/ 2182061 h 2344739"/>
              <a:gd name="connsiteX147" fmla="*/ 4723186 w 12192001"/>
              <a:gd name="connsiteY147" fmla="*/ 2173047 h 2344739"/>
              <a:gd name="connsiteX148" fmla="*/ 4721176 w 12192001"/>
              <a:gd name="connsiteY148" fmla="*/ 2172298 h 2344739"/>
              <a:gd name="connsiteX149" fmla="*/ 4722111 w 12192001"/>
              <a:gd name="connsiteY149" fmla="*/ 2172087 h 2344739"/>
              <a:gd name="connsiteX150" fmla="*/ 4717202 w 12192001"/>
              <a:gd name="connsiteY150" fmla="*/ 2170817 h 2344739"/>
              <a:gd name="connsiteX151" fmla="*/ 4721176 w 12192001"/>
              <a:gd name="connsiteY151" fmla="*/ 2172298 h 2344739"/>
              <a:gd name="connsiteX152" fmla="*/ 4715526 w 12192001"/>
              <a:gd name="connsiteY152" fmla="*/ 2173573 h 2344739"/>
              <a:gd name="connsiteX153" fmla="*/ 4515814 w 12192001"/>
              <a:gd name="connsiteY153" fmla="*/ 2163671 h 2344739"/>
              <a:gd name="connsiteX154" fmla="*/ 4428543 w 12192001"/>
              <a:gd name="connsiteY154" fmla="*/ 2153020 h 2344739"/>
              <a:gd name="connsiteX155" fmla="*/ 4362875 w 12192001"/>
              <a:gd name="connsiteY155" fmla="*/ 2151674 h 2344739"/>
              <a:gd name="connsiteX156" fmla="*/ 4316966 w 12192001"/>
              <a:gd name="connsiteY156" fmla="*/ 2158289 h 2344739"/>
              <a:gd name="connsiteX157" fmla="*/ 4315110 w 12192001"/>
              <a:gd name="connsiteY157" fmla="*/ 2156948 h 2344739"/>
              <a:gd name="connsiteX158" fmla="*/ 4295144 w 12192001"/>
              <a:gd name="connsiteY158" fmla="*/ 2155069 h 2344739"/>
              <a:gd name="connsiteX159" fmla="*/ 4290064 w 12192001"/>
              <a:gd name="connsiteY159" fmla="*/ 2157986 h 2344739"/>
              <a:gd name="connsiteX160" fmla="*/ 4276142 w 12192001"/>
              <a:gd name="connsiteY160" fmla="*/ 2157740 h 2344739"/>
              <a:gd name="connsiteX161" fmla="*/ 4248117 w 12192001"/>
              <a:gd name="connsiteY161" fmla="*/ 2160064 h 2344739"/>
              <a:gd name="connsiteX162" fmla="*/ 4202051 w 12192001"/>
              <a:gd name="connsiteY162" fmla="*/ 2157269 h 2344739"/>
              <a:gd name="connsiteX163" fmla="*/ 4201745 w 12192001"/>
              <a:gd name="connsiteY163" fmla="*/ 2156010 h 2344739"/>
              <a:gd name="connsiteX164" fmla="*/ 4191248 w 12192001"/>
              <a:gd name="connsiteY164" fmla="*/ 2150376 h 2344739"/>
              <a:gd name="connsiteX165" fmla="*/ 4142745 w 12192001"/>
              <a:gd name="connsiteY165" fmla="*/ 2134511 h 2344739"/>
              <a:gd name="connsiteX166" fmla="*/ 4083097 w 12192001"/>
              <a:gd name="connsiteY166" fmla="*/ 2107978 h 2344739"/>
              <a:gd name="connsiteX167" fmla="*/ 4074546 w 12192001"/>
              <a:gd name="connsiteY167" fmla="*/ 2107143 h 2344739"/>
              <a:gd name="connsiteX168" fmla="*/ 4074427 w 12192001"/>
              <a:gd name="connsiteY168" fmla="*/ 2106844 h 2344739"/>
              <a:gd name="connsiteX169" fmla="*/ 4065510 w 12192001"/>
              <a:gd name="connsiteY169" fmla="*/ 2105400 h 2344739"/>
              <a:gd name="connsiteX170" fmla="*/ 4058954 w 12192001"/>
              <a:gd name="connsiteY170" fmla="*/ 2105618 h 2344739"/>
              <a:gd name="connsiteX171" fmla="*/ 4042364 w 12192001"/>
              <a:gd name="connsiteY171" fmla="*/ 2103997 h 2344739"/>
              <a:gd name="connsiteX172" fmla="*/ 4036997 w 12192001"/>
              <a:gd name="connsiteY172" fmla="*/ 2101563 h 2344739"/>
              <a:gd name="connsiteX173" fmla="*/ 4035363 w 12192001"/>
              <a:gd name="connsiteY173" fmla="*/ 2097896 h 2344739"/>
              <a:gd name="connsiteX174" fmla="*/ 4033778 w 12192001"/>
              <a:gd name="connsiteY174" fmla="*/ 2098131 h 2344739"/>
              <a:gd name="connsiteX175" fmla="*/ 4004538 w 12192001"/>
              <a:gd name="connsiteY175" fmla="*/ 2085563 h 2344739"/>
              <a:gd name="connsiteX176" fmla="*/ 3936846 w 12192001"/>
              <a:gd name="connsiteY176" fmla="*/ 2068106 h 2344739"/>
              <a:gd name="connsiteX177" fmla="*/ 3897275 w 12192001"/>
              <a:gd name="connsiteY177" fmla="*/ 2062451 h 2344739"/>
              <a:gd name="connsiteX178" fmla="*/ 3789760 w 12192001"/>
              <a:gd name="connsiteY178" fmla="*/ 2042213 h 2344739"/>
              <a:gd name="connsiteX179" fmla="*/ 3682513 w 12192001"/>
              <a:gd name="connsiteY179" fmla="*/ 2018290 h 2344739"/>
              <a:gd name="connsiteX180" fmla="*/ 3610035 w 12192001"/>
              <a:gd name="connsiteY180" fmla="*/ 1986019 h 2344739"/>
              <a:gd name="connsiteX181" fmla="*/ 3603855 w 12192001"/>
              <a:gd name="connsiteY181" fmla="*/ 1987381 h 2344739"/>
              <a:gd name="connsiteX182" fmla="*/ 3594736 w 12192001"/>
              <a:gd name="connsiteY182" fmla="*/ 1987545 h 2344739"/>
              <a:gd name="connsiteX183" fmla="*/ 3594501 w 12192001"/>
              <a:gd name="connsiteY183" fmla="*/ 1987276 h 2344739"/>
              <a:gd name="connsiteX184" fmla="*/ 3585978 w 12192001"/>
              <a:gd name="connsiteY184" fmla="*/ 1987966 h 2344739"/>
              <a:gd name="connsiteX185" fmla="*/ 3536135 w 12192001"/>
              <a:gd name="connsiteY185" fmla="*/ 1978267 h 2344739"/>
              <a:gd name="connsiteX186" fmla="*/ 3473223 w 12192001"/>
              <a:gd name="connsiteY186" fmla="*/ 1974606 h 2344739"/>
              <a:gd name="connsiteX187" fmla="*/ 3400728 w 12192001"/>
              <a:gd name="connsiteY187" fmla="*/ 1962558 h 2344739"/>
              <a:gd name="connsiteX188" fmla="*/ 3363888 w 12192001"/>
              <a:gd name="connsiteY188" fmla="*/ 1979510 h 2344739"/>
              <a:gd name="connsiteX189" fmla="*/ 3344026 w 12192001"/>
              <a:gd name="connsiteY189" fmla="*/ 1981192 h 2344739"/>
              <a:gd name="connsiteX190" fmla="*/ 3341698 w 12192001"/>
              <a:gd name="connsiteY190" fmla="*/ 1980217 h 2344739"/>
              <a:gd name="connsiteX191" fmla="*/ 3262356 w 12192001"/>
              <a:gd name="connsiteY191" fmla="*/ 1986094 h 2344739"/>
              <a:gd name="connsiteX192" fmla="*/ 3142556 w 12192001"/>
              <a:gd name="connsiteY192" fmla="*/ 1993869 h 2344739"/>
              <a:gd name="connsiteX193" fmla="*/ 3030291 w 12192001"/>
              <a:gd name="connsiteY193" fmla="*/ 1996512 h 2344739"/>
              <a:gd name="connsiteX194" fmla="*/ 2781569 w 12192001"/>
              <a:gd name="connsiteY194" fmla="*/ 2018333 h 2344739"/>
              <a:gd name="connsiteX195" fmla="*/ 2646527 w 12192001"/>
              <a:gd name="connsiteY195" fmla="*/ 2028869 h 2344739"/>
              <a:gd name="connsiteX196" fmla="*/ 2568028 w 12192001"/>
              <a:gd name="connsiteY196" fmla="*/ 2002628 h 2344739"/>
              <a:gd name="connsiteX197" fmla="*/ 2443255 w 12192001"/>
              <a:gd name="connsiteY197" fmla="*/ 2016529 h 2344739"/>
              <a:gd name="connsiteX198" fmla="*/ 2315112 w 12192001"/>
              <a:gd name="connsiteY198" fmla="*/ 2024996 h 2344739"/>
              <a:gd name="connsiteX199" fmla="*/ 2208578 w 12192001"/>
              <a:gd name="connsiteY199" fmla="*/ 2019763 h 2344739"/>
              <a:gd name="connsiteX200" fmla="*/ 2094665 w 12192001"/>
              <a:gd name="connsiteY200" fmla="*/ 2003052 h 2344739"/>
              <a:gd name="connsiteX201" fmla="*/ 1997356 w 12192001"/>
              <a:gd name="connsiteY201" fmla="*/ 1995032 h 2344739"/>
              <a:gd name="connsiteX202" fmla="*/ 1928172 w 12192001"/>
              <a:gd name="connsiteY202" fmla="*/ 2016977 h 2344739"/>
              <a:gd name="connsiteX203" fmla="*/ 1921650 w 12192001"/>
              <a:gd name="connsiteY203" fmla="*/ 2012146 h 2344739"/>
              <a:gd name="connsiteX204" fmla="*/ 1873080 w 12192001"/>
              <a:gd name="connsiteY204" fmla="*/ 2013741 h 2344739"/>
              <a:gd name="connsiteX205" fmla="*/ 1786655 w 12192001"/>
              <a:gd name="connsiteY205" fmla="*/ 2041363 h 2344739"/>
              <a:gd name="connsiteX206" fmla="*/ 1738204 w 12192001"/>
              <a:gd name="connsiteY206" fmla="*/ 2036312 h 2344739"/>
              <a:gd name="connsiteX207" fmla="*/ 1675071 w 12192001"/>
              <a:gd name="connsiteY207" fmla="*/ 2019963 h 2344739"/>
              <a:gd name="connsiteX208" fmla="*/ 1608669 w 12192001"/>
              <a:gd name="connsiteY208" fmla="*/ 2013066 h 2344739"/>
              <a:gd name="connsiteX209" fmla="*/ 1496110 w 12192001"/>
              <a:gd name="connsiteY209" fmla="*/ 1987476 h 2344739"/>
              <a:gd name="connsiteX210" fmla="*/ 1149979 w 12192001"/>
              <a:gd name="connsiteY210" fmla="*/ 1938041 h 2344739"/>
              <a:gd name="connsiteX211" fmla="*/ 858269 w 12192001"/>
              <a:gd name="connsiteY211" fmla="*/ 1928608 h 2344739"/>
              <a:gd name="connsiteX212" fmla="*/ 837540 w 12192001"/>
              <a:gd name="connsiteY212" fmla="*/ 1929821 h 2344739"/>
              <a:gd name="connsiteX213" fmla="*/ 816809 w 12192001"/>
              <a:gd name="connsiteY213" fmla="*/ 1927857 h 2344739"/>
              <a:gd name="connsiteX214" fmla="*/ 811506 w 12192001"/>
              <a:gd name="connsiteY214" fmla="*/ 1930751 h 2344739"/>
              <a:gd name="connsiteX215" fmla="*/ 797041 w 12192001"/>
              <a:gd name="connsiteY215" fmla="*/ 1930446 h 2344739"/>
              <a:gd name="connsiteX216" fmla="*/ 767901 w 12192001"/>
              <a:gd name="connsiteY216" fmla="*/ 1932653 h 2344739"/>
              <a:gd name="connsiteX217" fmla="*/ 763053 w 12192001"/>
              <a:gd name="connsiteY217" fmla="*/ 1930432 h 2344739"/>
              <a:gd name="connsiteX218" fmla="*/ 720047 w 12192001"/>
              <a:gd name="connsiteY218" fmla="*/ 1929661 h 2344739"/>
              <a:gd name="connsiteX219" fmla="*/ 719742 w 12192001"/>
              <a:gd name="connsiteY219" fmla="*/ 1928399 h 2344739"/>
              <a:gd name="connsiteX220" fmla="*/ 708875 w 12192001"/>
              <a:gd name="connsiteY220" fmla="*/ 1922722 h 2344739"/>
              <a:gd name="connsiteX221" fmla="*/ 596792 w 12192001"/>
              <a:gd name="connsiteY221" fmla="*/ 1879864 h 2344739"/>
              <a:gd name="connsiteX222" fmla="*/ 578535 w 12192001"/>
              <a:gd name="connsiteY222" fmla="*/ 1877212 h 2344739"/>
              <a:gd name="connsiteX223" fmla="*/ 571717 w 12192001"/>
              <a:gd name="connsiteY223" fmla="*/ 1877401 h 2344739"/>
              <a:gd name="connsiteX224" fmla="*/ 445099 w 12192001"/>
              <a:gd name="connsiteY224" fmla="*/ 1839371 h 2344739"/>
              <a:gd name="connsiteX225" fmla="*/ 404015 w 12192001"/>
              <a:gd name="connsiteY225" fmla="*/ 1833548 h 2344739"/>
              <a:gd name="connsiteX226" fmla="*/ 292435 w 12192001"/>
              <a:gd name="connsiteY226" fmla="*/ 1812852 h 2344739"/>
              <a:gd name="connsiteX227" fmla="*/ 118381 w 12192001"/>
              <a:gd name="connsiteY227" fmla="*/ 1761047 h 2344739"/>
              <a:gd name="connsiteX228" fmla="*/ 15526 w 12192001"/>
              <a:gd name="connsiteY228" fmla="*/ 1758191 h 2344739"/>
              <a:gd name="connsiteX229" fmla="*/ 2 w 12192001"/>
              <a:gd name="connsiteY229" fmla="*/ 1752722 h 2344739"/>
              <a:gd name="connsiteX230" fmla="*/ 1 w 12192001"/>
              <a:gd name="connsiteY230" fmla="*/ 762497 h 2344739"/>
              <a:gd name="connsiteX231" fmla="*/ 0 w 12192001"/>
              <a:gd name="connsiteY231" fmla="*/ 762497 h 2344739"/>
              <a:gd name="connsiteX232" fmla="*/ 0 w 12192001"/>
              <a:gd name="connsiteY232" fmla="*/ 222213 h 2344739"/>
              <a:gd name="connsiteX233" fmla="*/ 0 w 12192001"/>
              <a:gd name="connsiteY233"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22499 w 12192001"/>
              <a:gd name="connsiteY25" fmla="*/ 999965 h 2344739"/>
              <a:gd name="connsiteX26" fmla="*/ 11279184 w 12192001"/>
              <a:gd name="connsiteY26" fmla="*/ 1223571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51232 w 12192001"/>
              <a:gd name="connsiteY69" fmla="*/ 1923669 h 2344739"/>
              <a:gd name="connsiteX70" fmla="*/ 9113812 w 12192001"/>
              <a:gd name="connsiteY70" fmla="*/ 1919069 h 2344739"/>
              <a:gd name="connsiteX71" fmla="*/ 9053453 w 12192001"/>
              <a:gd name="connsiteY71" fmla="*/ 1910755 h 2344739"/>
              <a:gd name="connsiteX72" fmla="*/ 9005486 w 12192001"/>
              <a:gd name="connsiteY72" fmla="*/ 1914040 h 2344739"/>
              <a:gd name="connsiteX73" fmla="*/ 9005201 w 12192001"/>
              <a:gd name="connsiteY73" fmla="*/ 1913800 h 2344739"/>
              <a:gd name="connsiteX74" fmla="*/ 8996232 w 12192001"/>
              <a:gd name="connsiteY74" fmla="*/ 1915011 h 2344739"/>
              <a:gd name="connsiteX75" fmla="*/ 8990394 w 12192001"/>
              <a:gd name="connsiteY75" fmla="*/ 1917072 h 2344739"/>
              <a:gd name="connsiteX76" fmla="*/ 8974337 w 12192001"/>
              <a:gd name="connsiteY76" fmla="*/ 1920298 h 2344739"/>
              <a:gd name="connsiteX77" fmla="*/ 8968011 w 12192001"/>
              <a:gd name="connsiteY77" fmla="*/ 1919598 h 2344739"/>
              <a:gd name="connsiteX78" fmla="*/ 8963048 w 12192001"/>
              <a:gd name="connsiteY78" fmla="*/ 1917373 h 2344739"/>
              <a:gd name="connsiteX79" fmla="*/ 8928988 w 12192001"/>
              <a:gd name="connsiteY79" fmla="*/ 1914185 h 2344739"/>
              <a:gd name="connsiteX80" fmla="*/ 8752444 w 12192001"/>
              <a:gd name="connsiteY80" fmla="*/ 1933417 h 2344739"/>
              <a:gd name="connsiteX81" fmla="*/ 8707847 w 12192001"/>
              <a:gd name="connsiteY81" fmla="*/ 1935518 h 2344739"/>
              <a:gd name="connsiteX82" fmla="*/ 8596071 w 12192001"/>
              <a:gd name="connsiteY82" fmla="*/ 1944090 h 2344739"/>
              <a:gd name="connsiteX83" fmla="*/ 8525230 w 12192001"/>
              <a:gd name="connsiteY83" fmla="*/ 1929248 h 2344739"/>
              <a:gd name="connsiteX84" fmla="*/ 8510983 w 12192001"/>
              <a:gd name="connsiteY84" fmla="*/ 1935163 h 2344739"/>
              <a:gd name="connsiteX85" fmla="*/ 8506167 w 12192001"/>
              <a:gd name="connsiteY85" fmla="*/ 1938164 h 2344739"/>
              <a:gd name="connsiteX86" fmla="*/ 8497968 w 12192001"/>
              <a:gd name="connsiteY86" fmla="*/ 1940902 h 2344739"/>
              <a:gd name="connsiteX87" fmla="*/ 8497594 w 12192001"/>
              <a:gd name="connsiteY87" fmla="*/ 1940723 h 2344739"/>
              <a:gd name="connsiteX88" fmla="*/ 8490249 w 12192001"/>
              <a:gd name="connsiteY88" fmla="*/ 1943773 h 2344739"/>
              <a:gd name="connsiteX89" fmla="*/ 8367182 w 12192001"/>
              <a:gd name="connsiteY89" fmla="*/ 1957815 h 2344739"/>
              <a:gd name="connsiteX90" fmla="*/ 8353799 w 12192001"/>
              <a:gd name="connsiteY90" fmla="*/ 1958009 h 2344739"/>
              <a:gd name="connsiteX91" fmla="*/ 8352373 w 12192001"/>
              <a:gd name="connsiteY91" fmla="*/ 1957169 h 2344739"/>
              <a:gd name="connsiteX92" fmla="*/ 8320104 w 12192001"/>
              <a:gd name="connsiteY92" fmla="*/ 1974587 h 2344739"/>
              <a:gd name="connsiteX93" fmla="*/ 8314433 w 12192001"/>
              <a:gd name="connsiteY93" fmla="*/ 1974913 h 2344739"/>
              <a:gd name="connsiteX94" fmla="*/ 8295174 w 12192001"/>
              <a:gd name="connsiteY94" fmla="*/ 1988808 h 2344739"/>
              <a:gd name="connsiteX95" fmla="*/ 8284276 w 12192001"/>
              <a:gd name="connsiteY95" fmla="*/ 1994631 h 2344739"/>
              <a:gd name="connsiteX96" fmla="*/ 8283150 w 12192001"/>
              <a:gd name="connsiteY96" fmla="*/ 1999074 h 2344739"/>
              <a:gd name="connsiteX97" fmla="*/ 8266076 w 12192001"/>
              <a:gd name="connsiteY97" fmla="*/ 2006249 h 2344739"/>
              <a:gd name="connsiteX98" fmla="*/ 8263377 w 12192001"/>
              <a:gd name="connsiteY98" fmla="*/ 2006019 h 2344739"/>
              <a:gd name="connsiteX99" fmla="*/ 8252033 w 12192001"/>
              <a:gd name="connsiteY99" fmla="*/ 2015862 h 2344739"/>
              <a:gd name="connsiteX100" fmla="*/ 8245834 w 12192001"/>
              <a:gd name="connsiteY100" fmla="*/ 2028854 h 2344739"/>
              <a:gd name="connsiteX101" fmla="*/ 8090272 w 12192001"/>
              <a:gd name="connsiteY101" fmla="*/ 2075015 h 2344739"/>
              <a:gd name="connsiteX102" fmla="*/ 7905407 w 12192001"/>
              <a:gd name="connsiteY102" fmla="*/ 2116988 h 2344739"/>
              <a:gd name="connsiteX103" fmla="*/ 7718745 w 12192001"/>
              <a:gd name="connsiteY103" fmla="*/ 2142703 h 2344739"/>
              <a:gd name="connsiteX104" fmla="*/ 7614347 w 12192001"/>
              <a:gd name="connsiteY104" fmla="*/ 2139232 h 2344739"/>
              <a:gd name="connsiteX105" fmla="*/ 7527543 w 12192001"/>
              <a:gd name="connsiteY105" fmla="*/ 2145060 h 2344739"/>
              <a:gd name="connsiteX106" fmla="*/ 7519571 w 12192001"/>
              <a:gd name="connsiteY106" fmla="*/ 2147613 h 2344739"/>
              <a:gd name="connsiteX107" fmla="*/ 7507411 w 12192001"/>
              <a:gd name="connsiteY107" fmla="*/ 2148948 h 2344739"/>
              <a:gd name="connsiteX108" fmla="*/ 7507040 w 12192001"/>
              <a:gd name="connsiteY108" fmla="*/ 2148621 h 2344739"/>
              <a:gd name="connsiteX109" fmla="*/ 7495795 w 12192001"/>
              <a:gd name="connsiteY109" fmla="*/ 2150573 h 2344739"/>
              <a:gd name="connsiteX110" fmla="*/ 7405391 w 12192001"/>
              <a:gd name="connsiteY110" fmla="*/ 2142468 h 2344739"/>
              <a:gd name="connsiteX111" fmla="*/ 7312180 w 12192001"/>
              <a:gd name="connsiteY111" fmla="*/ 2132873 h 2344739"/>
              <a:gd name="connsiteX112" fmla="*/ 7310853 w 12192001"/>
              <a:gd name="connsiteY112" fmla="*/ 2131431 h 2344739"/>
              <a:gd name="connsiteX113" fmla="*/ 7218559 w 12192001"/>
              <a:gd name="connsiteY113" fmla="*/ 2156680 h 2344739"/>
              <a:gd name="connsiteX114" fmla="*/ 7201101 w 12192001"/>
              <a:gd name="connsiteY114" fmla="*/ 2161230 h 2344739"/>
              <a:gd name="connsiteX115" fmla="*/ 7197004 w 12192001"/>
              <a:gd name="connsiteY115" fmla="*/ 2166588 h 2344739"/>
              <a:gd name="connsiteX116" fmla="*/ 7170808 w 12192001"/>
              <a:gd name="connsiteY116" fmla="*/ 2171236 h 2344739"/>
              <a:gd name="connsiteX117" fmla="*/ 7096988 w 12192001"/>
              <a:gd name="connsiteY117" fmla="*/ 2183464 h 2344739"/>
              <a:gd name="connsiteX118" fmla="*/ 7018496 w 12192001"/>
              <a:gd name="connsiteY118" fmla="*/ 2183090 h 2344739"/>
              <a:gd name="connsiteX119" fmla="*/ 6904146 w 12192001"/>
              <a:gd name="connsiteY119" fmla="*/ 2212596 h 2344739"/>
              <a:gd name="connsiteX120" fmla="*/ 6708222 w 12192001"/>
              <a:gd name="connsiteY120" fmla="*/ 2240551 h 2344739"/>
              <a:gd name="connsiteX121" fmla="*/ 6549454 w 12192001"/>
              <a:gd name="connsiteY121" fmla="*/ 2269327 h 2344739"/>
              <a:gd name="connsiteX122" fmla="*/ 6317560 w 12192001"/>
              <a:gd name="connsiteY122" fmla="*/ 2316127 h 2344739"/>
              <a:gd name="connsiteX123" fmla="*/ 6168674 w 12192001"/>
              <a:gd name="connsiteY123" fmla="*/ 2318214 h 2344739"/>
              <a:gd name="connsiteX124" fmla="*/ 6073848 w 12192001"/>
              <a:gd name="connsiteY124" fmla="*/ 2338676 h 2344739"/>
              <a:gd name="connsiteX125" fmla="*/ 6068529 w 12192001"/>
              <a:gd name="connsiteY125" fmla="*/ 2337139 h 2344739"/>
              <a:gd name="connsiteX126" fmla="*/ 6048638 w 12192001"/>
              <a:gd name="connsiteY126" fmla="*/ 2337822 h 2344739"/>
              <a:gd name="connsiteX127" fmla="*/ 6041285 w 12192001"/>
              <a:gd name="connsiteY127" fmla="*/ 2329473 h 2344739"/>
              <a:gd name="connsiteX128" fmla="*/ 6010090 w 12192001"/>
              <a:gd name="connsiteY128" fmla="*/ 2324380 h 2344739"/>
              <a:gd name="connsiteX129" fmla="*/ 5957375 w 12192001"/>
              <a:gd name="connsiteY129" fmla="*/ 2328024 h 2344739"/>
              <a:gd name="connsiteX130" fmla="*/ 5758919 w 12192001"/>
              <a:gd name="connsiteY130" fmla="*/ 2343716 h 2344739"/>
              <a:gd name="connsiteX131" fmla="*/ 5626960 w 12192001"/>
              <a:gd name="connsiteY131" fmla="*/ 2344739 h 2344739"/>
              <a:gd name="connsiteX132" fmla="*/ 5470906 w 12192001"/>
              <a:gd name="connsiteY132" fmla="*/ 2330719 h 2344739"/>
              <a:gd name="connsiteX133" fmla="*/ 5432761 w 12192001"/>
              <a:gd name="connsiteY133" fmla="*/ 2319466 h 2344739"/>
              <a:gd name="connsiteX134" fmla="*/ 5381669 w 12192001"/>
              <a:gd name="connsiteY134" fmla="*/ 2301764 h 2344739"/>
              <a:gd name="connsiteX135" fmla="*/ 5261764 w 12192001"/>
              <a:gd name="connsiteY135" fmla="*/ 2281347 h 2344739"/>
              <a:gd name="connsiteX136" fmla="*/ 5222961 w 12192001"/>
              <a:gd name="connsiteY136" fmla="*/ 2270223 h 2344739"/>
              <a:gd name="connsiteX137" fmla="*/ 5174660 w 12192001"/>
              <a:gd name="connsiteY137" fmla="*/ 2267233 h 2344739"/>
              <a:gd name="connsiteX138" fmla="*/ 5156554 w 12192001"/>
              <a:gd name="connsiteY138" fmla="*/ 2260010 h 2344739"/>
              <a:gd name="connsiteX139" fmla="*/ 5142599 w 12192001"/>
              <a:gd name="connsiteY139" fmla="*/ 2256610 h 2344739"/>
              <a:gd name="connsiteX140" fmla="*/ 5139596 w 12192001"/>
              <a:gd name="connsiteY140" fmla="*/ 2254509 h 2344739"/>
              <a:gd name="connsiteX141" fmla="*/ 5121659 w 12192001"/>
              <a:gd name="connsiteY141" fmla="*/ 2243656 h 2344739"/>
              <a:gd name="connsiteX142" fmla="*/ 5065790 w 12192001"/>
              <a:gd name="connsiteY142" fmla="*/ 2250227 h 2344739"/>
              <a:gd name="connsiteX143" fmla="*/ 5011514 w 12192001"/>
              <a:gd name="connsiteY143" fmla="*/ 2233846 h 2344739"/>
              <a:gd name="connsiteX144" fmla="*/ 4840441 w 12192001"/>
              <a:gd name="connsiteY144" fmla="*/ 2209829 h 2344739"/>
              <a:gd name="connsiteX145" fmla="*/ 4762447 w 12192001"/>
              <a:gd name="connsiteY145" fmla="*/ 2182061 h 2344739"/>
              <a:gd name="connsiteX146" fmla="*/ 4723186 w 12192001"/>
              <a:gd name="connsiteY146" fmla="*/ 2173047 h 2344739"/>
              <a:gd name="connsiteX147" fmla="*/ 4721176 w 12192001"/>
              <a:gd name="connsiteY147" fmla="*/ 2172298 h 2344739"/>
              <a:gd name="connsiteX148" fmla="*/ 4722111 w 12192001"/>
              <a:gd name="connsiteY148" fmla="*/ 2172087 h 2344739"/>
              <a:gd name="connsiteX149" fmla="*/ 4717202 w 12192001"/>
              <a:gd name="connsiteY149" fmla="*/ 2170817 h 2344739"/>
              <a:gd name="connsiteX150" fmla="*/ 4721176 w 12192001"/>
              <a:gd name="connsiteY150" fmla="*/ 2172298 h 2344739"/>
              <a:gd name="connsiteX151" fmla="*/ 4715526 w 12192001"/>
              <a:gd name="connsiteY151" fmla="*/ 2173573 h 2344739"/>
              <a:gd name="connsiteX152" fmla="*/ 4515814 w 12192001"/>
              <a:gd name="connsiteY152" fmla="*/ 2163671 h 2344739"/>
              <a:gd name="connsiteX153" fmla="*/ 4428543 w 12192001"/>
              <a:gd name="connsiteY153" fmla="*/ 2153020 h 2344739"/>
              <a:gd name="connsiteX154" fmla="*/ 4362875 w 12192001"/>
              <a:gd name="connsiteY154" fmla="*/ 2151674 h 2344739"/>
              <a:gd name="connsiteX155" fmla="*/ 4316966 w 12192001"/>
              <a:gd name="connsiteY155" fmla="*/ 2158289 h 2344739"/>
              <a:gd name="connsiteX156" fmla="*/ 4315110 w 12192001"/>
              <a:gd name="connsiteY156" fmla="*/ 2156948 h 2344739"/>
              <a:gd name="connsiteX157" fmla="*/ 4295144 w 12192001"/>
              <a:gd name="connsiteY157" fmla="*/ 2155069 h 2344739"/>
              <a:gd name="connsiteX158" fmla="*/ 4290064 w 12192001"/>
              <a:gd name="connsiteY158" fmla="*/ 2157986 h 2344739"/>
              <a:gd name="connsiteX159" fmla="*/ 4276142 w 12192001"/>
              <a:gd name="connsiteY159" fmla="*/ 2157740 h 2344739"/>
              <a:gd name="connsiteX160" fmla="*/ 4248117 w 12192001"/>
              <a:gd name="connsiteY160" fmla="*/ 2160064 h 2344739"/>
              <a:gd name="connsiteX161" fmla="*/ 4202051 w 12192001"/>
              <a:gd name="connsiteY161" fmla="*/ 2157269 h 2344739"/>
              <a:gd name="connsiteX162" fmla="*/ 4201745 w 12192001"/>
              <a:gd name="connsiteY162" fmla="*/ 2156010 h 2344739"/>
              <a:gd name="connsiteX163" fmla="*/ 4191248 w 12192001"/>
              <a:gd name="connsiteY163" fmla="*/ 2150376 h 2344739"/>
              <a:gd name="connsiteX164" fmla="*/ 4142745 w 12192001"/>
              <a:gd name="connsiteY164" fmla="*/ 2134511 h 2344739"/>
              <a:gd name="connsiteX165" fmla="*/ 4083097 w 12192001"/>
              <a:gd name="connsiteY165" fmla="*/ 2107978 h 2344739"/>
              <a:gd name="connsiteX166" fmla="*/ 4074546 w 12192001"/>
              <a:gd name="connsiteY166" fmla="*/ 2107143 h 2344739"/>
              <a:gd name="connsiteX167" fmla="*/ 4074427 w 12192001"/>
              <a:gd name="connsiteY167" fmla="*/ 2106844 h 2344739"/>
              <a:gd name="connsiteX168" fmla="*/ 4065510 w 12192001"/>
              <a:gd name="connsiteY168" fmla="*/ 2105400 h 2344739"/>
              <a:gd name="connsiteX169" fmla="*/ 4058954 w 12192001"/>
              <a:gd name="connsiteY169" fmla="*/ 2105618 h 2344739"/>
              <a:gd name="connsiteX170" fmla="*/ 4042364 w 12192001"/>
              <a:gd name="connsiteY170" fmla="*/ 2103997 h 2344739"/>
              <a:gd name="connsiteX171" fmla="*/ 4036997 w 12192001"/>
              <a:gd name="connsiteY171" fmla="*/ 2101563 h 2344739"/>
              <a:gd name="connsiteX172" fmla="*/ 4035363 w 12192001"/>
              <a:gd name="connsiteY172" fmla="*/ 2097896 h 2344739"/>
              <a:gd name="connsiteX173" fmla="*/ 4033778 w 12192001"/>
              <a:gd name="connsiteY173" fmla="*/ 2098131 h 2344739"/>
              <a:gd name="connsiteX174" fmla="*/ 4004538 w 12192001"/>
              <a:gd name="connsiteY174" fmla="*/ 2085563 h 2344739"/>
              <a:gd name="connsiteX175" fmla="*/ 3936846 w 12192001"/>
              <a:gd name="connsiteY175" fmla="*/ 2068106 h 2344739"/>
              <a:gd name="connsiteX176" fmla="*/ 3897275 w 12192001"/>
              <a:gd name="connsiteY176" fmla="*/ 2062451 h 2344739"/>
              <a:gd name="connsiteX177" fmla="*/ 3789760 w 12192001"/>
              <a:gd name="connsiteY177" fmla="*/ 2042213 h 2344739"/>
              <a:gd name="connsiteX178" fmla="*/ 3682513 w 12192001"/>
              <a:gd name="connsiteY178" fmla="*/ 2018290 h 2344739"/>
              <a:gd name="connsiteX179" fmla="*/ 3610035 w 12192001"/>
              <a:gd name="connsiteY179" fmla="*/ 1986019 h 2344739"/>
              <a:gd name="connsiteX180" fmla="*/ 3603855 w 12192001"/>
              <a:gd name="connsiteY180" fmla="*/ 1987381 h 2344739"/>
              <a:gd name="connsiteX181" fmla="*/ 3594736 w 12192001"/>
              <a:gd name="connsiteY181" fmla="*/ 1987545 h 2344739"/>
              <a:gd name="connsiteX182" fmla="*/ 3594501 w 12192001"/>
              <a:gd name="connsiteY182" fmla="*/ 1987276 h 2344739"/>
              <a:gd name="connsiteX183" fmla="*/ 3585978 w 12192001"/>
              <a:gd name="connsiteY183" fmla="*/ 1987966 h 2344739"/>
              <a:gd name="connsiteX184" fmla="*/ 3536135 w 12192001"/>
              <a:gd name="connsiteY184" fmla="*/ 1978267 h 2344739"/>
              <a:gd name="connsiteX185" fmla="*/ 3473223 w 12192001"/>
              <a:gd name="connsiteY185" fmla="*/ 1974606 h 2344739"/>
              <a:gd name="connsiteX186" fmla="*/ 3400728 w 12192001"/>
              <a:gd name="connsiteY186" fmla="*/ 1962558 h 2344739"/>
              <a:gd name="connsiteX187" fmla="*/ 3363888 w 12192001"/>
              <a:gd name="connsiteY187" fmla="*/ 1979510 h 2344739"/>
              <a:gd name="connsiteX188" fmla="*/ 3344026 w 12192001"/>
              <a:gd name="connsiteY188" fmla="*/ 1981192 h 2344739"/>
              <a:gd name="connsiteX189" fmla="*/ 3341698 w 12192001"/>
              <a:gd name="connsiteY189" fmla="*/ 1980217 h 2344739"/>
              <a:gd name="connsiteX190" fmla="*/ 3262356 w 12192001"/>
              <a:gd name="connsiteY190" fmla="*/ 1986094 h 2344739"/>
              <a:gd name="connsiteX191" fmla="*/ 3142556 w 12192001"/>
              <a:gd name="connsiteY191" fmla="*/ 1993869 h 2344739"/>
              <a:gd name="connsiteX192" fmla="*/ 3030291 w 12192001"/>
              <a:gd name="connsiteY192" fmla="*/ 1996512 h 2344739"/>
              <a:gd name="connsiteX193" fmla="*/ 2781569 w 12192001"/>
              <a:gd name="connsiteY193" fmla="*/ 2018333 h 2344739"/>
              <a:gd name="connsiteX194" fmla="*/ 2646527 w 12192001"/>
              <a:gd name="connsiteY194" fmla="*/ 2028869 h 2344739"/>
              <a:gd name="connsiteX195" fmla="*/ 2568028 w 12192001"/>
              <a:gd name="connsiteY195" fmla="*/ 2002628 h 2344739"/>
              <a:gd name="connsiteX196" fmla="*/ 2443255 w 12192001"/>
              <a:gd name="connsiteY196" fmla="*/ 2016529 h 2344739"/>
              <a:gd name="connsiteX197" fmla="*/ 2315112 w 12192001"/>
              <a:gd name="connsiteY197" fmla="*/ 2024996 h 2344739"/>
              <a:gd name="connsiteX198" fmla="*/ 2208578 w 12192001"/>
              <a:gd name="connsiteY198" fmla="*/ 2019763 h 2344739"/>
              <a:gd name="connsiteX199" fmla="*/ 2094665 w 12192001"/>
              <a:gd name="connsiteY199" fmla="*/ 2003052 h 2344739"/>
              <a:gd name="connsiteX200" fmla="*/ 1997356 w 12192001"/>
              <a:gd name="connsiteY200" fmla="*/ 1995032 h 2344739"/>
              <a:gd name="connsiteX201" fmla="*/ 1928172 w 12192001"/>
              <a:gd name="connsiteY201" fmla="*/ 2016977 h 2344739"/>
              <a:gd name="connsiteX202" fmla="*/ 1921650 w 12192001"/>
              <a:gd name="connsiteY202" fmla="*/ 2012146 h 2344739"/>
              <a:gd name="connsiteX203" fmla="*/ 1873080 w 12192001"/>
              <a:gd name="connsiteY203" fmla="*/ 2013741 h 2344739"/>
              <a:gd name="connsiteX204" fmla="*/ 1786655 w 12192001"/>
              <a:gd name="connsiteY204" fmla="*/ 2041363 h 2344739"/>
              <a:gd name="connsiteX205" fmla="*/ 1738204 w 12192001"/>
              <a:gd name="connsiteY205" fmla="*/ 2036312 h 2344739"/>
              <a:gd name="connsiteX206" fmla="*/ 1675071 w 12192001"/>
              <a:gd name="connsiteY206" fmla="*/ 2019963 h 2344739"/>
              <a:gd name="connsiteX207" fmla="*/ 1608669 w 12192001"/>
              <a:gd name="connsiteY207" fmla="*/ 2013066 h 2344739"/>
              <a:gd name="connsiteX208" fmla="*/ 1496110 w 12192001"/>
              <a:gd name="connsiteY208" fmla="*/ 1987476 h 2344739"/>
              <a:gd name="connsiteX209" fmla="*/ 1149979 w 12192001"/>
              <a:gd name="connsiteY209" fmla="*/ 1938041 h 2344739"/>
              <a:gd name="connsiteX210" fmla="*/ 858269 w 12192001"/>
              <a:gd name="connsiteY210" fmla="*/ 1928608 h 2344739"/>
              <a:gd name="connsiteX211" fmla="*/ 837540 w 12192001"/>
              <a:gd name="connsiteY211" fmla="*/ 1929821 h 2344739"/>
              <a:gd name="connsiteX212" fmla="*/ 816809 w 12192001"/>
              <a:gd name="connsiteY212" fmla="*/ 1927857 h 2344739"/>
              <a:gd name="connsiteX213" fmla="*/ 811506 w 12192001"/>
              <a:gd name="connsiteY213" fmla="*/ 1930751 h 2344739"/>
              <a:gd name="connsiteX214" fmla="*/ 797041 w 12192001"/>
              <a:gd name="connsiteY214" fmla="*/ 1930446 h 2344739"/>
              <a:gd name="connsiteX215" fmla="*/ 767901 w 12192001"/>
              <a:gd name="connsiteY215" fmla="*/ 1932653 h 2344739"/>
              <a:gd name="connsiteX216" fmla="*/ 763053 w 12192001"/>
              <a:gd name="connsiteY216" fmla="*/ 1930432 h 2344739"/>
              <a:gd name="connsiteX217" fmla="*/ 720047 w 12192001"/>
              <a:gd name="connsiteY217" fmla="*/ 1929661 h 2344739"/>
              <a:gd name="connsiteX218" fmla="*/ 719742 w 12192001"/>
              <a:gd name="connsiteY218" fmla="*/ 1928399 h 2344739"/>
              <a:gd name="connsiteX219" fmla="*/ 708875 w 12192001"/>
              <a:gd name="connsiteY219" fmla="*/ 1922722 h 2344739"/>
              <a:gd name="connsiteX220" fmla="*/ 596792 w 12192001"/>
              <a:gd name="connsiteY220" fmla="*/ 1879864 h 2344739"/>
              <a:gd name="connsiteX221" fmla="*/ 578535 w 12192001"/>
              <a:gd name="connsiteY221" fmla="*/ 1877212 h 2344739"/>
              <a:gd name="connsiteX222" fmla="*/ 571717 w 12192001"/>
              <a:gd name="connsiteY222" fmla="*/ 1877401 h 2344739"/>
              <a:gd name="connsiteX223" fmla="*/ 445099 w 12192001"/>
              <a:gd name="connsiteY223" fmla="*/ 1839371 h 2344739"/>
              <a:gd name="connsiteX224" fmla="*/ 404015 w 12192001"/>
              <a:gd name="connsiteY224" fmla="*/ 1833548 h 2344739"/>
              <a:gd name="connsiteX225" fmla="*/ 292435 w 12192001"/>
              <a:gd name="connsiteY225" fmla="*/ 1812852 h 2344739"/>
              <a:gd name="connsiteX226" fmla="*/ 118381 w 12192001"/>
              <a:gd name="connsiteY226" fmla="*/ 1761047 h 2344739"/>
              <a:gd name="connsiteX227" fmla="*/ 15526 w 12192001"/>
              <a:gd name="connsiteY227" fmla="*/ 1758191 h 2344739"/>
              <a:gd name="connsiteX228" fmla="*/ 2 w 12192001"/>
              <a:gd name="connsiteY228" fmla="*/ 1752722 h 2344739"/>
              <a:gd name="connsiteX229" fmla="*/ 1 w 12192001"/>
              <a:gd name="connsiteY229" fmla="*/ 762497 h 2344739"/>
              <a:gd name="connsiteX230" fmla="*/ 0 w 12192001"/>
              <a:gd name="connsiteY230" fmla="*/ 762497 h 2344739"/>
              <a:gd name="connsiteX231" fmla="*/ 0 w 12192001"/>
              <a:gd name="connsiteY231" fmla="*/ 222213 h 2344739"/>
              <a:gd name="connsiteX232" fmla="*/ 0 w 12192001"/>
              <a:gd name="connsiteY232"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22499 w 12192001"/>
              <a:gd name="connsiteY25" fmla="*/ 999965 h 2344739"/>
              <a:gd name="connsiteX26" fmla="*/ 11279184 w 12192001"/>
              <a:gd name="connsiteY26" fmla="*/ 1223571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13812 w 12192001"/>
              <a:gd name="connsiteY69" fmla="*/ 1919069 h 2344739"/>
              <a:gd name="connsiteX70" fmla="*/ 9053453 w 12192001"/>
              <a:gd name="connsiteY70" fmla="*/ 1910755 h 2344739"/>
              <a:gd name="connsiteX71" fmla="*/ 9005486 w 12192001"/>
              <a:gd name="connsiteY71" fmla="*/ 1914040 h 2344739"/>
              <a:gd name="connsiteX72" fmla="*/ 9005201 w 12192001"/>
              <a:gd name="connsiteY72" fmla="*/ 1913800 h 2344739"/>
              <a:gd name="connsiteX73" fmla="*/ 8996232 w 12192001"/>
              <a:gd name="connsiteY73" fmla="*/ 1915011 h 2344739"/>
              <a:gd name="connsiteX74" fmla="*/ 8990394 w 12192001"/>
              <a:gd name="connsiteY74" fmla="*/ 1917072 h 2344739"/>
              <a:gd name="connsiteX75" fmla="*/ 8974337 w 12192001"/>
              <a:gd name="connsiteY75" fmla="*/ 1920298 h 2344739"/>
              <a:gd name="connsiteX76" fmla="*/ 8968011 w 12192001"/>
              <a:gd name="connsiteY76" fmla="*/ 1919598 h 2344739"/>
              <a:gd name="connsiteX77" fmla="*/ 8963048 w 12192001"/>
              <a:gd name="connsiteY77" fmla="*/ 1917373 h 2344739"/>
              <a:gd name="connsiteX78" fmla="*/ 8928988 w 12192001"/>
              <a:gd name="connsiteY78" fmla="*/ 1914185 h 2344739"/>
              <a:gd name="connsiteX79" fmla="*/ 8752444 w 12192001"/>
              <a:gd name="connsiteY79" fmla="*/ 1933417 h 2344739"/>
              <a:gd name="connsiteX80" fmla="*/ 8707847 w 12192001"/>
              <a:gd name="connsiteY80" fmla="*/ 1935518 h 2344739"/>
              <a:gd name="connsiteX81" fmla="*/ 8596071 w 12192001"/>
              <a:gd name="connsiteY81" fmla="*/ 1944090 h 2344739"/>
              <a:gd name="connsiteX82" fmla="*/ 8525230 w 12192001"/>
              <a:gd name="connsiteY82" fmla="*/ 1929248 h 2344739"/>
              <a:gd name="connsiteX83" fmla="*/ 8510983 w 12192001"/>
              <a:gd name="connsiteY83" fmla="*/ 1935163 h 2344739"/>
              <a:gd name="connsiteX84" fmla="*/ 8506167 w 12192001"/>
              <a:gd name="connsiteY84" fmla="*/ 1938164 h 2344739"/>
              <a:gd name="connsiteX85" fmla="*/ 8497968 w 12192001"/>
              <a:gd name="connsiteY85" fmla="*/ 1940902 h 2344739"/>
              <a:gd name="connsiteX86" fmla="*/ 8497594 w 12192001"/>
              <a:gd name="connsiteY86" fmla="*/ 1940723 h 2344739"/>
              <a:gd name="connsiteX87" fmla="*/ 8490249 w 12192001"/>
              <a:gd name="connsiteY87" fmla="*/ 1943773 h 2344739"/>
              <a:gd name="connsiteX88" fmla="*/ 8367182 w 12192001"/>
              <a:gd name="connsiteY88" fmla="*/ 1957815 h 2344739"/>
              <a:gd name="connsiteX89" fmla="*/ 8353799 w 12192001"/>
              <a:gd name="connsiteY89" fmla="*/ 1958009 h 2344739"/>
              <a:gd name="connsiteX90" fmla="*/ 8352373 w 12192001"/>
              <a:gd name="connsiteY90" fmla="*/ 1957169 h 2344739"/>
              <a:gd name="connsiteX91" fmla="*/ 8320104 w 12192001"/>
              <a:gd name="connsiteY91" fmla="*/ 1974587 h 2344739"/>
              <a:gd name="connsiteX92" fmla="*/ 8314433 w 12192001"/>
              <a:gd name="connsiteY92" fmla="*/ 1974913 h 2344739"/>
              <a:gd name="connsiteX93" fmla="*/ 8295174 w 12192001"/>
              <a:gd name="connsiteY93" fmla="*/ 1988808 h 2344739"/>
              <a:gd name="connsiteX94" fmla="*/ 8284276 w 12192001"/>
              <a:gd name="connsiteY94" fmla="*/ 1994631 h 2344739"/>
              <a:gd name="connsiteX95" fmla="*/ 8283150 w 12192001"/>
              <a:gd name="connsiteY95" fmla="*/ 1999074 h 2344739"/>
              <a:gd name="connsiteX96" fmla="*/ 8266076 w 12192001"/>
              <a:gd name="connsiteY96" fmla="*/ 2006249 h 2344739"/>
              <a:gd name="connsiteX97" fmla="*/ 8263377 w 12192001"/>
              <a:gd name="connsiteY97" fmla="*/ 2006019 h 2344739"/>
              <a:gd name="connsiteX98" fmla="*/ 8252033 w 12192001"/>
              <a:gd name="connsiteY98" fmla="*/ 2015862 h 2344739"/>
              <a:gd name="connsiteX99" fmla="*/ 8245834 w 12192001"/>
              <a:gd name="connsiteY99" fmla="*/ 2028854 h 2344739"/>
              <a:gd name="connsiteX100" fmla="*/ 8090272 w 12192001"/>
              <a:gd name="connsiteY100" fmla="*/ 2075015 h 2344739"/>
              <a:gd name="connsiteX101" fmla="*/ 7905407 w 12192001"/>
              <a:gd name="connsiteY101" fmla="*/ 2116988 h 2344739"/>
              <a:gd name="connsiteX102" fmla="*/ 7718745 w 12192001"/>
              <a:gd name="connsiteY102" fmla="*/ 2142703 h 2344739"/>
              <a:gd name="connsiteX103" fmla="*/ 7614347 w 12192001"/>
              <a:gd name="connsiteY103" fmla="*/ 2139232 h 2344739"/>
              <a:gd name="connsiteX104" fmla="*/ 7527543 w 12192001"/>
              <a:gd name="connsiteY104" fmla="*/ 2145060 h 2344739"/>
              <a:gd name="connsiteX105" fmla="*/ 7519571 w 12192001"/>
              <a:gd name="connsiteY105" fmla="*/ 2147613 h 2344739"/>
              <a:gd name="connsiteX106" fmla="*/ 7507411 w 12192001"/>
              <a:gd name="connsiteY106" fmla="*/ 2148948 h 2344739"/>
              <a:gd name="connsiteX107" fmla="*/ 7507040 w 12192001"/>
              <a:gd name="connsiteY107" fmla="*/ 2148621 h 2344739"/>
              <a:gd name="connsiteX108" fmla="*/ 7495795 w 12192001"/>
              <a:gd name="connsiteY108" fmla="*/ 2150573 h 2344739"/>
              <a:gd name="connsiteX109" fmla="*/ 7405391 w 12192001"/>
              <a:gd name="connsiteY109" fmla="*/ 2142468 h 2344739"/>
              <a:gd name="connsiteX110" fmla="*/ 7312180 w 12192001"/>
              <a:gd name="connsiteY110" fmla="*/ 2132873 h 2344739"/>
              <a:gd name="connsiteX111" fmla="*/ 7310853 w 12192001"/>
              <a:gd name="connsiteY111" fmla="*/ 2131431 h 2344739"/>
              <a:gd name="connsiteX112" fmla="*/ 7218559 w 12192001"/>
              <a:gd name="connsiteY112" fmla="*/ 2156680 h 2344739"/>
              <a:gd name="connsiteX113" fmla="*/ 7201101 w 12192001"/>
              <a:gd name="connsiteY113" fmla="*/ 2161230 h 2344739"/>
              <a:gd name="connsiteX114" fmla="*/ 7197004 w 12192001"/>
              <a:gd name="connsiteY114" fmla="*/ 2166588 h 2344739"/>
              <a:gd name="connsiteX115" fmla="*/ 7170808 w 12192001"/>
              <a:gd name="connsiteY115" fmla="*/ 2171236 h 2344739"/>
              <a:gd name="connsiteX116" fmla="*/ 7096988 w 12192001"/>
              <a:gd name="connsiteY116" fmla="*/ 2183464 h 2344739"/>
              <a:gd name="connsiteX117" fmla="*/ 7018496 w 12192001"/>
              <a:gd name="connsiteY117" fmla="*/ 2183090 h 2344739"/>
              <a:gd name="connsiteX118" fmla="*/ 6904146 w 12192001"/>
              <a:gd name="connsiteY118" fmla="*/ 2212596 h 2344739"/>
              <a:gd name="connsiteX119" fmla="*/ 6708222 w 12192001"/>
              <a:gd name="connsiteY119" fmla="*/ 2240551 h 2344739"/>
              <a:gd name="connsiteX120" fmla="*/ 6549454 w 12192001"/>
              <a:gd name="connsiteY120" fmla="*/ 2269327 h 2344739"/>
              <a:gd name="connsiteX121" fmla="*/ 6317560 w 12192001"/>
              <a:gd name="connsiteY121" fmla="*/ 2316127 h 2344739"/>
              <a:gd name="connsiteX122" fmla="*/ 6168674 w 12192001"/>
              <a:gd name="connsiteY122" fmla="*/ 2318214 h 2344739"/>
              <a:gd name="connsiteX123" fmla="*/ 6073848 w 12192001"/>
              <a:gd name="connsiteY123" fmla="*/ 2338676 h 2344739"/>
              <a:gd name="connsiteX124" fmla="*/ 6068529 w 12192001"/>
              <a:gd name="connsiteY124" fmla="*/ 2337139 h 2344739"/>
              <a:gd name="connsiteX125" fmla="*/ 6048638 w 12192001"/>
              <a:gd name="connsiteY125" fmla="*/ 2337822 h 2344739"/>
              <a:gd name="connsiteX126" fmla="*/ 6041285 w 12192001"/>
              <a:gd name="connsiteY126" fmla="*/ 2329473 h 2344739"/>
              <a:gd name="connsiteX127" fmla="*/ 6010090 w 12192001"/>
              <a:gd name="connsiteY127" fmla="*/ 2324380 h 2344739"/>
              <a:gd name="connsiteX128" fmla="*/ 5957375 w 12192001"/>
              <a:gd name="connsiteY128" fmla="*/ 2328024 h 2344739"/>
              <a:gd name="connsiteX129" fmla="*/ 5758919 w 12192001"/>
              <a:gd name="connsiteY129" fmla="*/ 2343716 h 2344739"/>
              <a:gd name="connsiteX130" fmla="*/ 5626960 w 12192001"/>
              <a:gd name="connsiteY130" fmla="*/ 2344739 h 2344739"/>
              <a:gd name="connsiteX131" fmla="*/ 5470906 w 12192001"/>
              <a:gd name="connsiteY131" fmla="*/ 2330719 h 2344739"/>
              <a:gd name="connsiteX132" fmla="*/ 5432761 w 12192001"/>
              <a:gd name="connsiteY132" fmla="*/ 2319466 h 2344739"/>
              <a:gd name="connsiteX133" fmla="*/ 5381669 w 12192001"/>
              <a:gd name="connsiteY133" fmla="*/ 2301764 h 2344739"/>
              <a:gd name="connsiteX134" fmla="*/ 5261764 w 12192001"/>
              <a:gd name="connsiteY134" fmla="*/ 2281347 h 2344739"/>
              <a:gd name="connsiteX135" fmla="*/ 5222961 w 12192001"/>
              <a:gd name="connsiteY135" fmla="*/ 2270223 h 2344739"/>
              <a:gd name="connsiteX136" fmla="*/ 5174660 w 12192001"/>
              <a:gd name="connsiteY136" fmla="*/ 2267233 h 2344739"/>
              <a:gd name="connsiteX137" fmla="*/ 5156554 w 12192001"/>
              <a:gd name="connsiteY137" fmla="*/ 2260010 h 2344739"/>
              <a:gd name="connsiteX138" fmla="*/ 5142599 w 12192001"/>
              <a:gd name="connsiteY138" fmla="*/ 2256610 h 2344739"/>
              <a:gd name="connsiteX139" fmla="*/ 5139596 w 12192001"/>
              <a:gd name="connsiteY139" fmla="*/ 2254509 h 2344739"/>
              <a:gd name="connsiteX140" fmla="*/ 5121659 w 12192001"/>
              <a:gd name="connsiteY140" fmla="*/ 2243656 h 2344739"/>
              <a:gd name="connsiteX141" fmla="*/ 5065790 w 12192001"/>
              <a:gd name="connsiteY141" fmla="*/ 2250227 h 2344739"/>
              <a:gd name="connsiteX142" fmla="*/ 5011514 w 12192001"/>
              <a:gd name="connsiteY142" fmla="*/ 2233846 h 2344739"/>
              <a:gd name="connsiteX143" fmla="*/ 4840441 w 12192001"/>
              <a:gd name="connsiteY143" fmla="*/ 2209829 h 2344739"/>
              <a:gd name="connsiteX144" fmla="*/ 4762447 w 12192001"/>
              <a:gd name="connsiteY144" fmla="*/ 2182061 h 2344739"/>
              <a:gd name="connsiteX145" fmla="*/ 4723186 w 12192001"/>
              <a:gd name="connsiteY145" fmla="*/ 2173047 h 2344739"/>
              <a:gd name="connsiteX146" fmla="*/ 4721176 w 12192001"/>
              <a:gd name="connsiteY146" fmla="*/ 2172298 h 2344739"/>
              <a:gd name="connsiteX147" fmla="*/ 4722111 w 12192001"/>
              <a:gd name="connsiteY147" fmla="*/ 2172087 h 2344739"/>
              <a:gd name="connsiteX148" fmla="*/ 4717202 w 12192001"/>
              <a:gd name="connsiteY148" fmla="*/ 2170817 h 2344739"/>
              <a:gd name="connsiteX149" fmla="*/ 4721176 w 12192001"/>
              <a:gd name="connsiteY149" fmla="*/ 2172298 h 2344739"/>
              <a:gd name="connsiteX150" fmla="*/ 4715526 w 12192001"/>
              <a:gd name="connsiteY150" fmla="*/ 2173573 h 2344739"/>
              <a:gd name="connsiteX151" fmla="*/ 4515814 w 12192001"/>
              <a:gd name="connsiteY151" fmla="*/ 2163671 h 2344739"/>
              <a:gd name="connsiteX152" fmla="*/ 4428543 w 12192001"/>
              <a:gd name="connsiteY152" fmla="*/ 2153020 h 2344739"/>
              <a:gd name="connsiteX153" fmla="*/ 4362875 w 12192001"/>
              <a:gd name="connsiteY153" fmla="*/ 2151674 h 2344739"/>
              <a:gd name="connsiteX154" fmla="*/ 4316966 w 12192001"/>
              <a:gd name="connsiteY154" fmla="*/ 2158289 h 2344739"/>
              <a:gd name="connsiteX155" fmla="*/ 4315110 w 12192001"/>
              <a:gd name="connsiteY155" fmla="*/ 2156948 h 2344739"/>
              <a:gd name="connsiteX156" fmla="*/ 4295144 w 12192001"/>
              <a:gd name="connsiteY156" fmla="*/ 2155069 h 2344739"/>
              <a:gd name="connsiteX157" fmla="*/ 4290064 w 12192001"/>
              <a:gd name="connsiteY157" fmla="*/ 2157986 h 2344739"/>
              <a:gd name="connsiteX158" fmla="*/ 4276142 w 12192001"/>
              <a:gd name="connsiteY158" fmla="*/ 2157740 h 2344739"/>
              <a:gd name="connsiteX159" fmla="*/ 4248117 w 12192001"/>
              <a:gd name="connsiteY159" fmla="*/ 2160064 h 2344739"/>
              <a:gd name="connsiteX160" fmla="*/ 4202051 w 12192001"/>
              <a:gd name="connsiteY160" fmla="*/ 2157269 h 2344739"/>
              <a:gd name="connsiteX161" fmla="*/ 4201745 w 12192001"/>
              <a:gd name="connsiteY161" fmla="*/ 2156010 h 2344739"/>
              <a:gd name="connsiteX162" fmla="*/ 4191248 w 12192001"/>
              <a:gd name="connsiteY162" fmla="*/ 2150376 h 2344739"/>
              <a:gd name="connsiteX163" fmla="*/ 4142745 w 12192001"/>
              <a:gd name="connsiteY163" fmla="*/ 2134511 h 2344739"/>
              <a:gd name="connsiteX164" fmla="*/ 4083097 w 12192001"/>
              <a:gd name="connsiteY164" fmla="*/ 2107978 h 2344739"/>
              <a:gd name="connsiteX165" fmla="*/ 4074546 w 12192001"/>
              <a:gd name="connsiteY165" fmla="*/ 2107143 h 2344739"/>
              <a:gd name="connsiteX166" fmla="*/ 4074427 w 12192001"/>
              <a:gd name="connsiteY166" fmla="*/ 2106844 h 2344739"/>
              <a:gd name="connsiteX167" fmla="*/ 4065510 w 12192001"/>
              <a:gd name="connsiteY167" fmla="*/ 2105400 h 2344739"/>
              <a:gd name="connsiteX168" fmla="*/ 4058954 w 12192001"/>
              <a:gd name="connsiteY168" fmla="*/ 2105618 h 2344739"/>
              <a:gd name="connsiteX169" fmla="*/ 4042364 w 12192001"/>
              <a:gd name="connsiteY169" fmla="*/ 2103997 h 2344739"/>
              <a:gd name="connsiteX170" fmla="*/ 4036997 w 12192001"/>
              <a:gd name="connsiteY170" fmla="*/ 2101563 h 2344739"/>
              <a:gd name="connsiteX171" fmla="*/ 4035363 w 12192001"/>
              <a:gd name="connsiteY171" fmla="*/ 2097896 h 2344739"/>
              <a:gd name="connsiteX172" fmla="*/ 4033778 w 12192001"/>
              <a:gd name="connsiteY172" fmla="*/ 2098131 h 2344739"/>
              <a:gd name="connsiteX173" fmla="*/ 4004538 w 12192001"/>
              <a:gd name="connsiteY173" fmla="*/ 2085563 h 2344739"/>
              <a:gd name="connsiteX174" fmla="*/ 3936846 w 12192001"/>
              <a:gd name="connsiteY174" fmla="*/ 2068106 h 2344739"/>
              <a:gd name="connsiteX175" fmla="*/ 3897275 w 12192001"/>
              <a:gd name="connsiteY175" fmla="*/ 2062451 h 2344739"/>
              <a:gd name="connsiteX176" fmla="*/ 3789760 w 12192001"/>
              <a:gd name="connsiteY176" fmla="*/ 2042213 h 2344739"/>
              <a:gd name="connsiteX177" fmla="*/ 3682513 w 12192001"/>
              <a:gd name="connsiteY177" fmla="*/ 2018290 h 2344739"/>
              <a:gd name="connsiteX178" fmla="*/ 3610035 w 12192001"/>
              <a:gd name="connsiteY178" fmla="*/ 1986019 h 2344739"/>
              <a:gd name="connsiteX179" fmla="*/ 3603855 w 12192001"/>
              <a:gd name="connsiteY179" fmla="*/ 1987381 h 2344739"/>
              <a:gd name="connsiteX180" fmla="*/ 3594736 w 12192001"/>
              <a:gd name="connsiteY180" fmla="*/ 1987545 h 2344739"/>
              <a:gd name="connsiteX181" fmla="*/ 3594501 w 12192001"/>
              <a:gd name="connsiteY181" fmla="*/ 1987276 h 2344739"/>
              <a:gd name="connsiteX182" fmla="*/ 3585978 w 12192001"/>
              <a:gd name="connsiteY182" fmla="*/ 1987966 h 2344739"/>
              <a:gd name="connsiteX183" fmla="*/ 3536135 w 12192001"/>
              <a:gd name="connsiteY183" fmla="*/ 1978267 h 2344739"/>
              <a:gd name="connsiteX184" fmla="*/ 3473223 w 12192001"/>
              <a:gd name="connsiteY184" fmla="*/ 1974606 h 2344739"/>
              <a:gd name="connsiteX185" fmla="*/ 3400728 w 12192001"/>
              <a:gd name="connsiteY185" fmla="*/ 1962558 h 2344739"/>
              <a:gd name="connsiteX186" fmla="*/ 3363888 w 12192001"/>
              <a:gd name="connsiteY186" fmla="*/ 1979510 h 2344739"/>
              <a:gd name="connsiteX187" fmla="*/ 3344026 w 12192001"/>
              <a:gd name="connsiteY187" fmla="*/ 1981192 h 2344739"/>
              <a:gd name="connsiteX188" fmla="*/ 3341698 w 12192001"/>
              <a:gd name="connsiteY188" fmla="*/ 1980217 h 2344739"/>
              <a:gd name="connsiteX189" fmla="*/ 3262356 w 12192001"/>
              <a:gd name="connsiteY189" fmla="*/ 1986094 h 2344739"/>
              <a:gd name="connsiteX190" fmla="*/ 3142556 w 12192001"/>
              <a:gd name="connsiteY190" fmla="*/ 1993869 h 2344739"/>
              <a:gd name="connsiteX191" fmla="*/ 3030291 w 12192001"/>
              <a:gd name="connsiteY191" fmla="*/ 1996512 h 2344739"/>
              <a:gd name="connsiteX192" fmla="*/ 2781569 w 12192001"/>
              <a:gd name="connsiteY192" fmla="*/ 2018333 h 2344739"/>
              <a:gd name="connsiteX193" fmla="*/ 2646527 w 12192001"/>
              <a:gd name="connsiteY193" fmla="*/ 2028869 h 2344739"/>
              <a:gd name="connsiteX194" fmla="*/ 2568028 w 12192001"/>
              <a:gd name="connsiteY194" fmla="*/ 2002628 h 2344739"/>
              <a:gd name="connsiteX195" fmla="*/ 2443255 w 12192001"/>
              <a:gd name="connsiteY195" fmla="*/ 2016529 h 2344739"/>
              <a:gd name="connsiteX196" fmla="*/ 2315112 w 12192001"/>
              <a:gd name="connsiteY196" fmla="*/ 2024996 h 2344739"/>
              <a:gd name="connsiteX197" fmla="*/ 2208578 w 12192001"/>
              <a:gd name="connsiteY197" fmla="*/ 2019763 h 2344739"/>
              <a:gd name="connsiteX198" fmla="*/ 2094665 w 12192001"/>
              <a:gd name="connsiteY198" fmla="*/ 2003052 h 2344739"/>
              <a:gd name="connsiteX199" fmla="*/ 1997356 w 12192001"/>
              <a:gd name="connsiteY199" fmla="*/ 1995032 h 2344739"/>
              <a:gd name="connsiteX200" fmla="*/ 1928172 w 12192001"/>
              <a:gd name="connsiteY200" fmla="*/ 2016977 h 2344739"/>
              <a:gd name="connsiteX201" fmla="*/ 1921650 w 12192001"/>
              <a:gd name="connsiteY201" fmla="*/ 2012146 h 2344739"/>
              <a:gd name="connsiteX202" fmla="*/ 1873080 w 12192001"/>
              <a:gd name="connsiteY202" fmla="*/ 2013741 h 2344739"/>
              <a:gd name="connsiteX203" fmla="*/ 1786655 w 12192001"/>
              <a:gd name="connsiteY203" fmla="*/ 2041363 h 2344739"/>
              <a:gd name="connsiteX204" fmla="*/ 1738204 w 12192001"/>
              <a:gd name="connsiteY204" fmla="*/ 2036312 h 2344739"/>
              <a:gd name="connsiteX205" fmla="*/ 1675071 w 12192001"/>
              <a:gd name="connsiteY205" fmla="*/ 2019963 h 2344739"/>
              <a:gd name="connsiteX206" fmla="*/ 1608669 w 12192001"/>
              <a:gd name="connsiteY206" fmla="*/ 2013066 h 2344739"/>
              <a:gd name="connsiteX207" fmla="*/ 1496110 w 12192001"/>
              <a:gd name="connsiteY207" fmla="*/ 1987476 h 2344739"/>
              <a:gd name="connsiteX208" fmla="*/ 1149979 w 12192001"/>
              <a:gd name="connsiteY208" fmla="*/ 1938041 h 2344739"/>
              <a:gd name="connsiteX209" fmla="*/ 858269 w 12192001"/>
              <a:gd name="connsiteY209" fmla="*/ 1928608 h 2344739"/>
              <a:gd name="connsiteX210" fmla="*/ 837540 w 12192001"/>
              <a:gd name="connsiteY210" fmla="*/ 1929821 h 2344739"/>
              <a:gd name="connsiteX211" fmla="*/ 816809 w 12192001"/>
              <a:gd name="connsiteY211" fmla="*/ 1927857 h 2344739"/>
              <a:gd name="connsiteX212" fmla="*/ 811506 w 12192001"/>
              <a:gd name="connsiteY212" fmla="*/ 1930751 h 2344739"/>
              <a:gd name="connsiteX213" fmla="*/ 797041 w 12192001"/>
              <a:gd name="connsiteY213" fmla="*/ 1930446 h 2344739"/>
              <a:gd name="connsiteX214" fmla="*/ 767901 w 12192001"/>
              <a:gd name="connsiteY214" fmla="*/ 1932653 h 2344739"/>
              <a:gd name="connsiteX215" fmla="*/ 763053 w 12192001"/>
              <a:gd name="connsiteY215" fmla="*/ 1930432 h 2344739"/>
              <a:gd name="connsiteX216" fmla="*/ 720047 w 12192001"/>
              <a:gd name="connsiteY216" fmla="*/ 1929661 h 2344739"/>
              <a:gd name="connsiteX217" fmla="*/ 719742 w 12192001"/>
              <a:gd name="connsiteY217" fmla="*/ 1928399 h 2344739"/>
              <a:gd name="connsiteX218" fmla="*/ 708875 w 12192001"/>
              <a:gd name="connsiteY218" fmla="*/ 1922722 h 2344739"/>
              <a:gd name="connsiteX219" fmla="*/ 596792 w 12192001"/>
              <a:gd name="connsiteY219" fmla="*/ 1879864 h 2344739"/>
              <a:gd name="connsiteX220" fmla="*/ 578535 w 12192001"/>
              <a:gd name="connsiteY220" fmla="*/ 1877212 h 2344739"/>
              <a:gd name="connsiteX221" fmla="*/ 571717 w 12192001"/>
              <a:gd name="connsiteY221" fmla="*/ 1877401 h 2344739"/>
              <a:gd name="connsiteX222" fmla="*/ 445099 w 12192001"/>
              <a:gd name="connsiteY222" fmla="*/ 1839371 h 2344739"/>
              <a:gd name="connsiteX223" fmla="*/ 404015 w 12192001"/>
              <a:gd name="connsiteY223" fmla="*/ 1833548 h 2344739"/>
              <a:gd name="connsiteX224" fmla="*/ 292435 w 12192001"/>
              <a:gd name="connsiteY224" fmla="*/ 1812852 h 2344739"/>
              <a:gd name="connsiteX225" fmla="*/ 118381 w 12192001"/>
              <a:gd name="connsiteY225" fmla="*/ 1761047 h 2344739"/>
              <a:gd name="connsiteX226" fmla="*/ 15526 w 12192001"/>
              <a:gd name="connsiteY226" fmla="*/ 1758191 h 2344739"/>
              <a:gd name="connsiteX227" fmla="*/ 2 w 12192001"/>
              <a:gd name="connsiteY227" fmla="*/ 1752722 h 2344739"/>
              <a:gd name="connsiteX228" fmla="*/ 1 w 12192001"/>
              <a:gd name="connsiteY228" fmla="*/ 762497 h 2344739"/>
              <a:gd name="connsiteX229" fmla="*/ 0 w 12192001"/>
              <a:gd name="connsiteY229" fmla="*/ 762497 h 2344739"/>
              <a:gd name="connsiteX230" fmla="*/ 0 w 12192001"/>
              <a:gd name="connsiteY230" fmla="*/ 222213 h 2344739"/>
              <a:gd name="connsiteX231" fmla="*/ 0 w 12192001"/>
              <a:gd name="connsiteY231"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22499 w 12192001"/>
              <a:gd name="connsiteY25" fmla="*/ 999965 h 2344739"/>
              <a:gd name="connsiteX26" fmla="*/ 11279184 w 12192001"/>
              <a:gd name="connsiteY26" fmla="*/ 1223571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13812 w 12192001"/>
              <a:gd name="connsiteY69" fmla="*/ 1919069 h 2344739"/>
              <a:gd name="connsiteX70" fmla="*/ 9053453 w 12192001"/>
              <a:gd name="connsiteY70" fmla="*/ 1910755 h 2344739"/>
              <a:gd name="connsiteX71" fmla="*/ 9005486 w 12192001"/>
              <a:gd name="connsiteY71" fmla="*/ 1914040 h 2344739"/>
              <a:gd name="connsiteX72" fmla="*/ 9005201 w 12192001"/>
              <a:gd name="connsiteY72" fmla="*/ 1913800 h 2344739"/>
              <a:gd name="connsiteX73" fmla="*/ 8996232 w 12192001"/>
              <a:gd name="connsiteY73" fmla="*/ 1915011 h 2344739"/>
              <a:gd name="connsiteX74" fmla="*/ 8990394 w 12192001"/>
              <a:gd name="connsiteY74" fmla="*/ 1917072 h 2344739"/>
              <a:gd name="connsiteX75" fmla="*/ 8974337 w 12192001"/>
              <a:gd name="connsiteY75" fmla="*/ 1920298 h 2344739"/>
              <a:gd name="connsiteX76" fmla="*/ 8968011 w 12192001"/>
              <a:gd name="connsiteY76" fmla="*/ 1919598 h 2344739"/>
              <a:gd name="connsiteX77" fmla="*/ 8963048 w 12192001"/>
              <a:gd name="connsiteY77" fmla="*/ 1917373 h 2344739"/>
              <a:gd name="connsiteX78" fmla="*/ 8928988 w 12192001"/>
              <a:gd name="connsiteY78" fmla="*/ 1914185 h 2344739"/>
              <a:gd name="connsiteX79" fmla="*/ 8752444 w 12192001"/>
              <a:gd name="connsiteY79" fmla="*/ 1933417 h 2344739"/>
              <a:gd name="connsiteX80" fmla="*/ 8707847 w 12192001"/>
              <a:gd name="connsiteY80" fmla="*/ 1935518 h 2344739"/>
              <a:gd name="connsiteX81" fmla="*/ 8596071 w 12192001"/>
              <a:gd name="connsiteY81" fmla="*/ 1944090 h 2344739"/>
              <a:gd name="connsiteX82" fmla="*/ 8525230 w 12192001"/>
              <a:gd name="connsiteY82" fmla="*/ 1929248 h 2344739"/>
              <a:gd name="connsiteX83" fmla="*/ 8510983 w 12192001"/>
              <a:gd name="connsiteY83" fmla="*/ 1935163 h 2344739"/>
              <a:gd name="connsiteX84" fmla="*/ 8506167 w 12192001"/>
              <a:gd name="connsiteY84" fmla="*/ 1938164 h 2344739"/>
              <a:gd name="connsiteX85" fmla="*/ 8497968 w 12192001"/>
              <a:gd name="connsiteY85" fmla="*/ 1940902 h 2344739"/>
              <a:gd name="connsiteX86" fmla="*/ 8497594 w 12192001"/>
              <a:gd name="connsiteY86" fmla="*/ 1940723 h 2344739"/>
              <a:gd name="connsiteX87" fmla="*/ 8490249 w 12192001"/>
              <a:gd name="connsiteY87" fmla="*/ 1943773 h 2344739"/>
              <a:gd name="connsiteX88" fmla="*/ 8367182 w 12192001"/>
              <a:gd name="connsiteY88" fmla="*/ 1957815 h 2344739"/>
              <a:gd name="connsiteX89" fmla="*/ 8353799 w 12192001"/>
              <a:gd name="connsiteY89" fmla="*/ 1958009 h 2344739"/>
              <a:gd name="connsiteX90" fmla="*/ 8352373 w 12192001"/>
              <a:gd name="connsiteY90" fmla="*/ 1957169 h 2344739"/>
              <a:gd name="connsiteX91" fmla="*/ 8320104 w 12192001"/>
              <a:gd name="connsiteY91" fmla="*/ 1974587 h 2344739"/>
              <a:gd name="connsiteX92" fmla="*/ 8314433 w 12192001"/>
              <a:gd name="connsiteY92" fmla="*/ 1974913 h 2344739"/>
              <a:gd name="connsiteX93" fmla="*/ 8295174 w 12192001"/>
              <a:gd name="connsiteY93" fmla="*/ 1988808 h 2344739"/>
              <a:gd name="connsiteX94" fmla="*/ 8284276 w 12192001"/>
              <a:gd name="connsiteY94" fmla="*/ 1994631 h 2344739"/>
              <a:gd name="connsiteX95" fmla="*/ 8283150 w 12192001"/>
              <a:gd name="connsiteY95" fmla="*/ 1999074 h 2344739"/>
              <a:gd name="connsiteX96" fmla="*/ 8266076 w 12192001"/>
              <a:gd name="connsiteY96" fmla="*/ 2006249 h 2344739"/>
              <a:gd name="connsiteX97" fmla="*/ 8263377 w 12192001"/>
              <a:gd name="connsiteY97" fmla="*/ 2006019 h 2344739"/>
              <a:gd name="connsiteX98" fmla="*/ 8252033 w 12192001"/>
              <a:gd name="connsiteY98" fmla="*/ 2015862 h 2344739"/>
              <a:gd name="connsiteX99" fmla="*/ 8245834 w 12192001"/>
              <a:gd name="connsiteY99" fmla="*/ 2028854 h 2344739"/>
              <a:gd name="connsiteX100" fmla="*/ 8090272 w 12192001"/>
              <a:gd name="connsiteY100" fmla="*/ 2075015 h 2344739"/>
              <a:gd name="connsiteX101" fmla="*/ 7905407 w 12192001"/>
              <a:gd name="connsiteY101" fmla="*/ 2116988 h 2344739"/>
              <a:gd name="connsiteX102" fmla="*/ 7718745 w 12192001"/>
              <a:gd name="connsiteY102" fmla="*/ 2142703 h 2344739"/>
              <a:gd name="connsiteX103" fmla="*/ 7614347 w 12192001"/>
              <a:gd name="connsiteY103" fmla="*/ 2139232 h 2344739"/>
              <a:gd name="connsiteX104" fmla="*/ 7527543 w 12192001"/>
              <a:gd name="connsiteY104" fmla="*/ 2145060 h 2344739"/>
              <a:gd name="connsiteX105" fmla="*/ 7519571 w 12192001"/>
              <a:gd name="connsiteY105" fmla="*/ 2147613 h 2344739"/>
              <a:gd name="connsiteX106" fmla="*/ 7507411 w 12192001"/>
              <a:gd name="connsiteY106" fmla="*/ 2148948 h 2344739"/>
              <a:gd name="connsiteX107" fmla="*/ 7507040 w 12192001"/>
              <a:gd name="connsiteY107" fmla="*/ 2148621 h 2344739"/>
              <a:gd name="connsiteX108" fmla="*/ 7495795 w 12192001"/>
              <a:gd name="connsiteY108" fmla="*/ 2150573 h 2344739"/>
              <a:gd name="connsiteX109" fmla="*/ 7405391 w 12192001"/>
              <a:gd name="connsiteY109" fmla="*/ 2142468 h 2344739"/>
              <a:gd name="connsiteX110" fmla="*/ 7312180 w 12192001"/>
              <a:gd name="connsiteY110" fmla="*/ 2132873 h 2344739"/>
              <a:gd name="connsiteX111" fmla="*/ 7218559 w 12192001"/>
              <a:gd name="connsiteY111" fmla="*/ 2156680 h 2344739"/>
              <a:gd name="connsiteX112" fmla="*/ 7201101 w 12192001"/>
              <a:gd name="connsiteY112" fmla="*/ 2161230 h 2344739"/>
              <a:gd name="connsiteX113" fmla="*/ 7197004 w 12192001"/>
              <a:gd name="connsiteY113" fmla="*/ 2166588 h 2344739"/>
              <a:gd name="connsiteX114" fmla="*/ 7170808 w 12192001"/>
              <a:gd name="connsiteY114" fmla="*/ 2171236 h 2344739"/>
              <a:gd name="connsiteX115" fmla="*/ 7096988 w 12192001"/>
              <a:gd name="connsiteY115" fmla="*/ 2183464 h 2344739"/>
              <a:gd name="connsiteX116" fmla="*/ 7018496 w 12192001"/>
              <a:gd name="connsiteY116" fmla="*/ 2183090 h 2344739"/>
              <a:gd name="connsiteX117" fmla="*/ 6904146 w 12192001"/>
              <a:gd name="connsiteY117" fmla="*/ 2212596 h 2344739"/>
              <a:gd name="connsiteX118" fmla="*/ 6708222 w 12192001"/>
              <a:gd name="connsiteY118" fmla="*/ 2240551 h 2344739"/>
              <a:gd name="connsiteX119" fmla="*/ 6549454 w 12192001"/>
              <a:gd name="connsiteY119" fmla="*/ 2269327 h 2344739"/>
              <a:gd name="connsiteX120" fmla="*/ 6317560 w 12192001"/>
              <a:gd name="connsiteY120" fmla="*/ 2316127 h 2344739"/>
              <a:gd name="connsiteX121" fmla="*/ 6168674 w 12192001"/>
              <a:gd name="connsiteY121" fmla="*/ 2318214 h 2344739"/>
              <a:gd name="connsiteX122" fmla="*/ 6073848 w 12192001"/>
              <a:gd name="connsiteY122" fmla="*/ 2338676 h 2344739"/>
              <a:gd name="connsiteX123" fmla="*/ 6068529 w 12192001"/>
              <a:gd name="connsiteY123" fmla="*/ 2337139 h 2344739"/>
              <a:gd name="connsiteX124" fmla="*/ 6048638 w 12192001"/>
              <a:gd name="connsiteY124" fmla="*/ 2337822 h 2344739"/>
              <a:gd name="connsiteX125" fmla="*/ 6041285 w 12192001"/>
              <a:gd name="connsiteY125" fmla="*/ 2329473 h 2344739"/>
              <a:gd name="connsiteX126" fmla="*/ 6010090 w 12192001"/>
              <a:gd name="connsiteY126" fmla="*/ 2324380 h 2344739"/>
              <a:gd name="connsiteX127" fmla="*/ 5957375 w 12192001"/>
              <a:gd name="connsiteY127" fmla="*/ 2328024 h 2344739"/>
              <a:gd name="connsiteX128" fmla="*/ 5758919 w 12192001"/>
              <a:gd name="connsiteY128" fmla="*/ 2343716 h 2344739"/>
              <a:gd name="connsiteX129" fmla="*/ 5626960 w 12192001"/>
              <a:gd name="connsiteY129" fmla="*/ 2344739 h 2344739"/>
              <a:gd name="connsiteX130" fmla="*/ 5470906 w 12192001"/>
              <a:gd name="connsiteY130" fmla="*/ 2330719 h 2344739"/>
              <a:gd name="connsiteX131" fmla="*/ 5432761 w 12192001"/>
              <a:gd name="connsiteY131" fmla="*/ 2319466 h 2344739"/>
              <a:gd name="connsiteX132" fmla="*/ 5381669 w 12192001"/>
              <a:gd name="connsiteY132" fmla="*/ 2301764 h 2344739"/>
              <a:gd name="connsiteX133" fmla="*/ 5261764 w 12192001"/>
              <a:gd name="connsiteY133" fmla="*/ 2281347 h 2344739"/>
              <a:gd name="connsiteX134" fmla="*/ 5222961 w 12192001"/>
              <a:gd name="connsiteY134" fmla="*/ 2270223 h 2344739"/>
              <a:gd name="connsiteX135" fmla="*/ 5174660 w 12192001"/>
              <a:gd name="connsiteY135" fmla="*/ 2267233 h 2344739"/>
              <a:gd name="connsiteX136" fmla="*/ 5156554 w 12192001"/>
              <a:gd name="connsiteY136" fmla="*/ 2260010 h 2344739"/>
              <a:gd name="connsiteX137" fmla="*/ 5142599 w 12192001"/>
              <a:gd name="connsiteY137" fmla="*/ 2256610 h 2344739"/>
              <a:gd name="connsiteX138" fmla="*/ 5139596 w 12192001"/>
              <a:gd name="connsiteY138" fmla="*/ 2254509 h 2344739"/>
              <a:gd name="connsiteX139" fmla="*/ 5121659 w 12192001"/>
              <a:gd name="connsiteY139" fmla="*/ 2243656 h 2344739"/>
              <a:gd name="connsiteX140" fmla="*/ 5065790 w 12192001"/>
              <a:gd name="connsiteY140" fmla="*/ 2250227 h 2344739"/>
              <a:gd name="connsiteX141" fmla="*/ 5011514 w 12192001"/>
              <a:gd name="connsiteY141" fmla="*/ 2233846 h 2344739"/>
              <a:gd name="connsiteX142" fmla="*/ 4840441 w 12192001"/>
              <a:gd name="connsiteY142" fmla="*/ 2209829 h 2344739"/>
              <a:gd name="connsiteX143" fmla="*/ 4762447 w 12192001"/>
              <a:gd name="connsiteY143" fmla="*/ 2182061 h 2344739"/>
              <a:gd name="connsiteX144" fmla="*/ 4723186 w 12192001"/>
              <a:gd name="connsiteY144" fmla="*/ 2173047 h 2344739"/>
              <a:gd name="connsiteX145" fmla="*/ 4721176 w 12192001"/>
              <a:gd name="connsiteY145" fmla="*/ 2172298 h 2344739"/>
              <a:gd name="connsiteX146" fmla="*/ 4722111 w 12192001"/>
              <a:gd name="connsiteY146" fmla="*/ 2172087 h 2344739"/>
              <a:gd name="connsiteX147" fmla="*/ 4717202 w 12192001"/>
              <a:gd name="connsiteY147" fmla="*/ 2170817 h 2344739"/>
              <a:gd name="connsiteX148" fmla="*/ 4721176 w 12192001"/>
              <a:gd name="connsiteY148" fmla="*/ 2172298 h 2344739"/>
              <a:gd name="connsiteX149" fmla="*/ 4715526 w 12192001"/>
              <a:gd name="connsiteY149" fmla="*/ 2173573 h 2344739"/>
              <a:gd name="connsiteX150" fmla="*/ 4515814 w 12192001"/>
              <a:gd name="connsiteY150" fmla="*/ 2163671 h 2344739"/>
              <a:gd name="connsiteX151" fmla="*/ 4428543 w 12192001"/>
              <a:gd name="connsiteY151" fmla="*/ 2153020 h 2344739"/>
              <a:gd name="connsiteX152" fmla="*/ 4362875 w 12192001"/>
              <a:gd name="connsiteY152" fmla="*/ 2151674 h 2344739"/>
              <a:gd name="connsiteX153" fmla="*/ 4316966 w 12192001"/>
              <a:gd name="connsiteY153" fmla="*/ 2158289 h 2344739"/>
              <a:gd name="connsiteX154" fmla="*/ 4315110 w 12192001"/>
              <a:gd name="connsiteY154" fmla="*/ 2156948 h 2344739"/>
              <a:gd name="connsiteX155" fmla="*/ 4295144 w 12192001"/>
              <a:gd name="connsiteY155" fmla="*/ 2155069 h 2344739"/>
              <a:gd name="connsiteX156" fmla="*/ 4290064 w 12192001"/>
              <a:gd name="connsiteY156" fmla="*/ 2157986 h 2344739"/>
              <a:gd name="connsiteX157" fmla="*/ 4276142 w 12192001"/>
              <a:gd name="connsiteY157" fmla="*/ 2157740 h 2344739"/>
              <a:gd name="connsiteX158" fmla="*/ 4248117 w 12192001"/>
              <a:gd name="connsiteY158" fmla="*/ 2160064 h 2344739"/>
              <a:gd name="connsiteX159" fmla="*/ 4202051 w 12192001"/>
              <a:gd name="connsiteY159" fmla="*/ 2157269 h 2344739"/>
              <a:gd name="connsiteX160" fmla="*/ 4201745 w 12192001"/>
              <a:gd name="connsiteY160" fmla="*/ 2156010 h 2344739"/>
              <a:gd name="connsiteX161" fmla="*/ 4191248 w 12192001"/>
              <a:gd name="connsiteY161" fmla="*/ 2150376 h 2344739"/>
              <a:gd name="connsiteX162" fmla="*/ 4142745 w 12192001"/>
              <a:gd name="connsiteY162" fmla="*/ 2134511 h 2344739"/>
              <a:gd name="connsiteX163" fmla="*/ 4083097 w 12192001"/>
              <a:gd name="connsiteY163" fmla="*/ 2107978 h 2344739"/>
              <a:gd name="connsiteX164" fmla="*/ 4074546 w 12192001"/>
              <a:gd name="connsiteY164" fmla="*/ 2107143 h 2344739"/>
              <a:gd name="connsiteX165" fmla="*/ 4074427 w 12192001"/>
              <a:gd name="connsiteY165" fmla="*/ 2106844 h 2344739"/>
              <a:gd name="connsiteX166" fmla="*/ 4065510 w 12192001"/>
              <a:gd name="connsiteY166" fmla="*/ 2105400 h 2344739"/>
              <a:gd name="connsiteX167" fmla="*/ 4058954 w 12192001"/>
              <a:gd name="connsiteY167" fmla="*/ 2105618 h 2344739"/>
              <a:gd name="connsiteX168" fmla="*/ 4042364 w 12192001"/>
              <a:gd name="connsiteY168" fmla="*/ 2103997 h 2344739"/>
              <a:gd name="connsiteX169" fmla="*/ 4036997 w 12192001"/>
              <a:gd name="connsiteY169" fmla="*/ 2101563 h 2344739"/>
              <a:gd name="connsiteX170" fmla="*/ 4035363 w 12192001"/>
              <a:gd name="connsiteY170" fmla="*/ 2097896 h 2344739"/>
              <a:gd name="connsiteX171" fmla="*/ 4033778 w 12192001"/>
              <a:gd name="connsiteY171" fmla="*/ 2098131 h 2344739"/>
              <a:gd name="connsiteX172" fmla="*/ 4004538 w 12192001"/>
              <a:gd name="connsiteY172" fmla="*/ 2085563 h 2344739"/>
              <a:gd name="connsiteX173" fmla="*/ 3936846 w 12192001"/>
              <a:gd name="connsiteY173" fmla="*/ 2068106 h 2344739"/>
              <a:gd name="connsiteX174" fmla="*/ 3897275 w 12192001"/>
              <a:gd name="connsiteY174" fmla="*/ 2062451 h 2344739"/>
              <a:gd name="connsiteX175" fmla="*/ 3789760 w 12192001"/>
              <a:gd name="connsiteY175" fmla="*/ 2042213 h 2344739"/>
              <a:gd name="connsiteX176" fmla="*/ 3682513 w 12192001"/>
              <a:gd name="connsiteY176" fmla="*/ 2018290 h 2344739"/>
              <a:gd name="connsiteX177" fmla="*/ 3610035 w 12192001"/>
              <a:gd name="connsiteY177" fmla="*/ 1986019 h 2344739"/>
              <a:gd name="connsiteX178" fmla="*/ 3603855 w 12192001"/>
              <a:gd name="connsiteY178" fmla="*/ 1987381 h 2344739"/>
              <a:gd name="connsiteX179" fmla="*/ 3594736 w 12192001"/>
              <a:gd name="connsiteY179" fmla="*/ 1987545 h 2344739"/>
              <a:gd name="connsiteX180" fmla="*/ 3594501 w 12192001"/>
              <a:gd name="connsiteY180" fmla="*/ 1987276 h 2344739"/>
              <a:gd name="connsiteX181" fmla="*/ 3585978 w 12192001"/>
              <a:gd name="connsiteY181" fmla="*/ 1987966 h 2344739"/>
              <a:gd name="connsiteX182" fmla="*/ 3536135 w 12192001"/>
              <a:gd name="connsiteY182" fmla="*/ 1978267 h 2344739"/>
              <a:gd name="connsiteX183" fmla="*/ 3473223 w 12192001"/>
              <a:gd name="connsiteY183" fmla="*/ 1974606 h 2344739"/>
              <a:gd name="connsiteX184" fmla="*/ 3400728 w 12192001"/>
              <a:gd name="connsiteY184" fmla="*/ 1962558 h 2344739"/>
              <a:gd name="connsiteX185" fmla="*/ 3363888 w 12192001"/>
              <a:gd name="connsiteY185" fmla="*/ 1979510 h 2344739"/>
              <a:gd name="connsiteX186" fmla="*/ 3344026 w 12192001"/>
              <a:gd name="connsiteY186" fmla="*/ 1981192 h 2344739"/>
              <a:gd name="connsiteX187" fmla="*/ 3341698 w 12192001"/>
              <a:gd name="connsiteY187" fmla="*/ 1980217 h 2344739"/>
              <a:gd name="connsiteX188" fmla="*/ 3262356 w 12192001"/>
              <a:gd name="connsiteY188" fmla="*/ 1986094 h 2344739"/>
              <a:gd name="connsiteX189" fmla="*/ 3142556 w 12192001"/>
              <a:gd name="connsiteY189" fmla="*/ 1993869 h 2344739"/>
              <a:gd name="connsiteX190" fmla="*/ 3030291 w 12192001"/>
              <a:gd name="connsiteY190" fmla="*/ 1996512 h 2344739"/>
              <a:gd name="connsiteX191" fmla="*/ 2781569 w 12192001"/>
              <a:gd name="connsiteY191" fmla="*/ 2018333 h 2344739"/>
              <a:gd name="connsiteX192" fmla="*/ 2646527 w 12192001"/>
              <a:gd name="connsiteY192" fmla="*/ 2028869 h 2344739"/>
              <a:gd name="connsiteX193" fmla="*/ 2568028 w 12192001"/>
              <a:gd name="connsiteY193" fmla="*/ 2002628 h 2344739"/>
              <a:gd name="connsiteX194" fmla="*/ 2443255 w 12192001"/>
              <a:gd name="connsiteY194" fmla="*/ 2016529 h 2344739"/>
              <a:gd name="connsiteX195" fmla="*/ 2315112 w 12192001"/>
              <a:gd name="connsiteY195" fmla="*/ 2024996 h 2344739"/>
              <a:gd name="connsiteX196" fmla="*/ 2208578 w 12192001"/>
              <a:gd name="connsiteY196" fmla="*/ 2019763 h 2344739"/>
              <a:gd name="connsiteX197" fmla="*/ 2094665 w 12192001"/>
              <a:gd name="connsiteY197" fmla="*/ 2003052 h 2344739"/>
              <a:gd name="connsiteX198" fmla="*/ 1997356 w 12192001"/>
              <a:gd name="connsiteY198" fmla="*/ 1995032 h 2344739"/>
              <a:gd name="connsiteX199" fmla="*/ 1928172 w 12192001"/>
              <a:gd name="connsiteY199" fmla="*/ 2016977 h 2344739"/>
              <a:gd name="connsiteX200" fmla="*/ 1921650 w 12192001"/>
              <a:gd name="connsiteY200" fmla="*/ 2012146 h 2344739"/>
              <a:gd name="connsiteX201" fmla="*/ 1873080 w 12192001"/>
              <a:gd name="connsiteY201" fmla="*/ 2013741 h 2344739"/>
              <a:gd name="connsiteX202" fmla="*/ 1786655 w 12192001"/>
              <a:gd name="connsiteY202" fmla="*/ 2041363 h 2344739"/>
              <a:gd name="connsiteX203" fmla="*/ 1738204 w 12192001"/>
              <a:gd name="connsiteY203" fmla="*/ 2036312 h 2344739"/>
              <a:gd name="connsiteX204" fmla="*/ 1675071 w 12192001"/>
              <a:gd name="connsiteY204" fmla="*/ 2019963 h 2344739"/>
              <a:gd name="connsiteX205" fmla="*/ 1608669 w 12192001"/>
              <a:gd name="connsiteY205" fmla="*/ 2013066 h 2344739"/>
              <a:gd name="connsiteX206" fmla="*/ 1496110 w 12192001"/>
              <a:gd name="connsiteY206" fmla="*/ 1987476 h 2344739"/>
              <a:gd name="connsiteX207" fmla="*/ 1149979 w 12192001"/>
              <a:gd name="connsiteY207" fmla="*/ 1938041 h 2344739"/>
              <a:gd name="connsiteX208" fmla="*/ 858269 w 12192001"/>
              <a:gd name="connsiteY208" fmla="*/ 1928608 h 2344739"/>
              <a:gd name="connsiteX209" fmla="*/ 837540 w 12192001"/>
              <a:gd name="connsiteY209" fmla="*/ 1929821 h 2344739"/>
              <a:gd name="connsiteX210" fmla="*/ 816809 w 12192001"/>
              <a:gd name="connsiteY210" fmla="*/ 1927857 h 2344739"/>
              <a:gd name="connsiteX211" fmla="*/ 811506 w 12192001"/>
              <a:gd name="connsiteY211" fmla="*/ 1930751 h 2344739"/>
              <a:gd name="connsiteX212" fmla="*/ 797041 w 12192001"/>
              <a:gd name="connsiteY212" fmla="*/ 1930446 h 2344739"/>
              <a:gd name="connsiteX213" fmla="*/ 767901 w 12192001"/>
              <a:gd name="connsiteY213" fmla="*/ 1932653 h 2344739"/>
              <a:gd name="connsiteX214" fmla="*/ 763053 w 12192001"/>
              <a:gd name="connsiteY214" fmla="*/ 1930432 h 2344739"/>
              <a:gd name="connsiteX215" fmla="*/ 720047 w 12192001"/>
              <a:gd name="connsiteY215" fmla="*/ 1929661 h 2344739"/>
              <a:gd name="connsiteX216" fmla="*/ 719742 w 12192001"/>
              <a:gd name="connsiteY216" fmla="*/ 1928399 h 2344739"/>
              <a:gd name="connsiteX217" fmla="*/ 708875 w 12192001"/>
              <a:gd name="connsiteY217" fmla="*/ 1922722 h 2344739"/>
              <a:gd name="connsiteX218" fmla="*/ 596792 w 12192001"/>
              <a:gd name="connsiteY218" fmla="*/ 1879864 h 2344739"/>
              <a:gd name="connsiteX219" fmla="*/ 578535 w 12192001"/>
              <a:gd name="connsiteY219" fmla="*/ 1877212 h 2344739"/>
              <a:gd name="connsiteX220" fmla="*/ 571717 w 12192001"/>
              <a:gd name="connsiteY220" fmla="*/ 1877401 h 2344739"/>
              <a:gd name="connsiteX221" fmla="*/ 445099 w 12192001"/>
              <a:gd name="connsiteY221" fmla="*/ 1839371 h 2344739"/>
              <a:gd name="connsiteX222" fmla="*/ 404015 w 12192001"/>
              <a:gd name="connsiteY222" fmla="*/ 1833548 h 2344739"/>
              <a:gd name="connsiteX223" fmla="*/ 292435 w 12192001"/>
              <a:gd name="connsiteY223" fmla="*/ 1812852 h 2344739"/>
              <a:gd name="connsiteX224" fmla="*/ 118381 w 12192001"/>
              <a:gd name="connsiteY224" fmla="*/ 1761047 h 2344739"/>
              <a:gd name="connsiteX225" fmla="*/ 15526 w 12192001"/>
              <a:gd name="connsiteY225" fmla="*/ 1758191 h 2344739"/>
              <a:gd name="connsiteX226" fmla="*/ 2 w 12192001"/>
              <a:gd name="connsiteY226" fmla="*/ 1752722 h 2344739"/>
              <a:gd name="connsiteX227" fmla="*/ 1 w 12192001"/>
              <a:gd name="connsiteY227" fmla="*/ 762497 h 2344739"/>
              <a:gd name="connsiteX228" fmla="*/ 0 w 12192001"/>
              <a:gd name="connsiteY228" fmla="*/ 762497 h 2344739"/>
              <a:gd name="connsiteX229" fmla="*/ 0 w 12192001"/>
              <a:gd name="connsiteY229" fmla="*/ 222213 h 2344739"/>
              <a:gd name="connsiteX230" fmla="*/ 0 w 12192001"/>
              <a:gd name="connsiteY230"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22499 w 12192001"/>
              <a:gd name="connsiteY25" fmla="*/ 999965 h 2344739"/>
              <a:gd name="connsiteX26" fmla="*/ 11279184 w 12192001"/>
              <a:gd name="connsiteY26" fmla="*/ 1223571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13812 w 12192001"/>
              <a:gd name="connsiteY69" fmla="*/ 1919069 h 2344739"/>
              <a:gd name="connsiteX70" fmla="*/ 9053453 w 12192001"/>
              <a:gd name="connsiteY70" fmla="*/ 1910755 h 2344739"/>
              <a:gd name="connsiteX71" fmla="*/ 9005486 w 12192001"/>
              <a:gd name="connsiteY71" fmla="*/ 1914040 h 2344739"/>
              <a:gd name="connsiteX72" fmla="*/ 9005201 w 12192001"/>
              <a:gd name="connsiteY72" fmla="*/ 1913800 h 2344739"/>
              <a:gd name="connsiteX73" fmla="*/ 8996232 w 12192001"/>
              <a:gd name="connsiteY73" fmla="*/ 1915011 h 2344739"/>
              <a:gd name="connsiteX74" fmla="*/ 8990394 w 12192001"/>
              <a:gd name="connsiteY74" fmla="*/ 1917072 h 2344739"/>
              <a:gd name="connsiteX75" fmla="*/ 8974337 w 12192001"/>
              <a:gd name="connsiteY75" fmla="*/ 1920298 h 2344739"/>
              <a:gd name="connsiteX76" fmla="*/ 8968011 w 12192001"/>
              <a:gd name="connsiteY76" fmla="*/ 1919598 h 2344739"/>
              <a:gd name="connsiteX77" fmla="*/ 8963048 w 12192001"/>
              <a:gd name="connsiteY77" fmla="*/ 1917373 h 2344739"/>
              <a:gd name="connsiteX78" fmla="*/ 8928988 w 12192001"/>
              <a:gd name="connsiteY78" fmla="*/ 1914185 h 2344739"/>
              <a:gd name="connsiteX79" fmla="*/ 8752444 w 12192001"/>
              <a:gd name="connsiteY79" fmla="*/ 1933417 h 2344739"/>
              <a:gd name="connsiteX80" fmla="*/ 8707847 w 12192001"/>
              <a:gd name="connsiteY80" fmla="*/ 1935518 h 2344739"/>
              <a:gd name="connsiteX81" fmla="*/ 8596071 w 12192001"/>
              <a:gd name="connsiteY81" fmla="*/ 1944090 h 2344739"/>
              <a:gd name="connsiteX82" fmla="*/ 8525230 w 12192001"/>
              <a:gd name="connsiteY82" fmla="*/ 1929248 h 2344739"/>
              <a:gd name="connsiteX83" fmla="*/ 8510983 w 12192001"/>
              <a:gd name="connsiteY83" fmla="*/ 1935163 h 2344739"/>
              <a:gd name="connsiteX84" fmla="*/ 8506167 w 12192001"/>
              <a:gd name="connsiteY84" fmla="*/ 1938164 h 2344739"/>
              <a:gd name="connsiteX85" fmla="*/ 8497968 w 12192001"/>
              <a:gd name="connsiteY85" fmla="*/ 1940902 h 2344739"/>
              <a:gd name="connsiteX86" fmla="*/ 8497594 w 12192001"/>
              <a:gd name="connsiteY86" fmla="*/ 1940723 h 2344739"/>
              <a:gd name="connsiteX87" fmla="*/ 8490249 w 12192001"/>
              <a:gd name="connsiteY87" fmla="*/ 1943773 h 2344739"/>
              <a:gd name="connsiteX88" fmla="*/ 8367182 w 12192001"/>
              <a:gd name="connsiteY88" fmla="*/ 1957815 h 2344739"/>
              <a:gd name="connsiteX89" fmla="*/ 8353799 w 12192001"/>
              <a:gd name="connsiteY89" fmla="*/ 1958009 h 2344739"/>
              <a:gd name="connsiteX90" fmla="*/ 8352373 w 12192001"/>
              <a:gd name="connsiteY90" fmla="*/ 1957169 h 2344739"/>
              <a:gd name="connsiteX91" fmla="*/ 8320104 w 12192001"/>
              <a:gd name="connsiteY91" fmla="*/ 1974587 h 2344739"/>
              <a:gd name="connsiteX92" fmla="*/ 8314433 w 12192001"/>
              <a:gd name="connsiteY92" fmla="*/ 1974913 h 2344739"/>
              <a:gd name="connsiteX93" fmla="*/ 8295174 w 12192001"/>
              <a:gd name="connsiteY93" fmla="*/ 1988808 h 2344739"/>
              <a:gd name="connsiteX94" fmla="*/ 8284276 w 12192001"/>
              <a:gd name="connsiteY94" fmla="*/ 1994631 h 2344739"/>
              <a:gd name="connsiteX95" fmla="*/ 8283150 w 12192001"/>
              <a:gd name="connsiteY95" fmla="*/ 1999074 h 2344739"/>
              <a:gd name="connsiteX96" fmla="*/ 8266076 w 12192001"/>
              <a:gd name="connsiteY96" fmla="*/ 2006249 h 2344739"/>
              <a:gd name="connsiteX97" fmla="*/ 8263377 w 12192001"/>
              <a:gd name="connsiteY97" fmla="*/ 2006019 h 2344739"/>
              <a:gd name="connsiteX98" fmla="*/ 8252033 w 12192001"/>
              <a:gd name="connsiteY98" fmla="*/ 2015862 h 2344739"/>
              <a:gd name="connsiteX99" fmla="*/ 8245834 w 12192001"/>
              <a:gd name="connsiteY99" fmla="*/ 2028854 h 2344739"/>
              <a:gd name="connsiteX100" fmla="*/ 8090272 w 12192001"/>
              <a:gd name="connsiteY100" fmla="*/ 2075015 h 2344739"/>
              <a:gd name="connsiteX101" fmla="*/ 7905407 w 12192001"/>
              <a:gd name="connsiteY101" fmla="*/ 2116988 h 2344739"/>
              <a:gd name="connsiteX102" fmla="*/ 7718745 w 12192001"/>
              <a:gd name="connsiteY102" fmla="*/ 2142703 h 2344739"/>
              <a:gd name="connsiteX103" fmla="*/ 7614347 w 12192001"/>
              <a:gd name="connsiteY103" fmla="*/ 2139232 h 2344739"/>
              <a:gd name="connsiteX104" fmla="*/ 7527543 w 12192001"/>
              <a:gd name="connsiteY104" fmla="*/ 2145060 h 2344739"/>
              <a:gd name="connsiteX105" fmla="*/ 7519571 w 12192001"/>
              <a:gd name="connsiteY105" fmla="*/ 2147613 h 2344739"/>
              <a:gd name="connsiteX106" fmla="*/ 7507411 w 12192001"/>
              <a:gd name="connsiteY106" fmla="*/ 2148948 h 2344739"/>
              <a:gd name="connsiteX107" fmla="*/ 7507040 w 12192001"/>
              <a:gd name="connsiteY107" fmla="*/ 2148621 h 2344739"/>
              <a:gd name="connsiteX108" fmla="*/ 7495795 w 12192001"/>
              <a:gd name="connsiteY108" fmla="*/ 2150573 h 2344739"/>
              <a:gd name="connsiteX109" fmla="*/ 7405391 w 12192001"/>
              <a:gd name="connsiteY109" fmla="*/ 2142468 h 2344739"/>
              <a:gd name="connsiteX110" fmla="*/ 7218559 w 12192001"/>
              <a:gd name="connsiteY110" fmla="*/ 2156680 h 2344739"/>
              <a:gd name="connsiteX111" fmla="*/ 7201101 w 12192001"/>
              <a:gd name="connsiteY111" fmla="*/ 2161230 h 2344739"/>
              <a:gd name="connsiteX112" fmla="*/ 7197004 w 12192001"/>
              <a:gd name="connsiteY112" fmla="*/ 2166588 h 2344739"/>
              <a:gd name="connsiteX113" fmla="*/ 7170808 w 12192001"/>
              <a:gd name="connsiteY113" fmla="*/ 2171236 h 2344739"/>
              <a:gd name="connsiteX114" fmla="*/ 7096988 w 12192001"/>
              <a:gd name="connsiteY114" fmla="*/ 2183464 h 2344739"/>
              <a:gd name="connsiteX115" fmla="*/ 7018496 w 12192001"/>
              <a:gd name="connsiteY115" fmla="*/ 2183090 h 2344739"/>
              <a:gd name="connsiteX116" fmla="*/ 6904146 w 12192001"/>
              <a:gd name="connsiteY116" fmla="*/ 2212596 h 2344739"/>
              <a:gd name="connsiteX117" fmla="*/ 6708222 w 12192001"/>
              <a:gd name="connsiteY117" fmla="*/ 2240551 h 2344739"/>
              <a:gd name="connsiteX118" fmla="*/ 6549454 w 12192001"/>
              <a:gd name="connsiteY118" fmla="*/ 2269327 h 2344739"/>
              <a:gd name="connsiteX119" fmla="*/ 6317560 w 12192001"/>
              <a:gd name="connsiteY119" fmla="*/ 2316127 h 2344739"/>
              <a:gd name="connsiteX120" fmla="*/ 6168674 w 12192001"/>
              <a:gd name="connsiteY120" fmla="*/ 2318214 h 2344739"/>
              <a:gd name="connsiteX121" fmla="*/ 6073848 w 12192001"/>
              <a:gd name="connsiteY121" fmla="*/ 2338676 h 2344739"/>
              <a:gd name="connsiteX122" fmla="*/ 6068529 w 12192001"/>
              <a:gd name="connsiteY122" fmla="*/ 2337139 h 2344739"/>
              <a:gd name="connsiteX123" fmla="*/ 6048638 w 12192001"/>
              <a:gd name="connsiteY123" fmla="*/ 2337822 h 2344739"/>
              <a:gd name="connsiteX124" fmla="*/ 6041285 w 12192001"/>
              <a:gd name="connsiteY124" fmla="*/ 2329473 h 2344739"/>
              <a:gd name="connsiteX125" fmla="*/ 6010090 w 12192001"/>
              <a:gd name="connsiteY125" fmla="*/ 2324380 h 2344739"/>
              <a:gd name="connsiteX126" fmla="*/ 5957375 w 12192001"/>
              <a:gd name="connsiteY126" fmla="*/ 2328024 h 2344739"/>
              <a:gd name="connsiteX127" fmla="*/ 5758919 w 12192001"/>
              <a:gd name="connsiteY127" fmla="*/ 2343716 h 2344739"/>
              <a:gd name="connsiteX128" fmla="*/ 5626960 w 12192001"/>
              <a:gd name="connsiteY128" fmla="*/ 2344739 h 2344739"/>
              <a:gd name="connsiteX129" fmla="*/ 5470906 w 12192001"/>
              <a:gd name="connsiteY129" fmla="*/ 2330719 h 2344739"/>
              <a:gd name="connsiteX130" fmla="*/ 5432761 w 12192001"/>
              <a:gd name="connsiteY130" fmla="*/ 2319466 h 2344739"/>
              <a:gd name="connsiteX131" fmla="*/ 5381669 w 12192001"/>
              <a:gd name="connsiteY131" fmla="*/ 2301764 h 2344739"/>
              <a:gd name="connsiteX132" fmla="*/ 5261764 w 12192001"/>
              <a:gd name="connsiteY132" fmla="*/ 2281347 h 2344739"/>
              <a:gd name="connsiteX133" fmla="*/ 5222961 w 12192001"/>
              <a:gd name="connsiteY133" fmla="*/ 2270223 h 2344739"/>
              <a:gd name="connsiteX134" fmla="*/ 5174660 w 12192001"/>
              <a:gd name="connsiteY134" fmla="*/ 2267233 h 2344739"/>
              <a:gd name="connsiteX135" fmla="*/ 5156554 w 12192001"/>
              <a:gd name="connsiteY135" fmla="*/ 2260010 h 2344739"/>
              <a:gd name="connsiteX136" fmla="*/ 5142599 w 12192001"/>
              <a:gd name="connsiteY136" fmla="*/ 2256610 h 2344739"/>
              <a:gd name="connsiteX137" fmla="*/ 5139596 w 12192001"/>
              <a:gd name="connsiteY137" fmla="*/ 2254509 h 2344739"/>
              <a:gd name="connsiteX138" fmla="*/ 5121659 w 12192001"/>
              <a:gd name="connsiteY138" fmla="*/ 2243656 h 2344739"/>
              <a:gd name="connsiteX139" fmla="*/ 5065790 w 12192001"/>
              <a:gd name="connsiteY139" fmla="*/ 2250227 h 2344739"/>
              <a:gd name="connsiteX140" fmla="*/ 5011514 w 12192001"/>
              <a:gd name="connsiteY140" fmla="*/ 2233846 h 2344739"/>
              <a:gd name="connsiteX141" fmla="*/ 4840441 w 12192001"/>
              <a:gd name="connsiteY141" fmla="*/ 2209829 h 2344739"/>
              <a:gd name="connsiteX142" fmla="*/ 4762447 w 12192001"/>
              <a:gd name="connsiteY142" fmla="*/ 2182061 h 2344739"/>
              <a:gd name="connsiteX143" fmla="*/ 4723186 w 12192001"/>
              <a:gd name="connsiteY143" fmla="*/ 2173047 h 2344739"/>
              <a:gd name="connsiteX144" fmla="*/ 4721176 w 12192001"/>
              <a:gd name="connsiteY144" fmla="*/ 2172298 h 2344739"/>
              <a:gd name="connsiteX145" fmla="*/ 4722111 w 12192001"/>
              <a:gd name="connsiteY145" fmla="*/ 2172087 h 2344739"/>
              <a:gd name="connsiteX146" fmla="*/ 4717202 w 12192001"/>
              <a:gd name="connsiteY146" fmla="*/ 2170817 h 2344739"/>
              <a:gd name="connsiteX147" fmla="*/ 4721176 w 12192001"/>
              <a:gd name="connsiteY147" fmla="*/ 2172298 h 2344739"/>
              <a:gd name="connsiteX148" fmla="*/ 4715526 w 12192001"/>
              <a:gd name="connsiteY148" fmla="*/ 2173573 h 2344739"/>
              <a:gd name="connsiteX149" fmla="*/ 4515814 w 12192001"/>
              <a:gd name="connsiteY149" fmla="*/ 2163671 h 2344739"/>
              <a:gd name="connsiteX150" fmla="*/ 4428543 w 12192001"/>
              <a:gd name="connsiteY150" fmla="*/ 2153020 h 2344739"/>
              <a:gd name="connsiteX151" fmla="*/ 4362875 w 12192001"/>
              <a:gd name="connsiteY151" fmla="*/ 2151674 h 2344739"/>
              <a:gd name="connsiteX152" fmla="*/ 4316966 w 12192001"/>
              <a:gd name="connsiteY152" fmla="*/ 2158289 h 2344739"/>
              <a:gd name="connsiteX153" fmla="*/ 4315110 w 12192001"/>
              <a:gd name="connsiteY153" fmla="*/ 2156948 h 2344739"/>
              <a:gd name="connsiteX154" fmla="*/ 4295144 w 12192001"/>
              <a:gd name="connsiteY154" fmla="*/ 2155069 h 2344739"/>
              <a:gd name="connsiteX155" fmla="*/ 4290064 w 12192001"/>
              <a:gd name="connsiteY155" fmla="*/ 2157986 h 2344739"/>
              <a:gd name="connsiteX156" fmla="*/ 4276142 w 12192001"/>
              <a:gd name="connsiteY156" fmla="*/ 2157740 h 2344739"/>
              <a:gd name="connsiteX157" fmla="*/ 4248117 w 12192001"/>
              <a:gd name="connsiteY157" fmla="*/ 2160064 h 2344739"/>
              <a:gd name="connsiteX158" fmla="*/ 4202051 w 12192001"/>
              <a:gd name="connsiteY158" fmla="*/ 2157269 h 2344739"/>
              <a:gd name="connsiteX159" fmla="*/ 4201745 w 12192001"/>
              <a:gd name="connsiteY159" fmla="*/ 2156010 h 2344739"/>
              <a:gd name="connsiteX160" fmla="*/ 4191248 w 12192001"/>
              <a:gd name="connsiteY160" fmla="*/ 2150376 h 2344739"/>
              <a:gd name="connsiteX161" fmla="*/ 4142745 w 12192001"/>
              <a:gd name="connsiteY161" fmla="*/ 2134511 h 2344739"/>
              <a:gd name="connsiteX162" fmla="*/ 4083097 w 12192001"/>
              <a:gd name="connsiteY162" fmla="*/ 2107978 h 2344739"/>
              <a:gd name="connsiteX163" fmla="*/ 4074546 w 12192001"/>
              <a:gd name="connsiteY163" fmla="*/ 2107143 h 2344739"/>
              <a:gd name="connsiteX164" fmla="*/ 4074427 w 12192001"/>
              <a:gd name="connsiteY164" fmla="*/ 2106844 h 2344739"/>
              <a:gd name="connsiteX165" fmla="*/ 4065510 w 12192001"/>
              <a:gd name="connsiteY165" fmla="*/ 2105400 h 2344739"/>
              <a:gd name="connsiteX166" fmla="*/ 4058954 w 12192001"/>
              <a:gd name="connsiteY166" fmla="*/ 2105618 h 2344739"/>
              <a:gd name="connsiteX167" fmla="*/ 4042364 w 12192001"/>
              <a:gd name="connsiteY167" fmla="*/ 2103997 h 2344739"/>
              <a:gd name="connsiteX168" fmla="*/ 4036997 w 12192001"/>
              <a:gd name="connsiteY168" fmla="*/ 2101563 h 2344739"/>
              <a:gd name="connsiteX169" fmla="*/ 4035363 w 12192001"/>
              <a:gd name="connsiteY169" fmla="*/ 2097896 h 2344739"/>
              <a:gd name="connsiteX170" fmla="*/ 4033778 w 12192001"/>
              <a:gd name="connsiteY170" fmla="*/ 2098131 h 2344739"/>
              <a:gd name="connsiteX171" fmla="*/ 4004538 w 12192001"/>
              <a:gd name="connsiteY171" fmla="*/ 2085563 h 2344739"/>
              <a:gd name="connsiteX172" fmla="*/ 3936846 w 12192001"/>
              <a:gd name="connsiteY172" fmla="*/ 2068106 h 2344739"/>
              <a:gd name="connsiteX173" fmla="*/ 3897275 w 12192001"/>
              <a:gd name="connsiteY173" fmla="*/ 2062451 h 2344739"/>
              <a:gd name="connsiteX174" fmla="*/ 3789760 w 12192001"/>
              <a:gd name="connsiteY174" fmla="*/ 2042213 h 2344739"/>
              <a:gd name="connsiteX175" fmla="*/ 3682513 w 12192001"/>
              <a:gd name="connsiteY175" fmla="*/ 2018290 h 2344739"/>
              <a:gd name="connsiteX176" fmla="*/ 3610035 w 12192001"/>
              <a:gd name="connsiteY176" fmla="*/ 1986019 h 2344739"/>
              <a:gd name="connsiteX177" fmla="*/ 3603855 w 12192001"/>
              <a:gd name="connsiteY177" fmla="*/ 1987381 h 2344739"/>
              <a:gd name="connsiteX178" fmla="*/ 3594736 w 12192001"/>
              <a:gd name="connsiteY178" fmla="*/ 1987545 h 2344739"/>
              <a:gd name="connsiteX179" fmla="*/ 3594501 w 12192001"/>
              <a:gd name="connsiteY179" fmla="*/ 1987276 h 2344739"/>
              <a:gd name="connsiteX180" fmla="*/ 3585978 w 12192001"/>
              <a:gd name="connsiteY180" fmla="*/ 1987966 h 2344739"/>
              <a:gd name="connsiteX181" fmla="*/ 3536135 w 12192001"/>
              <a:gd name="connsiteY181" fmla="*/ 1978267 h 2344739"/>
              <a:gd name="connsiteX182" fmla="*/ 3473223 w 12192001"/>
              <a:gd name="connsiteY182" fmla="*/ 1974606 h 2344739"/>
              <a:gd name="connsiteX183" fmla="*/ 3400728 w 12192001"/>
              <a:gd name="connsiteY183" fmla="*/ 1962558 h 2344739"/>
              <a:gd name="connsiteX184" fmla="*/ 3363888 w 12192001"/>
              <a:gd name="connsiteY184" fmla="*/ 1979510 h 2344739"/>
              <a:gd name="connsiteX185" fmla="*/ 3344026 w 12192001"/>
              <a:gd name="connsiteY185" fmla="*/ 1981192 h 2344739"/>
              <a:gd name="connsiteX186" fmla="*/ 3341698 w 12192001"/>
              <a:gd name="connsiteY186" fmla="*/ 1980217 h 2344739"/>
              <a:gd name="connsiteX187" fmla="*/ 3262356 w 12192001"/>
              <a:gd name="connsiteY187" fmla="*/ 1986094 h 2344739"/>
              <a:gd name="connsiteX188" fmla="*/ 3142556 w 12192001"/>
              <a:gd name="connsiteY188" fmla="*/ 1993869 h 2344739"/>
              <a:gd name="connsiteX189" fmla="*/ 3030291 w 12192001"/>
              <a:gd name="connsiteY189" fmla="*/ 1996512 h 2344739"/>
              <a:gd name="connsiteX190" fmla="*/ 2781569 w 12192001"/>
              <a:gd name="connsiteY190" fmla="*/ 2018333 h 2344739"/>
              <a:gd name="connsiteX191" fmla="*/ 2646527 w 12192001"/>
              <a:gd name="connsiteY191" fmla="*/ 2028869 h 2344739"/>
              <a:gd name="connsiteX192" fmla="*/ 2568028 w 12192001"/>
              <a:gd name="connsiteY192" fmla="*/ 2002628 h 2344739"/>
              <a:gd name="connsiteX193" fmla="*/ 2443255 w 12192001"/>
              <a:gd name="connsiteY193" fmla="*/ 2016529 h 2344739"/>
              <a:gd name="connsiteX194" fmla="*/ 2315112 w 12192001"/>
              <a:gd name="connsiteY194" fmla="*/ 2024996 h 2344739"/>
              <a:gd name="connsiteX195" fmla="*/ 2208578 w 12192001"/>
              <a:gd name="connsiteY195" fmla="*/ 2019763 h 2344739"/>
              <a:gd name="connsiteX196" fmla="*/ 2094665 w 12192001"/>
              <a:gd name="connsiteY196" fmla="*/ 2003052 h 2344739"/>
              <a:gd name="connsiteX197" fmla="*/ 1997356 w 12192001"/>
              <a:gd name="connsiteY197" fmla="*/ 1995032 h 2344739"/>
              <a:gd name="connsiteX198" fmla="*/ 1928172 w 12192001"/>
              <a:gd name="connsiteY198" fmla="*/ 2016977 h 2344739"/>
              <a:gd name="connsiteX199" fmla="*/ 1921650 w 12192001"/>
              <a:gd name="connsiteY199" fmla="*/ 2012146 h 2344739"/>
              <a:gd name="connsiteX200" fmla="*/ 1873080 w 12192001"/>
              <a:gd name="connsiteY200" fmla="*/ 2013741 h 2344739"/>
              <a:gd name="connsiteX201" fmla="*/ 1786655 w 12192001"/>
              <a:gd name="connsiteY201" fmla="*/ 2041363 h 2344739"/>
              <a:gd name="connsiteX202" fmla="*/ 1738204 w 12192001"/>
              <a:gd name="connsiteY202" fmla="*/ 2036312 h 2344739"/>
              <a:gd name="connsiteX203" fmla="*/ 1675071 w 12192001"/>
              <a:gd name="connsiteY203" fmla="*/ 2019963 h 2344739"/>
              <a:gd name="connsiteX204" fmla="*/ 1608669 w 12192001"/>
              <a:gd name="connsiteY204" fmla="*/ 2013066 h 2344739"/>
              <a:gd name="connsiteX205" fmla="*/ 1496110 w 12192001"/>
              <a:gd name="connsiteY205" fmla="*/ 1987476 h 2344739"/>
              <a:gd name="connsiteX206" fmla="*/ 1149979 w 12192001"/>
              <a:gd name="connsiteY206" fmla="*/ 1938041 h 2344739"/>
              <a:gd name="connsiteX207" fmla="*/ 858269 w 12192001"/>
              <a:gd name="connsiteY207" fmla="*/ 1928608 h 2344739"/>
              <a:gd name="connsiteX208" fmla="*/ 837540 w 12192001"/>
              <a:gd name="connsiteY208" fmla="*/ 1929821 h 2344739"/>
              <a:gd name="connsiteX209" fmla="*/ 816809 w 12192001"/>
              <a:gd name="connsiteY209" fmla="*/ 1927857 h 2344739"/>
              <a:gd name="connsiteX210" fmla="*/ 811506 w 12192001"/>
              <a:gd name="connsiteY210" fmla="*/ 1930751 h 2344739"/>
              <a:gd name="connsiteX211" fmla="*/ 797041 w 12192001"/>
              <a:gd name="connsiteY211" fmla="*/ 1930446 h 2344739"/>
              <a:gd name="connsiteX212" fmla="*/ 767901 w 12192001"/>
              <a:gd name="connsiteY212" fmla="*/ 1932653 h 2344739"/>
              <a:gd name="connsiteX213" fmla="*/ 763053 w 12192001"/>
              <a:gd name="connsiteY213" fmla="*/ 1930432 h 2344739"/>
              <a:gd name="connsiteX214" fmla="*/ 720047 w 12192001"/>
              <a:gd name="connsiteY214" fmla="*/ 1929661 h 2344739"/>
              <a:gd name="connsiteX215" fmla="*/ 719742 w 12192001"/>
              <a:gd name="connsiteY215" fmla="*/ 1928399 h 2344739"/>
              <a:gd name="connsiteX216" fmla="*/ 708875 w 12192001"/>
              <a:gd name="connsiteY216" fmla="*/ 1922722 h 2344739"/>
              <a:gd name="connsiteX217" fmla="*/ 596792 w 12192001"/>
              <a:gd name="connsiteY217" fmla="*/ 1879864 h 2344739"/>
              <a:gd name="connsiteX218" fmla="*/ 578535 w 12192001"/>
              <a:gd name="connsiteY218" fmla="*/ 1877212 h 2344739"/>
              <a:gd name="connsiteX219" fmla="*/ 571717 w 12192001"/>
              <a:gd name="connsiteY219" fmla="*/ 1877401 h 2344739"/>
              <a:gd name="connsiteX220" fmla="*/ 445099 w 12192001"/>
              <a:gd name="connsiteY220" fmla="*/ 1839371 h 2344739"/>
              <a:gd name="connsiteX221" fmla="*/ 404015 w 12192001"/>
              <a:gd name="connsiteY221" fmla="*/ 1833548 h 2344739"/>
              <a:gd name="connsiteX222" fmla="*/ 292435 w 12192001"/>
              <a:gd name="connsiteY222" fmla="*/ 1812852 h 2344739"/>
              <a:gd name="connsiteX223" fmla="*/ 118381 w 12192001"/>
              <a:gd name="connsiteY223" fmla="*/ 1761047 h 2344739"/>
              <a:gd name="connsiteX224" fmla="*/ 15526 w 12192001"/>
              <a:gd name="connsiteY224" fmla="*/ 1758191 h 2344739"/>
              <a:gd name="connsiteX225" fmla="*/ 2 w 12192001"/>
              <a:gd name="connsiteY225" fmla="*/ 1752722 h 2344739"/>
              <a:gd name="connsiteX226" fmla="*/ 1 w 12192001"/>
              <a:gd name="connsiteY226" fmla="*/ 762497 h 2344739"/>
              <a:gd name="connsiteX227" fmla="*/ 0 w 12192001"/>
              <a:gd name="connsiteY227" fmla="*/ 762497 h 2344739"/>
              <a:gd name="connsiteX228" fmla="*/ 0 w 12192001"/>
              <a:gd name="connsiteY228" fmla="*/ 222213 h 2344739"/>
              <a:gd name="connsiteX229" fmla="*/ 0 w 12192001"/>
              <a:gd name="connsiteY229"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05669 w 12192001"/>
              <a:gd name="connsiteY25" fmla="*/ 1033623 h 2344739"/>
              <a:gd name="connsiteX26" fmla="*/ 11279184 w 12192001"/>
              <a:gd name="connsiteY26" fmla="*/ 1223571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13812 w 12192001"/>
              <a:gd name="connsiteY69" fmla="*/ 1919069 h 2344739"/>
              <a:gd name="connsiteX70" fmla="*/ 9053453 w 12192001"/>
              <a:gd name="connsiteY70" fmla="*/ 1910755 h 2344739"/>
              <a:gd name="connsiteX71" fmla="*/ 9005486 w 12192001"/>
              <a:gd name="connsiteY71" fmla="*/ 1914040 h 2344739"/>
              <a:gd name="connsiteX72" fmla="*/ 9005201 w 12192001"/>
              <a:gd name="connsiteY72" fmla="*/ 1913800 h 2344739"/>
              <a:gd name="connsiteX73" fmla="*/ 8996232 w 12192001"/>
              <a:gd name="connsiteY73" fmla="*/ 1915011 h 2344739"/>
              <a:gd name="connsiteX74" fmla="*/ 8990394 w 12192001"/>
              <a:gd name="connsiteY74" fmla="*/ 1917072 h 2344739"/>
              <a:gd name="connsiteX75" fmla="*/ 8974337 w 12192001"/>
              <a:gd name="connsiteY75" fmla="*/ 1920298 h 2344739"/>
              <a:gd name="connsiteX76" fmla="*/ 8968011 w 12192001"/>
              <a:gd name="connsiteY76" fmla="*/ 1919598 h 2344739"/>
              <a:gd name="connsiteX77" fmla="*/ 8963048 w 12192001"/>
              <a:gd name="connsiteY77" fmla="*/ 1917373 h 2344739"/>
              <a:gd name="connsiteX78" fmla="*/ 8928988 w 12192001"/>
              <a:gd name="connsiteY78" fmla="*/ 1914185 h 2344739"/>
              <a:gd name="connsiteX79" fmla="*/ 8752444 w 12192001"/>
              <a:gd name="connsiteY79" fmla="*/ 1933417 h 2344739"/>
              <a:gd name="connsiteX80" fmla="*/ 8707847 w 12192001"/>
              <a:gd name="connsiteY80" fmla="*/ 1935518 h 2344739"/>
              <a:gd name="connsiteX81" fmla="*/ 8596071 w 12192001"/>
              <a:gd name="connsiteY81" fmla="*/ 1944090 h 2344739"/>
              <a:gd name="connsiteX82" fmla="*/ 8525230 w 12192001"/>
              <a:gd name="connsiteY82" fmla="*/ 1929248 h 2344739"/>
              <a:gd name="connsiteX83" fmla="*/ 8510983 w 12192001"/>
              <a:gd name="connsiteY83" fmla="*/ 1935163 h 2344739"/>
              <a:gd name="connsiteX84" fmla="*/ 8506167 w 12192001"/>
              <a:gd name="connsiteY84" fmla="*/ 1938164 h 2344739"/>
              <a:gd name="connsiteX85" fmla="*/ 8497968 w 12192001"/>
              <a:gd name="connsiteY85" fmla="*/ 1940902 h 2344739"/>
              <a:gd name="connsiteX86" fmla="*/ 8497594 w 12192001"/>
              <a:gd name="connsiteY86" fmla="*/ 1940723 h 2344739"/>
              <a:gd name="connsiteX87" fmla="*/ 8490249 w 12192001"/>
              <a:gd name="connsiteY87" fmla="*/ 1943773 h 2344739"/>
              <a:gd name="connsiteX88" fmla="*/ 8367182 w 12192001"/>
              <a:gd name="connsiteY88" fmla="*/ 1957815 h 2344739"/>
              <a:gd name="connsiteX89" fmla="*/ 8353799 w 12192001"/>
              <a:gd name="connsiteY89" fmla="*/ 1958009 h 2344739"/>
              <a:gd name="connsiteX90" fmla="*/ 8352373 w 12192001"/>
              <a:gd name="connsiteY90" fmla="*/ 1957169 h 2344739"/>
              <a:gd name="connsiteX91" fmla="*/ 8320104 w 12192001"/>
              <a:gd name="connsiteY91" fmla="*/ 1974587 h 2344739"/>
              <a:gd name="connsiteX92" fmla="*/ 8314433 w 12192001"/>
              <a:gd name="connsiteY92" fmla="*/ 1974913 h 2344739"/>
              <a:gd name="connsiteX93" fmla="*/ 8295174 w 12192001"/>
              <a:gd name="connsiteY93" fmla="*/ 1988808 h 2344739"/>
              <a:gd name="connsiteX94" fmla="*/ 8284276 w 12192001"/>
              <a:gd name="connsiteY94" fmla="*/ 1994631 h 2344739"/>
              <a:gd name="connsiteX95" fmla="*/ 8283150 w 12192001"/>
              <a:gd name="connsiteY95" fmla="*/ 1999074 h 2344739"/>
              <a:gd name="connsiteX96" fmla="*/ 8266076 w 12192001"/>
              <a:gd name="connsiteY96" fmla="*/ 2006249 h 2344739"/>
              <a:gd name="connsiteX97" fmla="*/ 8263377 w 12192001"/>
              <a:gd name="connsiteY97" fmla="*/ 2006019 h 2344739"/>
              <a:gd name="connsiteX98" fmla="*/ 8252033 w 12192001"/>
              <a:gd name="connsiteY98" fmla="*/ 2015862 h 2344739"/>
              <a:gd name="connsiteX99" fmla="*/ 8245834 w 12192001"/>
              <a:gd name="connsiteY99" fmla="*/ 2028854 h 2344739"/>
              <a:gd name="connsiteX100" fmla="*/ 8090272 w 12192001"/>
              <a:gd name="connsiteY100" fmla="*/ 2075015 h 2344739"/>
              <a:gd name="connsiteX101" fmla="*/ 7905407 w 12192001"/>
              <a:gd name="connsiteY101" fmla="*/ 2116988 h 2344739"/>
              <a:gd name="connsiteX102" fmla="*/ 7718745 w 12192001"/>
              <a:gd name="connsiteY102" fmla="*/ 2142703 h 2344739"/>
              <a:gd name="connsiteX103" fmla="*/ 7614347 w 12192001"/>
              <a:gd name="connsiteY103" fmla="*/ 2139232 h 2344739"/>
              <a:gd name="connsiteX104" fmla="*/ 7527543 w 12192001"/>
              <a:gd name="connsiteY104" fmla="*/ 2145060 h 2344739"/>
              <a:gd name="connsiteX105" fmla="*/ 7519571 w 12192001"/>
              <a:gd name="connsiteY105" fmla="*/ 2147613 h 2344739"/>
              <a:gd name="connsiteX106" fmla="*/ 7507411 w 12192001"/>
              <a:gd name="connsiteY106" fmla="*/ 2148948 h 2344739"/>
              <a:gd name="connsiteX107" fmla="*/ 7507040 w 12192001"/>
              <a:gd name="connsiteY107" fmla="*/ 2148621 h 2344739"/>
              <a:gd name="connsiteX108" fmla="*/ 7495795 w 12192001"/>
              <a:gd name="connsiteY108" fmla="*/ 2150573 h 2344739"/>
              <a:gd name="connsiteX109" fmla="*/ 7405391 w 12192001"/>
              <a:gd name="connsiteY109" fmla="*/ 2142468 h 2344739"/>
              <a:gd name="connsiteX110" fmla="*/ 7218559 w 12192001"/>
              <a:gd name="connsiteY110" fmla="*/ 2156680 h 2344739"/>
              <a:gd name="connsiteX111" fmla="*/ 7201101 w 12192001"/>
              <a:gd name="connsiteY111" fmla="*/ 2161230 h 2344739"/>
              <a:gd name="connsiteX112" fmla="*/ 7197004 w 12192001"/>
              <a:gd name="connsiteY112" fmla="*/ 2166588 h 2344739"/>
              <a:gd name="connsiteX113" fmla="*/ 7170808 w 12192001"/>
              <a:gd name="connsiteY113" fmla="*/ 2171236 h 2344739"/>
              <a:gd name="connsiteX114" fmla="*/ 7096988 w 12192001"/>
              <a:gd name="connsiteY114" fmla="*/ 2183464 h 2344739"/>
              <a:gd name="connsiteX115" fmla="*/ 7018496 w 12192001"/>
              <a:gd name="connsiteY115" fmla="*/ 2183090 h 2344739"/>
              <a:gd name="connsiteX116" fmla="*/ 6904146 w 12192001"/>
              <a:gd name="connsiteY116" fmla="*/ 2212596 h 2344739"/>
              <a:gd name="connsiteX117" fmla="*/ 6708222 w 12192001"/>
              <a:gd name="connsiteY117" fmla="*/ 2240551 h 2344739"/>
              <a:gd name="connsiteX118" fmla="*/ 6549454 w 12192001"/>
              <a:gd name="connsiteY118" fmla="*/ 2269327 h 2344739"/>
              <a:gd name="connsiteX119" fmla="*/ 6317560 w 12192001"/>
              <a:gd name="connsiteY119" fmla="*/ 2316127 h 2344739"/>
              <a:gd name="connsiteX120" fmla="*/ 6168674 w 12192001"/>
              <a:gd name="connsiteY120" fmla="*/ 2318214 h 2344739"/>
              <a:gd name="connsiteX121" fmla="*/ 6073848 w 12192001"/>
              <a:gd name="connsiteY121" fmla="*/ 2338676 h 2344739"/>
              <a:gd name="connsiteX122" fmla="*/ 6068529 w 12192001"/>
              <a:gd name="connsiteY122" fmla="*/ 2337139 h 2344739"/>
              <a:gd name="connsiteX123" fmla="*/ 6048638 w 12192001"/>
              <a:gd name="connsiteY123" fmla="*/ 2337822 h 2344739"/>
              <a:gd name="connsiteX124" fmla="*/ 6041285 w 12192001"/>
              <a:gd name="connsiteY124" fmla="*/ 2329473 h 2344739"/>
              <a:gd name="connsiteX125" fmla="*/ 6010090 w 12192001"/>
              <a:gd name="connsiteY125" fmla="*/ 2324380 h 2344739"/>
              <a:gd name="connsiteX126" fmla="*/ 5957375 w 12192001"/>
              <a:gd name="connsiteY126" fmla="*/ 2328024 h 2344739"/>
              <a:gd name="connsiteX127" fmla="*/ 5758919 w 12192001"/>
              <a:gd name="connsiteY127" fmla="*/ 2343716 h 2344739"/>
              <a:gd name="connsiteX128" fmla="*/ 5626960 w 12192001"/>
              <a:gd name="connsiteY128" fmla="*/ 2344739 h 2344739"/>
              <a:gd name="connsiteX129" fmla="*/ 5470906 w 12192001"/>
              <a:gd name="connsiteY129" fmla="*/ 2330719 h 2344739"/>
              <a:gd name="connsiteX130" fmla="*/ 5432761 w 12192001"/>
              <a:gd name="connsiteY130" fmla="*/ 2319466 h 2344739"/>
              <a:gd name="connsiteX131" fmla="*/ 5381669 w 12192001"/>
              <a:gd name="connsiteY131" fmla="*/ 2301764 h 2344739"/>
              <a:gd name="connsiteX132" fmla="*/ 5261764 w 12192001"/>
              <a:gd name="connsiteY132" fmla="*/ 2281347 h 2344739"/>
              <a:gd name="connsiteX133" fmla="*/ 5222961 w 12192001"/>
              <a:gd name="connsiteY133" fmla="*/ 2270223 h 2344739"/>
              <a:gd name="connsiteX134" fmla="*/ 5174660 w 12192001"/>
              <a:gd name="connsiteY134" fmla="*/ 2267233 h 2344739"/>
              <a:gd name="connsiteX135" fmla="*/ 5156554 w 12192001"/>
              <a:gd name="connsiteY135" fmla="*/ 2260010 h 2344739"/>
              <a:gd name="connsiteX136" fmla="*/ 5142599 w 12192001"/>
              <a:gd name="connsiteY136" fmla="*/ 2256610 h 2344739"/>
              <a:gd name="connsiteX137" fmla="*/ 5139596 w 12192001"/>
              <a:gd name="connsiteY137" fmla="*/ 2254509 h 2344739"/>
              <a:gd name="connsiteX138" fmla="*/ 5121659 w 12192001"/>
              <a:gd name="connsiteY138" fmla="*/ 2243656 h 2344739"/>
              <a:gd name="connsiteX139" fmla="*/ 5065790 w 12192001"/>
              <a:gd name="connsiteY139" fmla="*/ 2250227 h 2344739"/>
              <a:gd name="connsiteX140" fmla="*/ 5011514 w 12192001"/>
              <a:gd name="connsiteY140" fmla="*/ 2233846 h 2344739"/>
              <a:gd name="connsiteX141" fmla="*/ 4840441 w 12192001"/>
              <a:gd name="connsiteY141" fmla="*/ 2209829 h 2344739"/>
              <a:gd name="connsiteX142" fmla="*/ 4762447 w 12192001"/>
              <a:gd name="connsiteY142" fmla="*/ 2182061 h 2344739"/>
              <a:gd name="connsiteX143" fmla="*/ 4723186 w 12192001"/>
              <a:gd name="connsiteY143" fmla="*/ 2173047 h 2344739"/>
              <a:gd name="connsiteX144" fmla="*/ 4721176 w 12192001"/>
              <a:gd name="connsiteY144" fmla="*/ 2172298 h 2344739"/>
              <a:gd name="connsiteX145" fmla="*/ 4722111 w 12192001"/>
              <a:gd name="connsiteY145" fmla="*/ 2172087 h 2344739"/>
              <a:gd name="connsiteX146" fmla="*/ 4717202 w 12192001"/>
              <a:gd name="connsiteY146" fmla="*/ 2170817 h 2344739"/>
              <a:gd name="connsiteX147" fmla="*/ 4721176 w 12192001"/>
              <a:gd name="connsiteY147" fmla="*/ 2172298 h 2344739"/>
              <a:gd name="connsiteX148" fmla="*/ 4715526 w 12192001"/>
              <a:gd name="connsiteY148" fmla="*/ 2173573 h 2344739"/>
              <a:gd name="connsiteX149" fmla="*/ 4515814 w 12192001"/>
              <a:gd name="connsiteY149" fmla="*/ 2163671 h 2344739"/>
              <a:gd name="connsiteX150" fmla="*/ 4428543 w 12192001"/>
              <a:gd name="connsiteY150" fmla="*/ 2153020 h 2344739"/>
              <a:gd name="connsiteX151" fmla="*/ 4362875 w 12192001"/>
              <a:gd name="connsiteY151" fmla="*/ 2151674 h 2344739"/>
              <a:gd name="connsiteX152" fmla="*/ 4316966 w 12192001"/>
              <a:gd name="connsiteY152" fmla="*/ 2158289 h 2344739"/>
              <a:gd name="connsiteX153" fmla="*/ 4315110 w 12192001"/>
              <a:gd name="connsiteY153" fmla="*/ 2156948 h 2344739"/>
              <a:gd name="connsiteX154" fmla="*/ 4295144 w 12192001"/>
              <a:gd name="connsiteY154" fmla="*/ 2155069 h 2344739"/>
              <a:gd name="connsiteX155" fmla="*/ 4290064 w 12192001"/>
              <a:gd name="connsiteY155" fmla="*/ 2157986 h 2344739"/>
              <a:gd name="connsiteX156" fmla="*/ 4276142 w 12192001"/>
              <a:gd name="connsiteY156" fmla="*/ 2157740 h 2344739"/>
              <a:gd name="connsiteX157" fmla="*/ 4248117 w 12192001"/>
              <a:gd name="connsiteY157" fmla="*/ 2160064 h 2344739"/>
              <a:gd name="connsiteX158" fmla="*/ 4202051 w 12192001"/>
              <a:gd name="connsiteY158" fmla="*/ 2157269 h 2344739"/>
              <a:gd name="connsiteX159" fmla="*/ 4201745 w 12192001"/>
              <a:gd name="connsiteY159" fmla="*/ 2156010 h 2344739"/>
              <a:gd name="connsiteX160" fmla="*/ 4191248 w 12192001"/>
              <a:gd name="connsiteY160" fmla="*/ 2150376 h 2344739"/>
              <a:gd name="connsiteX161" fmla="*/ 4142745 w 12192001"/>
              <a:gd name="connsiteY161" fmla="*/ 2134511 h 2344739"/>
              <a:gd name="connsiteX162" fmla="*/ 4083097 w 12192001"/>
              <a:gd name="connsiteY162" fmla="*/ 2107978 h 2344739"/>
              <a:gd name="connsiteX163" fmla="*/ 4074546 w 12192001"/>
              <a:gd name="connsiteY163" fmla="*/ 2107143 h 2344739"/>
              <a:gd name="connsiteX164" fmla="*/ 4074427 w 12192001"/>
              <a:gd name="connsiteY164" fmla="*/ 2106844 h 2344739"/>
              <a:gd name="connsiteX165" fmla="*/ 4065510 w 12192001"/>
              <a:gd name="connsiteY165" fmla="*/ 2105400 h 2344739"/>
              <a:gd name="connsiteX166" fmla="*/ 4058954 w 12192001"/>
              <a:gd name="connsiteY166" fmla="*/ 2105618 h 2344739"/>
              <a:gd name="connsiteX167" fmla="*/ 4042364 w 12192001"/>
              <a:gd name="connsiteY167" fmla="*/ 2103997 h 2344739"/>
              <a:gd name="connsiteX168" fmla="*/ 4036997 w 12192001"/>
              <a:gd name="connsiteY168" fmla="*/ 2101563 h 2344739"/>
              <a:gd name="connsiteX169" fmla="*/ 4035363 w 12192001"/>
              <a:gd name="connsiteY169" fmla="*/ 2097896 h 2344739"/>
              <a:gd name="connsiteX170" fmla="*/ 4033778 w 12192001"/>
              <a:gd name="connsiteY170" fmla="*/ 2098131 h 2344739"/>
              <a:gd name="connsiteX171" fmla="*/ 4004538 w 12192001"/>
              <a:gd name="connsiteY171" fmla="*/ 2085563 h 2344739"/>
              <a:gd name="connsiteX172" fmla="*/ 3936846 w 12192001"/>
              <a:gd name="connsiteY172" fmla="*/ 2068106 h 2344739"/>
              <a:gd name="connsiteX173" fmla="*/ 3897275 w 12192001"/>
              <a:gd name="connsiteY173" fmla="*/ 2062451 h 2344739"/>
              <a:gd name="connsiteX174" fmla="*/ 3789760 w 12192001"/>
              <a:gd name="connsiteY174" fmla="*/ 2042213 h 2344739"/>
              <a:gd name="connsiteX175" fmla="*/ 3682513 w 12192001"/>
              <a:gd name="connsiteY175" fmla="*/ 2018290 h 2344739"/>
              <a:gd name="connsiteX176" fmla="*/ 3610035 w 12192001"/>
              <a:gd name="connsiteY176" fmla="*/ 1986019 h 2344739"/>
              <a:gd name="connsiteX177" fmla="*/ 3603855 w 12192001"/>
              <a:gd name="connsiteY177" fmla="*/ 1987381 h 2344739"/>
              <a:gd name="connsiteX178" fmla="*/ 3594736 w 12192001"/>
              <a:gd name="connsiteY178" fmla="*/ 1987545 h 2344739"/>
              <a:gd name="connsiteX179" fmla="*/ 3594501 w 12192001"/>
              <a:gd name="connsiteY179" fmla="*/ 1987276 h 2344739"/>
              <a:gd name="connsiteX180" fmla="*/ 3585978 w 12192001"/>
              <a:gd name="connsiteY180" fmla="*/ 1987966 h 2344739"/>
              <a:gd name="connsiteX181" fmla="*/ 3536135 w 12192001"/>
              <a:gd name="connsiteY181" fmla="*/ 1978267 h 2344739"/>
              <a:gd name="connsiteX182" fmla="*/ 3473223 w 12192001"/>
              <a:gd name="connsiteY182" fmla="*/ 1974606 h 2344739"/>
              <a:gd name="connsiteX183" fmla="*/ 3400728 w 12192001"/>
              <a:gd name="connsiteY183" fmla="*/ 1962558 h 2344739"/>
              <a:gd name="connsiteX184" fmla="*/ 3363888 w 12192001"/>
              <a:gd name="connsiteY184" fmla="*/ 1979510 h 2344739"/>
              <a:gd name="connsiteX185" fmla="*/ 3344026 w 12192001"/>
              <a:gd name="connsiteY185" fmla="*/ 1981192 h 2344739"/>
              <a:gd name="connsiteX186" fmla="*/ 3341698 w 12192001"/>
              <a:gd name="connsiteY186" fmla="*/ 1980217 h 2344739"/>
              <a:gd name="connsiteX187" fmla="*/ 3262356 w 12192001"/>
              <a:gd name="connsiteY187" fmla="*/ 1986094 h 2344739"/>
              <a:gd name="connsiteX188" fmla="*/ 3142556 w 12192001"/>
              <a:gd name="connsiteY188" fmla="*/ 1993869 h 2344739"/>
              <a:gd name="connsiteX189" fmla="*/ 3030291 w 12192001"/>
              <a:gd name="connsiteY189" fmla="*/ 1996512 h 2344739"/>
              <a:gd name="connsiteX190" fmla="*/ 2781569 w 12192001"/>
              <a:gd name="connsiteY190" fmla="*/ 2018333 h 2344739"/>
              <a:gd name="connsiteX191" fmla="*/ 2646527 w 12192001"/>
              <a:gd name="connsiteY191" fmla="*/ 2028869 h 2344739"/>
              <a:gd name="connsiteX192" fmla="*/ 2568028 w 12192001"/>
              <a:gd name="connsiteY192" fmla="*/ 2002628 h 2344739"/>
              <a:gd name="connsiteX193" fmla="*/ 2443255 w 12192001"/>
              <a:gd name="connsiteY193" fmla="*/ 2016529 h 2344739"/>
              <a:gd name="connsiteX194" fmla="*/ 2315112 w 12192001"/>
              <a:gd name="connsiteY194" fmla="*/ 2024996 h 2344739"/>
              <a:gd name="connsiteX195" fmla="*/ 2208578 w 12192001"/>
              <a:gd name="connsiteY195" fmla="*/ 2019763 h 2344739"/>
              <a:gd name="connsiteX196" fmla="*/ 2094665 w 12192001"/>
              <a:gd name="connsiteY196" fmla="*/ 2003052 h 2344739"/>
              <a:gd name="connsiteX197" fmla="*/ 1997356 w 12192001"/>
              <a:gd name="connsiteY197" fmla="*/ 1995032 h 2344739"/>
              <a:gd name="connsiteX198" fmla="*/ 1928172 w 12192001"/>
              <a:gd name="connsiteY198" fmla="*/ 2016977 h 2344739"/>
              <a:gd name="connsiteX199" fmla="*/ 1921650 w 12192001"/>
              <a:gd name="connsiteY199" fmla="*/ 2012146 h 2344739"/>
              <a:gd name="connsiteX200" fmla="*/ 1873080 w 12192001"/>
              <a:gd name="connsiteY200" fmla="*/ 2013741 h 2344739"/>
              <a:gd name="connsiteX201" fmla="*/ 1786655 w 12192001"/>
              <a:gd name="connsiteY201" fmla="*/ 2041363 h 2344739"/>
              <a:gd name="connsiteX202" fmla="*/ 1738204 w 12192001"/>
              <a:gd name="connsiteY202" fmla="*/ 2036312 h 2344739"/>
              <a:gd name="connsiteX203" fmla="*/ 1675071 w 12192001"/>
              <a:gd name="connsiteY203" fmla="*/ 2019963 h 2344739"/>
              <a:gd name="connsiteX204" fmla="*/ 1608669 w 12192001"/>
              <a:gd name="connsiteY204" fmla="*/ 2013066 h 2344739"/>
              <a:gd name="connsiteX205" fmla="*/ 1496110 w 12192001"/>
              <a:gd name="connsiteY205" fmla="*/ 1987476 h 2344739"/>
              <a:gd name="connsiteX206" fmla="*/ 1149979 w 12192001"/>
              <a:gd name="connsiteY206" fmla="*/ 1938041 h 2344739"/>
              <a:gd name="connsiteX207" fmla="*/ 858269 w 12192001"/>
              <a:gd name="connsiteY207" fmla="*/ 1928608 h 2344739"/>
              <a:gd name="connsiteX208" fmla="*/ 837540 w 12192001"/>
              <a:gd name="connsiteY208" fmla="*/ 1929821 h 2344739"/>
              <a:gd name="connsiteX209" fmla="*/ 816809 w 12192001"/>
              <a:gd name="connsiteY209" fmla="*/ 1927857 h 2344739"/>
              <a:gd name="connsiteX210" fmla="*/ 811506 w 12192001"/>
              <a:gd name="connsiteY210" fmla="*/ 1930751 h 2344739"/>
              <a:gd name="connsiteX211" fmla="*/ 797041 w 12192001"/>
              <a:gd name="connsiteY211" fmla="*/ 1930446 h 2344739"/>
              <a:gd name="connsiteX212" fmla="*/ 767901 w 12192001"/>
              <a:gd name="connsiteY212" fmla="*/ 1932653 h 2344739"/>
              <a:gd name="connsiteX213" fmla="*/ 763053 w 12192001"/>
              <a:gd name="connsiteY213" fmla="*/ 1930432 h 2344739"/>
              <a:gd name="connsiteX214" fmla="*/ 720047 w 12192001"/>
              <a:gd name="connsiteY214" fmla="*/ 1929661 h 2344739"/>
              <a:gd name="connsiteX215" fmla="*/ 719742 w 12192001"/>
              <a:gd name="connsiteY215" fmla="*/ 1928399 h 2344739"/>
              <a:gd name="connsiteX216" fmla="*/ 708875 w 12192001"/>
              <a:gd name="connsiteY216" fmla="*/ 1922722 h 2344739"/>
              <a:gd name="connsiteX217" fmla="*/ 596792 w 12192001"/>
              <a:gd name="connsiteY217" fmla="*/ 1879864 h 2344739"/>
              <a:gd name="connsiteX218" fmla="*/ 578535 w 12192001"/>
              <a:gd name="connsiteY218" fmla="*/ 1877212 h 2344739"/>
              <a:gd name="connsiteX219" fmla="*/ 571717 w 12192001"/>
              <a:gd name="connsiteY219" fmla="*/ 1877401 h 2344739"/>
              <a:gd name="connsiteX220" fmla="*/ 445099 w 12192001"/>
              <a:gd name="connsiteY220" fmla="*/ 1839371 h 2344739"/>
              <a:gd name="connsiteX221" fmla="*/ 404015 w 12192001"/>
              <a:gd name="connsiteY221" fmla="*/ 1833548 h 2344739"/>
              <a:gd name="connsiteX222" fmla="*/ 292435 w 12192001"/>
              <a:gd name="connsiteY222" fmla="*/ 1812852 h 2344739"/>
              <a:gd name="connsiteX223" fmla="*/ 118381 w 12192001"/>
              <a:gd name="connsiteY223" fmla="*/ 1761047 h 2344739"/>
              <a:gd name="connsiteX224" fmla="*/ 15526 w 12192001"/>
              <a:gd name="connsiteY224" fmla="*/ 1758191 h 2344739"/>
              <a:gd name="connsiteX225" fmla="*/ 2 w 12192001"/>
              <a:gd name="connsiteY225" fmla="*/ 1752722 h 2344739"/>
              <a:gd name="connsiteX226" fmla="*/ 1 w 12192001"/>
              <a:gd name="connsiteY226" fmla="*/ 762497 h 2344739"/>
              <a:gd name="connsiteX227" fmla="*/ 0 w 12192001"/>
              <a:gd name="connsiteY227" fmla="*/ 762497 h 2344739"/>
              <a:gd name="connsiteX228" fmla="*/ 0 w 12192001"/>
              <a:gd name="connsiteY228" fmla="*/ 222213 h 2344739"/>
              <a:gd name="connsiteX229" fmla="*/ 0 w 12192001"/>
              <a:gd name="connsiteY229"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05669 w 12192001"/>
              <a:gd name="connsiteY25" fmla="*/ 1033623 h 2344739"/>
              <a:gd name="connsiteX26" fmla="*/ 11279184 w 12192001"/>
              <a:gd name="connsiteY26" fmla="*/ 1223571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13812 w 12192001"/>
              <a:gd name="connsiteY69" fmla="*/ 1919069 h 2344739"/>
              <a:gd name="connsiteX70" fmla="*/ 9053453 w 12192001"/>
              <a:gd name="connsiteY70" fmla="*/ 1910755 h 2344739"/>
              <a:gd name="connsiteX71" fmla="*/ 9005486 w 12192001"/>
              <a:gd name="connsiteY71" fmla="*/ 1914040 h 2344739"/>
              <a:gd name="connsiteX72" fmla="*/ 9005201 w 12192001"/>
              <a:gd name="connsiteY72" fmla="*/ 1913800 h 2344739"/>
              <a:gd name="connsiteX73" fmla="*/ 8996232 w 12192001"/>
              <a:gd name="connsiteY73" fmla="*/ 1915011 h 2344739"/>
              <a:gd name="connsiteX74" fmla="*/ 8990394 w 12192001"/>
              <a:gd name="connsiteY74" fmla="*/ 1917072 h 2344739"/>
              <a:gd name="connsiteX75" fmla="*/ 8974337 w 12192001"/>
              <a:gd name="connsiteY75" fmla="*/ 1920298 h 2344739"/>
              <a:gd name="connsiteX76" fmla="*/ 8968011 w 12192001"/>
              <a:gd name="connsiteY76" fmla="*/ 1919598 h 2344739"/>
              <a:gd name="connsiteX77" fmla="*/ 8963048 w 12192001"/>
              <a:gd name="connsiteY77" fmla="*/ 1917373 h 2344739"/>
              <a:gd name="connsiteX78" fmla="*/ 8928988 w 12192001"/>
              <a:gd name="connsiteY78" fmla="*/ 1914185 h 2344739"/>
              <a:gd name="connsiteX79" fmla="*/ 8752444 w 12192001"/>
              <a:gd name="connsiteY79" fmla="*/ 1933417 h 2344739"/>
              <a:gd name="connsiteX80" fmla="*/ 8707847 w 12192001"/>
              <a:gd name="connsiteY80" fmla="*/ 1935518 h 2344739"/>
              <a:gd name="connsiteX81" fmla="*/ 8596071 w 12192001"/>
              <a:gd name="connsiteY81" fmla="*/ 1944090 h 2344739"/>
              <a:gd name="connsiteX82" fmla="*/ 8525230 w 12192001"/>
              <a:gd name="connsiteY82" fmla="*/ 1929248 h 2344739"/>
              <a:gd name="connsiteX83" fmla="*/ 8510983 w 12192001"/>
              <a:gd name="connsiteY83" fmla="*/ 1935163 h 2344739"/>
              <a:gd name="connsiteX84" fmla="*/ 8506167 w 12192001"/>
              <a:gd name="connsiteY84" fmla="*/ 1938164 h 2344739"/>
              <a:gd name="connsiteX85" fmla="*/ 8497968 w 12192001"/>
              <a:gd name="connsiteY85" fmla="*/ 1940902 h 2344739"/>
              <a:gd name="connsiteX86" fmla="*/ 8497594 w 12192001"/>
              <a:gd name="connsiteY86" fmla="*/ 1940723 h 2344739"/>
              <a:gd name="connsiteX87" fmla="*/ 8490249 w 12192001"/>
              <a:gd name="connsiteY87" fmla="*/ 1943773 h 2344739"/>
              <a:gd name="connsiteX88" fmla="*/ 8367182 w 12192001"/>
              <a:gd name="connsiteY88" fmla="*/ 1957815 h 2344739"/>
              <a:gd name="connsiteX89" fmla="*/ 8353799 w 12192001"/>
              <a:gd name="connsiteY89" fmla="*/ 1958009 h 2344739"/>
              <a:gd name="connsiteX90" fmla="*/ 8352373 w 12192001"/>
              <a:gd name="connsiteY90" fmla="*/ 1957169 h 2344739"/>
              <a:gd name="connsiteX91" fmla="*/ 8320104 w 12192001"/>
              <a:gd name="connsiteY91" fmla="*/ 1974587 h 2344739"/>
              <a:gd name="connsiteX92" fmla="*/ 8314433 w 12192001"/>
              <a:gd name="connsiteY92" fmla="*/ 1974913 h 2344739"/>
              <a:gd name="connsiteX93" fmla="*/ 8295174 w 12192001"/>
              <a:gd name="connsiteY93" fmla="*/ 1988808 h 2344739"/>
              <a:gd name="connsiteX94" fmla="*/ 8284276 w 12192001"/>
              <a:gd name="connsiteY94" fmla="*/ 1994631 h 2344739"/>
              <a:gd name="connsiteX95" fmla="*/ 8283150 w 12192001"/>
              <a:gd name="connsiteY95" fmla="*/ 1999074 h 2344739"/>
              <a:gd name="connsiteX96" fmla="*/ 8266076 w 12192001"/>
              <a:gd name="connsiteY96" fmla="*/ 2006249 h 2344739"/>
              <a:gd name="connsiteX97" fmla="*/ 8263377 w 12192001"/>
              <a:gd name="connsiteY97" fmla="*/ 2006019 h 2344739"/>
              <a:gd name="connsiteX98" fmla="*/ 8252033 w 12192001"/>
              <a:gd name="connsiteY98" fmla="*/ 2015862 h 2344739"/>
              <a:gd name="connsiteX99" fmla="*/ 8245834 w 12192001"/>
              <a:gd name="connsiteY99" fmla="*/ 2028854 h 2344739"/>
              <a:gd name="connsiteX100" fmla="*/ 8090272 w 12192001"/>
              <a:gd name="connsiteY100" fmla="*/ 2075015 h 2344739"/>
              <a:gd name="connsiteX101" fmla="*/ 7905407 w 12192001"/>
              <a:gd name="connsiteY101" fmla="*/ 2116988 h 2344739"/>
              <a:gd name="connsiteX102" fmla="*/ 7718745 w 12192001"/>
              <a:gd name="connsiteY102" fmla="*/ 2142703 h 2344739"/>
              <a:gd name="connsiteX103" fmla="*/ 7614347 w 12192001"/>
              <a:gd name="connsiteY103" fmla="*/ 2139232 h 2344739"/>
              <a:gd name="connsiteX104" fmla="*/ 7527543 w 12192001"/>
              <a:gd name="connsiteY104" fmla="*/ 2145060 h 2344739"/>
              <a:gd name="connsiteX105" fmla="*/ 7519571 w 12192001"/>
              <a:gd name="connsiteY105" fmla="*/ 2147613 h 2344739"/>
              <a:gd name="connsiteX106" fmla="*/ 7507411 w 12192001"/>
              <a:gd name="connsiteY106" fmla="*/ 2148948 h 2344739"/>
              <a:gd name="connsiteX107" fmla="*/ 7507040 w 12192001"/>
              <a:gd name="connsiteY107" fmla="*/ 2148621 h 2344739"/>
              <a:gd name="connsiteX108" fmla="*/ 7495795 w 12192001"/>
              <a:gd name="connsiteY108" fmla="*/ 2150573 h 2344739"/>
              <a:gd name="connsiteX109" fmla="*/ 7405391 w 12192001"/>
              <a:gd name="connsiteY109" fmla="*/ 2142468 h 2344739"/>
              <a:gd name="connsiteX110" fmla="*/ 7218559 w 12192001"/>
              <a:gd name="connsiteY110" fmla="*/ 2156680 h 2344739"/>
              <a:gd name="connsiteX111" fmla="*/ 7201101 w 12192001"/>
              <a:gd name="connsiteY111" fmla="*/ 2161230 h 2344739"/>
              <a:gd name="connsiteX112" fmla="*/ 7197004 w 12192001"/>
              <a:gd name="connsiteY112" fmla="*/ 2166588 h 2344739"/>
              <a:gd name="connsiteX113" fmla="*/ 7170808 w 12192001"/>
              <a:gd name="connsiteY113" fmla="*/ 2171236 h 2344739"/>
              <a:gd name="connsiteX114" fmla="*/ 7096988 w 12192001"/>
              <a:gd name="connsiteY114" fmla="*/ 2183464 h 2344739"/>
              <a:gd name="connsiteX115" fmla="*/ 7018496 w 12192001"/>
              <a:gd name="connsiteY115" fmla="*/ 2183090 h 2344739"/>
              <a:gd name="connsiteX116" fmla="*/ 6904146 w 12192001"/>
              <a:gd name="connsiteY116" fmla="*/ 2212596 h 2344739"/>
              <a:gd name="connsiteX117" fmla="*/ 6708222 w 12192001"/>
              <a:gd name="connsiteY117" fmla="*/ 2240551 h 2344739"/>
              <a:gd name="connsiteX118" fmla="*/ 6549454 w 12192001"/>
              <a:gd name="connsiteY118" fmla="*/ 2269327 h 2344739"/>
              <a:gd name="connsiteX119" fmla="*/ 6317560 w 12192001"/>
              <a:gd name="connsiteY119" fmla="*/ 2316127 h 2344739"/>
              <a:gd name="connsiteX120" fmla="*/ 6168674 w 12192001"/>
              <a:gd name="connsiteY120" fmla="*/ 2318214 h 2344739"/>
              <a:gd name="connsiteX121" fmla="*/ 6073848 w 12192001"/>
              <a:gd name="connsiteY121" fmla="*/ 2338676 h 2344739"/>
              <a:gd name="connsiteX122" fmla="*/ 6068529 w 12192001"/>
              <a:gd name="connsiteY122" fmla="*/ 2337139 h 2344739"/>
              <a:gd name="connsiteX123" fmla="*/ 6048638 w 12192001"/>
              <a:gd name="connsiteY123" fmla="*/ 2337822 h 2344739"/>
              <a:gd name="connsiteX124" fmla="*/ 6041285 w 12192001"/>
              <a:gd name="connsiteY124" fmla="*/ 2329473 h 2344739"/>
              <a:gd name="connsiteX125" fmla="*/ 6010090 w 12192001"/>
              <a:gd name="connsiteY125" fmla="*/ 2324380 h 2344739"/>
              <a:gd name="connsiteX126" fmla="*/ 5957375 w 12192001"/>
              <a:gd name="connsiteY126" fmla="*/ 2328024 h 2344739"/>
              <a:gd name="connsiteX127" fmla="*/ 5758919 w 12192001"/>
              <a:gd name="connsiteY127" fmla="*/ 2343716 h 2344739"/>
              <a:gd name="connsiteX128" fmla="*/ 5626960 w 12192001"/>
              <a:gd name="connsiteY128" fmla="*/ 2344739 h 2344739"/>
              <a:gd name="connsiteX129" fmla="*/ 5470906 w 12192001"/>
              <a:gd name="connsiteY129" fmla="*/ 2330719 h 2344739"/>
              <a:gd name="connsiteX130" fmla="*/ 5432761 w 12192001"/>
              <a:gd name="connsiteY130" fmla="*/ 2319466 h 2344739"/>
              <a:gd name="connsiteX131" fmla="*/ 5381669 w 12192001"/>
              <a:gd name="connsiteY131" fmla="*/ 2301764 h 2344739"/>
              <a:gd name="connsiteX132" fmla="*/ 5261764 w 12192001"/>
              <a:gd name="connsiteY132" fmla="*/ 2281347 h 2344739"/>
              <a:gd name="connsiteX133" fmla="*/ 5222961 w 12192001"/>
              <a:gd name="connsiteY133" fmla="*/ 2270223 h 2344739"/>
              <a:gd name="connsiteX134" fmla="*/ 5174660 w 12192001"/>
              <a:gd name="connsiteY134" fmla="*/ 2267233 h 2344739"/>
              <a:gd name="connsiteX135" fmla="*/ 5156554 w 12192001"/>
              <a:gd name="connsiteY135" fmla="*/ 2260010 h 2344739"/>
              <a:gd name="connsiteX136" fmla="*/ 5142599 w 12192001"/>
              <a:gd name="connsiteY136" fmla="*/ 2256610 h 2344739"/>
              <a:gd name="connsiteX137" fmla="*/ 5139596 w 12192001"/>
              <a:gd name="connsiteY137" fmla="*/ 2254509 h 2344739"/>
              <a:gd name="connsiteX138" fmla="*/ 5121659 w 12192001"/>
              <a:gd name="connsiteY138" fmla="*/ 2243656 h 2344739"/>
              <a:gd name="connsiteX139" fmla="*/ 5065790 w 12192001"/>
              <a:gd name="connsiteY139" fmla="*/ 2250227 h 2344739"/>
              <a:gd name="connsiteX140" fmla="*/ 5011514 w 12192001"/>
              <a:gd name="connsiteY140" fmla="*/ 2233846 h 2344739"/>
              <a:gd name="connsiteX141" fmla="*/ 4840441 w 12192001"/>
              <a:gd name="connsiteY141" fmla="*/ 2209829 h 2344739"/>
              <a:gd name="connsiteX142" fmla="*/ 4762447 w 12192001"/>
              <a:gd name="connsiteY142" fmla="*/ 2182061 h 2344739"/>
              <a:gd name="connsiteX143" fmla="*/ 4723186 w 12192001"/>
              <a:gd name="connsiteY143" fmla="*/ 2173047 h 2344739"/>
              <a:gd name="connsiteX144" fmla="*/ 4721176 w 12192001"/>
              <a:gd name="connsiteY144" fmla="*/ 2172298 h 2344739"/>
              <a:gd name="connsiteX145" fmla="*/ 4722111 w 12192001"/>
              <a:gd name="connsiteY145" fmla="*/ 2172087 h 2344739"/>
              <a:gd name="connsiteX146" fmla="*/ 4717202 w 12192001"/>
              <a:gd name="connsiteY146" fmla="*/ 2170817 h 2344739"/>
              <a:gd name="connsiteX147" fmla="*/ 4721176 w 12192001"/>
              <a:gd name="connsiteY147" fmla="*/ 2172298 h 2344739"/>
              <a:gd name="connsiteX148" fmla="*/ 4715526 w 12192001"/>
              <a:gd name="connsiteY148" fmla="*/ 2173573 h 2344739"/>
              <a:gd name="connsiteX149" fmla="*/ 4515814 w 12192001"/>
              <a:gd name="connsiteY149" fmla="*/ 2163671 h 2344739"/>
              <a:gd name="connsiteX150" fmla="*/ 4428543 w 12192001"/>
              <a:gd name="connsiteY150" fmla="*/ 2153020 h 2344739"/>
              <a:gd name="connsiteX151" fmla="*/ 4362875 w 12192001"/>
              <a:gd name="connsiteY151" fmla="*/ 2151674 h 2344739"/>
              <a:gd name="connsiteX152" fmla="*/ 4316966 w 12192001"/>
              <a:gd name="connsiteY152" fmla="*/ 2158289 h 2344739"/>
              <a:gd name="connsiteX153" fmla="*/ 4315110 w 12192001"/>
              <a:gd name="connsiteY153" fmla="*/ 2156948 h 2344739"/>
              <a:gd name="connsiteX154" fmla="*/ 4295144 w 12192001"/>
              <a:gd name="connsiteY154" fmla="*/ 2155069 h 2344739"/>
              <a:gd name="connsiteX155" fmla="*/ 4290064 w 12192001"/>
              <a:gd name="connsiteY155" fmla="*/ 2157986 h 2344739"/>
              <a:gd name="connsiteX156" fmla="*/ 4276142 w 12192001"/>
              <a:gd name="connsiteY156" fmla="*/ 2157740 h 2344739"/>
              <a:gd name="connsiteX157" fmla="*/ 4248117 w 12192001"/>
              <a:gd name="connsiteY157" fmla="*/ 2160064 h 2344739"/>
              <a:gd name="connsiteX158" fmla="*/ 4202051 w 12192001"/>
              <a:gd name="connsiteY158" fmla="*/ 2157269 h 2344739"/>
              <a:gd name="connsiteX159" fmla="*/ 4201745 w 12192001"/>
              <a:gd name="connsiteY159" fmla="*/ 2156010 h 2344739"/>
              <a:gd name="connsiteX160" fmla="*/ 4191248 w 12192001"/>
              <a:gd name="connsiteY160" fmla="*/ 2150376 h 2344739"/>
              <a:gd name="connsiteX161" fmla="*/ 4142745 w 12192001"/>
              <a:gd name="connsiteY161" fmla="*/ 2134511 h 2344739"/>
              <a:gd name="connsiteX162" fmla="*/ 4083097 w 12192001"/>
              <a:gd name="connsiteY162" fmla="*/ 2107978 h 2344739"/>
              <a:gd name="connsiteX163" fmla="*/ 4074546 w 12192001"/>
              <a:gd name="connsiteY163" fmla="*/ 2107143 h 2344739"/>
              <a:gd name="connsiteX164" fmla="*/ 4074427 w 12192001"/>
              <a:gd name="connsiteY164" fmla="*/ 2106844 h 2344739"/>
              <a:gd name="connsiteX165" fmla="*/ 4065510 w 12192001"/>
              <a:gd name="connsiteY165" fmla="*/ 2105400 h 2344739"/>
              <a:gd name="connsiteX166" fmla="*/ 4058954 w 12192001"/>
              <a:gd name="connsiteY166" fmla="*/ 2105618 h 2344739"/>
              <a:gd name="connsiteX167" fmla="*/ 4042364 w 12192001"/>
              <a:gd name="connsiteY167" fmla="*/ 2103997 h 2344739"/>
              <a:gd name="connsiteX168" fmla="*/ 4036997 w 12192001"/>
              <a:gd name="connsiteY168" fmla="*/ 2101563 h 2344739"/>
              <a:gd name="connsiteX169" fmla="*/ 4035363 w 12192001"/>
              <a:gd name="connsiteY169" fmla="*/ 2097896 h 2344739"/>
              <a:gd name="connsiteX170" fmla="*/ 4033778 w 12192001"/>
              <a:gd name="connsiteY170" fmla="*/ 2098131 h 2344739"/>
              <a:gd name="connsiteX171" fmla="*/ 4004538 w 12192001"/>
              <a:gd name="connsiteY171" fmla="*/ 2085563 h 2344739"/>
              <a:gd name="connsiteX172" fmla="*/ 3936846 w 12192001"/>
              <a:gd name="connsiteY172" fmla="*/ 2068106 h 2344739"/>
              <a:gd name="connsiteX173" fmla="*/ 3897275 w 12192001"/>
              <a:gd name="connsiteY173" fmla="*/ 2062451 h 2344739"/>
              <a:gd name="connsiteX174" fmla="*/ 3789760 w 12192001"/>
              <a:gd name="connsiteY174" fmla="*/ 2042213 h 2344739"/>
              <a:gd name="connsiteX175" fmla="*/ 3682513 w 12192001"/>
              <a:gd name="connsiteY175" fmla="*/ 2018290 h 2344739"/>
              <a:gd name="connsiteX176" fmla="*/ 3610035 w 12192001"/>
              <a:gd name="connsiteY176" fmla="*/ 1986019 h 2344739"/>
              <a:gd name="connsiteX177" fmla="*/ 3603855 w 12192001"/>
              <a:gd name="connsiteY177" fmla="*/ 1987381 h 2344739"/>
              <a:gd name="connsiteX178" fmla="*/ 3594736 w 12192001"/>
              <a:gd name="connsiteY178" fmla="*/ 1987545 h 2344739"/>
              <a:gd name="connsiteX179" fmla="*/ 3594501 w 12192001"/>
              <a:gd name="connsiteY179" fmla="*/ 1987276 h 2344739"/>
              <a:gd name="connsiteX180" fmla="*/ 3585978 w 12192001"/>
              <a:gd name="connsiteY180" fmla="*/ 1987966 h 2344739"/>
              <a:gd name="connsiteX181" fmla="*/ 3536135 w 12192001"/>
              <a:gd name="connsiteY181" fmla="*/ 1978267 h 2344739"/>
              <a:gd name="connsiteX182" fmla="*/ 3473223 w 12192001"/>
              <a:gd name="connsiteY182" fmla="*/ 1974606 h 2344739"/>
              <a:gd name="connsiteX183" fmla="*/ 3400728 w 12192001"/>
              <a:gd name="connsiteY183" fmla="*/ 1962558 h 2344739"/>
              <a:gd name="connsiteX184" fmla="*/ 3363888 w 12192001"/>
              <a:gd name="connsiteY184" fmla="*/ 1979510 h 2344739"/>
              <a:gd name="connsiteX185" fmla="*/ 3344026 w 12192001"/>
              <a:gd name="connsiteY185" fmla="*/ 1981192 h 2344739"/>
              <a:gd name="connsiteX186" fmla="*/ 3341698 w 12192001"/>
              <a:gd name="connsiteY186" fmla="*/ 1980217 h 2344739"/>
              <a:gd name="connsiteX187" fmla="*/ 3262356 w 12192001"/>
              <a:gd name="connsiteY187" fmla="*/ 1986094 h 2344739"/>
              <a:gd name="connsiteX188" fmla="*/ 3142556 w 12192001"/>
              <a:gd name="connsiteY188" fmla="*/ 1993869 h 2344739"/>
              <a:gd name="connsiteX189" fmla="*/ 3030291 w 12192001"/>
              <a:gd name="connsiteY189" fmla="*/ 1996512 h 2344739"/>
              <a:gd name="connsiteX190" fmla="*/ 2781569 w 12192001"/>
              <a:gd name="connsiteY190" fmla="*/ 2018333 h 2344739"/>
              <a:gd name="connsiteX191" fmla="*/ 2646527 w 12192001"/>
              <a:gd name="connsiteY191" fmla="*/ 2028869 h 2344739"/>
              <a:gd name="connsiteX192" fmla="*/ 2568028 w 12192001"/>
              <a:gd name="connsiteY192" fmla="*/ 2002628 h 2344739"/>
              <a:gd name="connsiteX193" fmla="*/ 2443255 w 12192001"/>
              <a:gd name="connsiteY193" fmla="*/ 2016529 h 2344739"/>
              <a:gd name="connsiteX194" fmla="*/ 2315112 w 12192001"/>
              <a:gd name="connsiteY194" fmla="*/ 2024996 h 2344739"/>
              <a:gd name="connsiteX195" fmla="*/ 2208578 w 12192001"/>
              <a:gd name="connsiteY195" fmla="*/ 2019763 h 2344739"/>
              <a:gd name="connsiteX196" fmla="*/ 2094665 w 12192001"/>
              <a:gd name="connsiteY196" fmla="*/ 2003052 h 2344739"/>
              <a:gd name="connsiteX197" fmla="*/ 1997356 w 12192001"/>
              <a:gd name="connsiteY197" fmla="*/ 1995032 h 2344739"/>
              <a:gd name="connsiteX198" fmla="*/ 1928172 w 12192001"/>
              <a:gd name="connsiteY198" fmla="*/ 2016977 h 2344739"/>
              <a:gd name="connsiteX199" fmla="*/ 1921650 w 12192001"/>
              <a:gd name="connsiteY199" fmla="*/ 2012146 h 2344739"/>
              <a:gd name="connsiteX200" fmla="*/ 1873080 w 12192001"/>
              <a:gd name="connsiteY200" fmla="*/ 2013741 h 2344739"/>
              <a:gd name="connsiteX201" fmla="*/ 1786655 w 12192001"/>
              <a:gd name="connsiteY201" fmla="*/ 2041363 h 2344739"/>
              <a:gd name="connsiteX202" fmla="*/ 1738204 w 12192001"/>
              <a:gd name="connsiteY202" fmla="*/ 2036312 h 2344739"/>
              <a:gd name="connsiteX203" fmla="*/ 1675071 w 12192001"/>
              <a:gd name="connsiteY203" fmla="*/ 2019963 h 2344739"/>
              <a:gd name="connsiteX204" fmla="*/ 1608669 w 12192001"/>
              <a:gd name="connsiteY204" fmla="*/ 2013066 h 2344739"/>
              <a:gd name="connsiteX205" fmla="*/ 1496110 w 12192001"/>
              <a:gd name="connsiteY205" fmla="*/ 1987476 h 2344739"/>
              <a:gd name="connsiteX206" fmla="*/ 1149979 w 12192001"/>
              <a:gd name="connsiteY206" fmla="*/ 1938041 h 2344739"/>
              <a:gd name="connsiteX207" fmla="*/ 858269 w 12192001"/>
              <a:gd name="connsiteY207" fmla="*/ 1928608 h 2344739"/>
              <a:gd name="connsiteX208" fmla="*/ 837540 w 12192001"/>
              <a:gd name="connsiteY208" fmla="*/ 1929821 h 2344739"/>
              <a:gd name="connsiteX209" fmla="*/ 816809 w 12192001"/>
              <a:gd name="connsiteY209" fmla="*/ 1927857 h 2344739"/>
              <a:gd name="connsiteX210" fmla="*/ 811506 w 12192001"/>
              <a:gd name="connsiteY210" fmla="*/ 1930751 h 2344739"/>
              <a:gd name="connsiteX211" fmla="*/ 797041 w 12192001"/>
              <a:gd name="connsiteY211" fmla="*/ 1930446 h 2344739"/>
              <a:gd name="connsiteX212" fmla="*/ 767901 w 12192001"/>
              <a:gd name="connsiteY212" fmla="*/ 1932653 h 2344739"/>
              <a:gd name="connsiteX213" fmla="*/ 763053 w 12192001"/>
              <a:gd name="connsiteY213" fmla="*/ 1930432 h 2344739"/>
              <a:gd name="connsiteX214" fmla="*/ 720047 w 12192001"/>
              <a:gd name="connsiteY214" fmla="*/ 1929661 h 2344739"/>
              <a:gd name="connsiteX215" fmla="*/ 719742 w 12192001"/>
              <a:gd name="connsiteY215" fmla="*/ 1928399 h 2344739"/>
              <a:gd name="connsiteX216" fmla="*/ 708875 w 12192001"/>
              <a:gd name="connsiteY216" fmla="*/ 1922722 h 2344739"/>
              <a:gd name="connsiteX217" fmla="*/ 596792 w 12192001"/>
              <a:gd name="connsiteY217" fmla="*/ 1879864 h 2344739"/>
              <a:gd name="connsiteX218" fmla="*/ 578535 w 12192001"/>
              <a:gd name="connsiteY218" fmla="*/ 1877212 h 2344739"/>
              <a:gd name="connsiteX219" fmla="*/ 571717 w 12192001"/>
              <a:gd name="connsiteY219" fmla="*/ 1877401 h 2344739"/>
              <a:gd name="connsiteX220" fmla="*/ 445099 w 12192001"/>
              <a:gd name="connsiteY220" fmla="*/ 1839371 h 2344739"/>
              <a:gd name="connsiteX221" fmla="*/ 404015 w 12192001"/>
              <a:gd name="connsiteY221" fmla="*/ 1833548 h 2344739"/>
              <a:gd name="connsiteX222" fmla="*/ 292435 w 12192001"/>
              <a:gd name="connsiteY222" fmla="*/ 1812852 h 2344739"/>
              <a:gd name="connsiteX223" fmla="*/ 118381 w 12192001"/>
              <a:gd name="connsiteY223" fmla="*/ 1761047 h 2344739"/>
              <a:gd name="connsiteX224" fmla="*/ 15526 w 12192001"/>
              <a:gd name="connsiteY224" fmla="*/ 1758191 h 2344739"/>
              <a:gd name="connsiteX225" fmla="*/ 2 w 12192001"/>
              <a:gd name="connsiteY225" fmla="*/ 1752722 h 2344739"/>
              <a:gd name="connsiteX226" fmla="*/ 1 w 12192001"/>
              <a:gd name="connsiteY226" fmla="*/ 762497 h 2344739"/>
              <a:gd name="connsiteX227" fmla="*/ 0 w 12192001"/>
              <a:gd name="connsiteY227" fmla="*/ 762497 h 2344739"/>
              <a:gd name="connsiteX228" fmla="*/ 0 w 12192001"/>
              <a:gd name="connsiteY228" fmla="*/ 222213 h 2344739"/>
              <a:gd name="connsiteX229" fmla="*/ 0 w 12192001"/>
              <a:gd name="connsiteY229"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05669 w 12192001"/>
              <a:gd name="connsiteY25" fmla="*/ 1033623 h 2344739"/>
              <a:gd name="connsiteX26" fmla="*/ 11279184 w 12192001"/>
              <a:gd name="connsiteY26" fmla="*/ 1223571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13812 w 12192001"/>
              <a:gd name="connsiteY69" fmla="*/ 1919069 h 2344739"/>
              <a:gd name="connsiteX70" fmla="*/ 9053453 w 12192001"/>
              <a:gd name="connsiteY70" fmla="*/ 1910755 h 2344739"/>
              <a:gd name="connsiteX71" fmla="*/ 9005486 w 12192001"/>
              <a:gd name="connsiteY71" fmla="*/ 1914040 h 2344739"/>
              <a:gd name="connsiteX72" fmla="*/ 9005201 w 12192001"/>
              <a:gd name="connsiteY72" fmla="*/ 1913800 h 2344739"/>
              <a:gd name="connsiteX73" fmla="*/ 8996232 w 12192001"/>
              <a:gd name="connsiteY73" fmla="*/ 1915011 h 2344739"/>
              <a:gd name="connsiteX74" fmla="*/ 8990394 w 12192001"/>
              <a:gd name="connsiteY74" fmla="*/ 1917072 h 2344739"/>
              <a:gd name="connsiteX75" fmla="*/ 8974337 w 12192001"/>
              <a:gd name="connsiteY75" fmla="*/ 1920298 h 2344739"/>
              <a:gd name="connsiteX76" fmla="*/ 8968011 w 12192001"/>
              <a:gd name="connsiteY76" fmla="*/ 1919598 h 2344739"/>
              <a:gd name="connsiteX77" fmla="*/ 8963048 w 12192001"/>
              <a:gd name="connsiteY77" fmla="*/ 1917373 h 2344739"/>
              <a:gd name="connsiteX78" fmla="*/ 8928988 w 12192001"/>
              <a:gd name="connsiteY78" fmla="*/ 1914185 h 2344739"/>
              <a:gd name="connsiteX79" fmla="*/ 8752444 w 12192001"/>
              <a:gd name="connsiteY79" fmla="*/ 1933417 h 2344739"/>
              <a:gd name="connsiteX80" fmla="*/ 8707847 w 12192001"/>
              <a:gd name="connsiteY80" fmla="*/ 1935518 h 2344739"/>
              <a:gd name="connsiteX81" fmla="*/ 8596071 w 12192001"/>
              <a:gd name="connsiteY81" fmla="*/ 1944090 h 2344739"/>
              <a:gd name="connsiteX82" fmla="*/ 8525230 w 12192001"/>
              <a:gd name="connsiteY82" fmla="*/ 1929248 h 2344739"/>
              <a:gd name="connsiteX83" fmla="*/ 8510983 w 12192001"/>
              <a:gd name="connsiteY83" fmla="*/ 1935163 h 2344739"/>
              <a:gd name="connsiteX84" fmla="*/ 8506167 w 12192001"/>
              <a:gd name="connsiteY84" fmla="*/ 1938164 h 2344739"/>
              <a:gd name="connsiteX85" fmla="*/ 8497968 w 12192001"/>
              <a:gd name="connsiteY85" fmla="*/ 1940902 h 2344739"/>
              <a:gd name="connsiteX86" fmla="*/ 8497594 w 12192001"/>
              <a:gd name="connsiteY86" fmla="*/ 1940723 h 2344739"/>
              <a:gd name="connsiteX87" fmla="*/ 8490249 w 12192001"/>
              <a:gd name="connsiteY87" fmla="*/ 1943773 h 2344739"/>
              <a:gd name="connsiteX88" fmla="*/ 8367182 w 12192001"/>
              <a:gd name="connsiteY88" fmla="*/ 1957815 h 2344739"/>
              <a:gd name="connsiteX89" fmla="*/ 8353799 w 12192001"/>
              <a:gd name="connsiteY89" fmla="*/ 1958009 h 2344739"/>
              <a:gd name="connsiteX90" fmla="*/ 8352373 w 12192001"/>
              <a:gd name="connsiteY90" fmla="*/ 1957169 h 2344739"/>
              <a:gd name="connsiteX91" fmla="*/ 8320104 w 12192001"/>
              <a:gd name="connsiteY91" fmla="*/ 1974587 h 2344739"/>
              <a:gd name="connsiteX92" fmla="*/ 8314433 w 12192001"/>
              <a:gd name="connsiteY92" fmla="*/ 1974913 h 2344739"/>
              <a:gd name="connsiteX93" fmla="*/ 8295174 w 12192001"/>
              <a:gd name="connsiteY93" fmla="*/ 1988808 h 2344739"/>
              <a:gd name="connsiteX94" fmla="*/ 8284276 w 12192001"/>
              <a:gd name="connsiteY94" fmla="*/ 1994631 h 2344739"/>
              <a:gd name="connsiteX95" fmla="*/ 8283150 w 12192001"/>
              <a:gd name="connsiteY95" fmla="*/ 1999074 h 2344739"/>
              <a:gd name="connsiteX96" fmla="*/ 8266076 w 12192001"/>
              <a:gd name="connsiteY96" fmla="*/ 2006249 h 2344739"/>
              <a:gd name="connsiteX97" fmla="*/ 8263377 w 12192001"/>
              <a:gd name="connsiteY97" fmla="*/ 2006019 h 2344739"/>
              <a:gd name="connsiteX98" fmla="*/ 8252033 w 12192001"/>
              <a:gd name="connsiteY98" fmla="*/ 2015862 h 2344739"/>
              <a:gd name="connsiteX99" fmla="*/ 8245834 w 12192001"/>
              <a:gd name="connsiteY99" fmla="*/ 2028854 h 2344739"/>
              <a:gd name="connsiteX100" fmla="*/ 8090272 w 12192001"/>
              <a:gd name="connsiteY100" fmla="*/ 2075015 h 2344739"/>
              <a:gd name="connsiteX101" fmla="*/ 7905407 w 12192001"/>
              <a:gd name="connsiteY101" fmla="*/ 2116988 h 2344739"/>
              <a:gd name="connsiteX102" fmla="*/ 7718745 w 12192001"/>
              <a:gd name="connsiteY102" fmla="*/ 2142703 h 2344739"/>
              <a:gd name="connsiteX103" fmla="*/ 7614347 w 12192001"/>
              <a:gd name="connsiteY103" fmla="*/ 2139232 h 2344739"/>
              <a:gd name="connsiteX104" fmla="*/ 7527543 w 12192001"/>
              <a:gd name="connsiteY104" fmla="*/ 2145060 h 2344739"/>
              <a:gd name="connsiteX105" fmla="*/ 7519571 w 12192001"/>
              <a:gd name="connsiteY105" fmla="*/ 2147613 h 2344739"/>
              <a:gd name="connsiteX106" fmla="*/ 7507411 w 12192001"/>
              <a:gd name="connsiteY106" fmla="*/ 2148948 h 2344739"/>
              <a:gd name="connsiteX107" fmla="*/ 7507040 w 12192001"/>
              <a:gd name="connsiteY107" fmla="*/ 2148621 h 2344739"/>
              <a:gd name="connsiteX108" fmla="*/ 7495795 w 12192001"/>
              <a:gd name="connsiteY108" fmla="*/ 2150573 h 2344739"/>
              <a:gd name="connsiteX109" fmla="*/ 7405391 w 12192001"/>
              <a:gd name="connsiteY109" fmla="*/ 2142468 h 2344739"/>
              <a:gd name="connsiteX110" fmla="*/ 7218559 w 12192001"/>
              <a:gd name="connsiteY110" fmla="*/ 2156680 h 2344739"/>
              <a:gd name="connsiteX111" fmla="*/ 7201101 w 12192001"/>
              <a:gd name="connsiteY111" fmla="*/ 2161230 h 2344739"/>
              <a:gd name="connsiteX112" fmla="*/ 7197004 w 12192001"/>
              <a:gd name="connsiteY112" fmla="*/ 2166588 h 2344739"/>
              <a:gd name="connsiteX113" fmla="*/ 7170808 w 12192001"/>
              <a:gd name="connsiteY113" fmla="*/ 2171236 h 2344739"/>
              <a:gd name="connsiteX114" fmla="*/ 7096988 w 12192001"/>
              <a:gd name="connsiteY114" fmla="*/ 2183464 h 2344739"/>
              <a:gd name="connsiteX115" fmla="*/ 7018496 w 12192001"/>
              <a:gd name="connsiteY115" fmla="*/ 2183090 h 2344739"/>
              <a:gd name="connsiteX116" fmla="*/ 6904146 w 12192001"/>
              <a:gd name="connsiteY116" fmla="*/ 2212596 h 2344739"/>
              <a:gd name="connsiteX117" fmla="*/ 6708222 w 12192001"/>
              <a:gd name="connsiteY117" fmla="*/ 2240551 h 2344739"/>
              <a:gd name="connsiteX118" fmla="*/ 6549454 w 12192001"/>
              <a:gd name="connsiteY118" fmla="*/ 2269327 h 2344739"/>
              <a:gd name="connsiteX119" fmla="*/ 6317560 w 12192001"/>
              <a:gd name="connsiteY119" fmla="*/ 2316127 h 2344739"/>
              <a:gd name="connsiteX120" fmla="*/ 6168674 w 12192001"/>
              <a:gd name="connsiteY120" fmla="*/ 2318214 h 2344739"/>
              <a:gd name="connsiteX121" fmla="*/ 6073848 w 12192001"/>
              <a:gd name="connsiteY121" fmla="*/ 2338676 h 2344739"/>
              <a:gd name="connsiteX122" fmla="*/ 6068529 w 12192001"/>
              <a:gd name="connsiteY122" fmla="*/ 2337139 h 2344739"/>
              <a:gd name="connsiteX123" fmla="*/ 6048638 w 12192001"/>
              <a:gd name="connsiteY123" fmla="*/ 2337822 h 2344739"/>
              <a:gd name="connsiteX124" fmla="*/ 6041285 w 12192001"/>
              <a:gd name="connsiteY124" fmla="*/ 2329473 h 2344739"/>
              <a:gd name="connsiteX125" fmla="*/ 6010090 w 12192001"/>
              <a:gd name="connsiteY125" fmla="*/ 2324380 h 2344739"/>
              <a:gd name="connsiteX126" fmla="*/ 5957375 w 12192001"/>
              <a:gd name="connsiteY126" fmla="*/ 2328024 h 2344739"/>
              <a:gd name="connsiteX127" fmla="*/ 5758919 w 12192001"/>
              <a:gd name="connsiteY127" fmla="*/ 2343716 h 2344739"/>
              <a:gd name="connsiteX128" fmla="*/ 5626960 w 12192001"/>
              <a:gd name="connsiteY128" fmla="*/ 2344739 h 2344739"/>
              <a:gd name="connsiteX129" fmla="*/ 5470906 w 12192001"/>
              <a:gd name="connsiteY129" fmla="*/ 2330719 h 2344739"/>
              <a:gd name="connsiteX130" fmla="*/ 5432761 w 12192001"/>
              <a:gd name="connsiteY130" fmla="*/ 2319466 h 2344739"/>
              <a:gd name="connsiteX131" fmla="*/ 5381669 w 12192001"/>
              <a:gd name="connsiteY131" fmla="*/ 2301764 h 2344739"/>
              <a:gd name="connsiteX132" fmla="*/ 5261764 w 12192001"/>
              <a:gd name="connsiteY132" fmla="*/ 2281347 h 2344739"/>
              <a:gd name="connsiteX133" fmla="*/ 5222961 w 12192001"/>
              <a:gd name="connsiteY133" fmla="*/ 2270223 h 2344739"/>
              <a:gd name="connsiteX134" fmla="*/ 5174660 w 12192001"/>
              <a:gd name="connsiteY134" fmla="*/ 2267233 h 2344739"/>
              <a:gd name="connsiteX135" fmla="*/ 5156554 w 12192001"/>
              <a:gd name="connsiteY135" fmla="*/ 2260010 h 2344739"/>
              <a:gd name="connsiteX136" fmla="*/ 5142599 w 12192001"/>
              <a:gd name="connsiteY136" fmla="*/ 2256610 h 2344739"/>
              <a:gd name="connsiteX137" fmla="*/ 5139596 w 12192001"/>
              <a:gd name="connsiteY137" fmla="*/ 2254509 h 2344739"/>
              <a:gd name="connsiteX138" fmla="*/ 5121659 w 12192001"/>
              <a:gd name="connsiteY138" fmla="*/ 2243656 h 2344739"/>
              <a:gd name="connsiteX139" fmla="*/ 5065790 w 12192001"/>
              <a:gd name="connsiteY139" fmla="*/ 2250227 h 2344739"/>
              <a:gd name="connsiteX140" fmla="*/ 5011514 w 12192001"/>
              <a:gd name="connsiteY140" fmla="*/ 2233846 h 2344739"/>
              <a:gd name="connsiteX141" fmla="*/ 4840441 w 12192001"/>
              <a:gd name="connsiteY141" fmla="*/ 2209829 h 2344739"/>
              <a:gd name="connsiteX142" fmla="*/ 4762447 w 12192001"/>
              <a:gd name="connsiteY142" fmla="*/ 2182061 h 2344739"/>
              <a:gd name="connsiteX143" fmla="*/ 4723186 w 12192001"/>
              <a:gd name="connsiteY143" fmla="*/ 2173047 h 2344739"/>
              <a:gd name="connsiteX144" fmla="*/ 4721176 w 12192001"/>
              <a:gd name="connsiteY144" fmla="*/ 2172298 h 2344739"/>
              <a:gd name="connsiteX145" fmla="*/ 4722111 w 12192001"/>
              <a:gd name="connsiteY145" fmla="*/ 2172087 h 2344739"/>
              <a:gd name="connsiteX146" fmla="*/ 4717202 w 12192001"/>
              <a:gd name="connsiteY146" fmla="*/ 2170817 h 2344739"/>
              <a:gd name="connsiteX147" fmla="*/ 4721176 w 12192001"/>
              <a:gd name="connsiteY147" fmla="*/ 2172298 h 2344739"/>
              <a:gd name="connsiteX148" fmla="*/ 4715526 w 12192001"/>
              <a:gd name="connsiteY148" fmla="*/ 2173573 h 2344739"/>
              <a:gd name="connsiteX149" fmla="*/ 4515814 w 12192001"/>
              <a:gd name="connsiteY149" fmla="*/ 2163671 h 2344739"/>
              <a:gd name="connsiteX150" fmla="*/ 4428543 w 12192001"/>
              <a:gd name="connsiteY150" fmla="*/ 2153020 h 2344739"/>
              <a:gd name="connsiteX151" fmla="*/ 4362875 w 12192001"/>
              <a:gd name="connsiteY151" fmla="*/ 2151674 h 2344739"/>
              <a:gd name="connsiteX152" fmla="*/ 4316966 w 12192001"/>
              <a:gd name="connsiteY152" fmla="*/ 2158289 h 2344739"/>
              <a:gd name="connsiteX153" fmla="*/ 4315110 w 12192001"/>
              <a:gd name="connsiteY153" fmla="*/ 2156948 h 2344739"/>
              <a:gd name="connsiteX154" fmla="*/ 4295144 w 12192001"/>
              <a:gd name="connsiteY154" fmla="*/ 2155069 h 2344739"/>
              <a:gd name="connsiteX155" fmla="*/ 4290064 w 12192001"/>
              <a:gd name="connsiteY155" fmla="*/ 2157986 h 2344739"/>
              <a:gd name="connsiteX156" fmla="*/ 4276142 w 12192001"/>
              <a:gd name="connsiteY156" fmla="*/ 2157740 h 2344739"/>
              <a:gd name="connsiteX157" fmla="*/ 4248117 w 12192001"/>
              <a:gd name="connsiteY157" fmla="*/ 2160064 h 2344739"/>
              <a:gd name="connsiteX158" fmla="*/ 4202051 w 12192001"/>
              <a:gd name="connsiteY158" fmla="*/ 2157269 h 2344739"/>
              <a:gd name="connsiteX159" fmla="*/ 4201745 w 12192001"/>
              <a:gd name="connsiteY159" fmla="*/ 2156010 h 2344739"/>
              <a:gd name="connsiteX160" fmla="*/ 4191248 w 12192001"/>
              <a:gd name="connsiteY160" fmla="*/ 2150376 h 2344739"/>
              <a:gd name="connsiteX161" fmla="*/ 4142745 w 12192001"/>
              <a:gd name="connsiteY161" fmla="*/ 2134511 h 2344739"/>
              <a:gd name="connsiteX162" fmla="*/ 4083097 w 12192001"/>
              <a:gd name="connsiteY162" fmla="*/ 2107978 h 2344739"/>
              <a:gd name="connsiteX163" fmla="*/ 4074546 w 12192001"/>
              <a:gd name="connsiteY163" fmla="*/ 2107143 h 2344739"/>
              <a:gd name="connsiteX164" fmla="*/ 4074427 w 12192001"/>
              <a:gd name="connsiteY164" fmla="*/ 2106844 h 2344739"/>
              <a:gd name="connsiteX165" fmla="*/ 4065510 w 12192001"/>
              <a:gd name="connsiteY165" fmla="*/ 2105400 h 2344739"/>
              <a:gd name="connsiteX166" fmla="*/ 4058954 w 12192001"/>
              <a:gd name="connsiteY166" fmla="*/ 2105618 h 2344739"/>
              <a:gd name="connsiteX167" fmla="*/ 4042364 w 12192001"/>
              <a:gd name="connsiteY167" fmla="*/ 2103997 h 2344739"/>
              <a:gd name="connsiteX168" fmla="*/ 4036997 w 12192001"/>
              <a:gd name="connsiteY168" fmla="*/ 2101563 h 2344739"/>
              <a:gd name="connsiteX169" fmla="*/ 4035363 w 12192001"/>
              <a:gd name="connsiteY169" fmla="*/ 2097896 h 2344739"/>
              <a:gd name="connsiteX170" fmla="*/ 4033778 w 12192001"/>
              <a:gd name="connsiteY170" fmla="*/ 2098131 h 2344739"/>
              <a:gd name="connsiteX171" fmla="*/ 4004538 w 12192001"/>
              <a:gd name="connsiteY171" fmla="*/ 2085563 h 2344739"/>
              <a:gd name="connsiteX172" fmla="*/ 3936846 w 12192001"/>
              <a:gd name="connsiteY172" fmla="*/ 2068106 h 2344739"/>
              <a:gd name="connsiteX173" fmla="*/ 3897275 w 12192001"/>
              <a:gd name="connsiteY173" fmla="*/ 2062451 h 2344739"/>
              <a:gd name="connsiteX174" fmla="*/ 3789760 w 12192001"/>
              <a:gd name="connsiteY174" fmla="*/ 2042213 h 2344739"/>
              <a:gd name="connsiteX175" fmla="*/ 3682513 w 12192001"/>
              <a:gd name="connsiteY175" fmla="*/ 2018290 h 2344739"/>
              <a:gd name="connsiteX176" fmla="*/ 3610035 w 12192001"/>
              <a:gd name="connsiteY176" fmla="*/ 1986019 h 2344739"/>
              <a:gd name="connsiteX177" fmla="*/ 3603855 w 12192001"/>
              <a:gd name="connsiteY177" fmla="*/ 1987381 h 2344739"/>
              <a:gd name="connsiteX178" fmla="*/ 3594736 w 12192001"/>
              <a:gd name="connsiteY178" fmla="*/ 1987545 h 2344739"/>
              <a:gd name="connsiteX179" fmla="*/ 3594501 w 12192001"/>
              <a:gd name="connsiteY179" fmla="*/ 1987276 h 2344739"/>
              <a:gd name="connsiteX180" fmla="*/ 3585978 w 12192001"/>
              <a:gd name="connsiteY180" fmla="*/ 1987966 h 2344739"/>
              <a:gd name="connsiteX181" fmla="*/ 3536135 w 12192001"/>
              <a:gd name="connsiteY181" fmla="*/ 1978267 h 2344739"/>
              <a:gd name="connsiteX182" fmla="*/ 3473223 w 12192001"/>
              <a:gd name="connsiteY182" fmla="*/ 1974606 h 2344739"/>
              <a:gd name="connsiteX183" fmla="*/ 3400728 w 12192001"/>
              <a:gd name="connsiteY183" fmla="*/ 1962558 h 2344739"/>
              <a:gd name="connsiteX184" fmla="*/ 3363888 w 12192001"/>
              <a:gd name="connsiteY184" fmla="*/ 1979510 h 2344739"/>
              <a:gd name="connsiteX185" fmla="*/ 3344026 w 12192001"/>
              <a:gd name="connsiteY185" fmla="*/ 1981192 h 2344739"/>
              <a:gd name="connsiteX186" fmla="*/ 3341698 w 12192001"/>
              <a:gd name="connsiteY186" fmla="*/ 1980217 h 2344739"/>
              <a:gd name="connsiteX187" fmla="*/ 3262356 w 12192001"/>
              <a:gd name="connsiteY187" fmla="*/ 1986094 h 2344739"/>
              <a:gd name="connsiteX188" fmla="*/ 3142556 w 12192001"/>
              <a:gd name="connsiteY188" fmla="*/ 1993869 h 2344739"/>
              <a:gd name="connsiteX189" fmla="*/ 3030291 w 12192001"/>
              <a:gd name="connsiteY189" fmla="*/ 1996512 h 2344739"/>
              <a:gd name="connsiteX190" fmla="*/ 2781569 w 12192001"/>
              <a:gd name="connsiteY190" fmla="*/ 2018333 h 2344739"/>
              <a:gd name="connsiteX191" fmla="*/ 2646527 w 12192001"/>
              <a:gd name="connsiteY191" fmla="*/ 2028869 h 2344739"/>
              <a:gd name="connsiteX192" fmla="*/ 2568028 w 12192001"/>
              <a:gd name="connsiteY192" fmla="*/ 2002628 h 2344739"/>
              <a:gd name="connsiteX193" fmla="*/ 2443255 w 12192001"/>
              <a:gd name="connsiteY193" fmla="*/ 2016529 h 2344739"/>
              <a:gd name="connsiteX194" fmla="*/ 2315112 w 12192001"/>
              <a:gd name="connsiteY194" fmla="*/ 2024996 h 2344739"/>
              <a:gd name="connsiteX195" fmla="*/ 2208578 w 12192001"/>
              <a:gd name="connsiteY195" fmla="*/ 2019763 h 2344739"/>
              <a:gd name="connsiteX196" fmla="*/ 2094665 w 12192001"/>
              <a:gd name="connsiteY196" fmla="*/ 2003052 h 2344739"/>
              <a:gd name="connsiteX197" fmla="*/ 1997356 w 12192001"/>
              <a:gd name="connsiteY197" fmla="*/ 1995032 h 2344739"/>
              <a:gd name="connsiteX198" fmla="*/ 1928172 w 12192001"/>
              <a:gd name="connsiteY198" fmla="*/ 2016977 h 2344739"/>
              <a:gd name="connsiteX199" fmla="*/ 1921650 w 12192001"/>
              <a:gd name="connsiteY199" fmla="*/ 2012146 h 2344739"/>
              <a:gd name="connsiteX200" fmla="*/ 1873080 w 12192001"/>
              <a:gd name="connsiteY200" fmla="*/ 2013741 h 2344739"/>
              <a:gd name="connsiteX201" fmla="*/ 1786655 w 12192001"/>
              <a:gd name="connsiteY201" fmla="*/ 2041363 h 2344739"/>
              <a:gd name="connsiteX202" fmla="*/ 1738204 w 12192001"/>
              <a:gd name="connsiteY202" fmla="*/ 2036312 h 2344739"/>
              <a:gd name="connsiteX203" fmla="*/ 1675071 w 12192001"/>
              <a:gd name="connsiteY203" fmla="*/ 2019963 h 2344739"/>
              <a:gd name="connsiteX204" fmla="*/ 1608669 w 12192001"/>
              <a:gd name="connsiteY204" fmla="*/ 2013066 h 2344739"/>
              <a:gd name="connsiteX205" fmla="*/ 1496110 w 12192001"/>
              <a:gd name="connsiteY205" fmla="*/ 1987476 h 2344739"/>
              <a:gd name="connsiteX206" fmla="*/ 1149979 w 12192001"/>
              <a:gd name="connsiteY206" fmla="*/ 1938041 h 2344739"/>
              <a:gd name="connsiteX207" fmla="*/ 858269 w 12192001"/>
              <a:gd name="connsiteY207" fmla="*/ 1928608 h 2344739"/>
              <a:gd name="connsiteX208" fmla="*/ 837540 w 12192001"/>
              <a:gd name="connsiteY208" fmla="*/ 1929821 h 2344739"/>
              <a:gd name="connsiteX209" fmla="*/ 816809 w 12192001"/>
              <a:gd name="connsiteY209" fmla="*/ 1927857 h 2344739"/>
              <a:gd name="connsiteX210" fmla="*/ 811506 w 12192001"/>
              <a:gd name="connsiteY210" fmla="*/ 1930751 h 2344739"/>
              <a:gd name="connsiteX211" fmla="*/ 797041 w 12192001"/>
              <a:gd name="connsiteY211" fmla="*/ 1930446 h 2344739"/>
              <a:gd name="connsiteX212" fmla="*/ 767901 w 12192001"/>
              <a:gd name="connsiteY212" fmla="*/ 1932653 h 2344739"/>
              <a:gd name="connsiteX213" fmla="*/ 720047 w 12192001"/>
              <a:gd name="connsiteY213" fmla="*/ 1929661 h 2344739"/>
              <a:gd name="connsiteX214" fmla="*/ 719742 w 12192001"/>
              <a:gd name="connsiteY214" fmla="*/ 1928399 h 2344739"/>
              <a:gd name="connsiteX215" fmla="*/ 708875 w 12192001"/>
              <a:gd name="connsiteY215" fmla="*/ 1922722 h 2344739"/>
              <a:gd name="connsiteX216" fmla="*/ 596792 w 12192001"/>
              <a:gd name="connsiteY216" fmla="*/ 1879864 h 2344739"/>
              <a:gd name="connsiteX217" fmla="*/ 578535 w 12192001"/>
              <a:gd name="connsiteY217" fmla="*/ 1877212 h 2344739"/>
              <a:gd name="connsiteX218" fmla="*/ 571717 w 12192001"/>
              <a:gd name="connsiteY218" fmla="*/ 1877401 h 2344739"/>
              <a:gd name="connsiteX219" fmla="*/ 445099 w 12192001"/>
              <a:gd name="connsiteY219" fmla="*/ 1839371 h 2344739"/>
              <a:gd name="connsiteX220" fmla="*/ 404015 w 12192001"/>
              <a:gd name="connsiteY220" fmla="*/ 1833548 h 2344739"/>
              <a:gd name="connsiteX221" fmla="*/ 292435 w 12192001"/>
              <a:gd name="connsiteY221" fmla="*/ 1812852 h 2344739"/>
              <a:gd name="connsiteX222" fmla="*/ 118381 w 12192001"/>
              <a:gd name="connsiteY222" fmla="*/ 1761047 h 2344739"/>
              <a:gd name="connsiteX223" fmla="*/ 15526 w 12192001"/>
              <a:gd name="connsiteY223" fmla="*/ 1758191 h 2344739"/>
              <a:gd name="connsiteX224" fmla="*/ 2 w 12192001"/>
              <a:gd name="connsiteY224" fmla="*/ 1752722 h 2344739"/>
              <a:gd name="connsiteX225" fmla="*/ 1 w 12192001"/>
              <a:gd name="connsiteY225" fmla="*/ 762497 h 2344739"/>
              <a:gd name="connsiteX226" fmla="*/ 0 w 12192001"/>
              <a:gd name="connsiteY226" fmla="*/ 762497 h 2344739"/>
              <a:gd name="connsiteX227" fmla="*/ 0 w 12192001"/>
              <a:gd name="connsiteY227" fmla="*/ 222213 h 2344739"/>
              <a:gd name="connsiteX228" fmla="*/ 0 w 12192001"/>
              <a:gd name="connsiteY228"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05669 w 12192001"/>
              <a:gd name="connsiteY25" fmla="*/ 1033623 h 2344739"/>
              <a:gd name="connsiteX26" fmla="*/ 11279184 w 12192001"/>
              <a:gd name="connsiteY26" fmla="*/ 1223571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13812 w 12192001"/>
              <a:gd name="connsiteY69" fmla="*/ 1919069 h 2344739"/>
              <a:gd name="connsiteX70" fmla="*/ 9053453 w 12192001"/>
              <a:gd name="connsiteY70" fmla="*/ 1910755 h 2344739"/>
              <a:gd name="connsiteX71" fmla="*/ 9005486 w 12192001"/>
              <a:gd name="connsiteY71" fmla="*/ 1914040 h 2344739"/>
              <a:gd name="connsiteX72" fmla="*/ 9005201 w 12192001"/>
              <a:gd name="connsiteY72" fmla="*/ 1913800 h 2344739"/>
              <a:gd name="connsiteX73" fmla="*/ 8996232 w 12192001"/>
              <a:gd name="connsiteY73" fmla="*/ 1915011 h 2344739"/>
              <a:gd name="connsiteX74" fmla="*/ 8990394 w 12192001"/>
              <a:gd name="connsiteY74" fmla="*/ 1917072 h 2344739"/>
              <a:gd name="connsiteX75" fmla="*/ 8974337 w 12192001"/>
              <a:gd name="connsiteY75" fmla="*/ 1920298 h 2344739"/>
              <a:gd name="connsiteX76" fmla="*/ 8968011 w 12192001"/>
              <a:gd name="connsiteY76" fmla="*/ 1919598 h 2344739"/>
              <a:gd name="connsiteX77" fmla="*/ 8963048 w 12192001"/>
              <a:gd name="connsiteY77" fmla="*/ 1917373 h 2344739"/>
              <a:gd name="connsiteX78" fmla="*/ 8928988 w 12192001"/>
              <a:gd name="connsiteY78" fmla="*/ 1914185 h 2344739"/>
              <a:gd name="connsiteX79" fmla="*/ 8752444 w 12192001"/>
              <a:gd name="connsiteY79" fmla="*/ 1933417 h 2344739"/>
              <a:gd name="connsiteX80" fmla="*/ 8707847 w 12192001"/>
              <a:gd name="connsiteY80" fmla="*/ 1935518 h 2344739"/>
              <a:gd name="connsiteX81" fmla="*/ 8596071 w 12192001"/>
              <a:gd name="connsiteY81" fmla="*/ 1944090 h 2344739"/>
              <a:gd name="connsiteX82" fmla="*/ 8525230 w 12192001"/>
              <a:gd name="connsiteY82" fmla="*/ 1929248 h 2344739"/>
              <a:gd name="connsiteX83" fmla="*/ 8510983 w 12192001"/>
              <a:gd name="connsiteY83" fmla="*/ 1935163 h 2344739"/>
              <a:gd name="connsiteX84" fmla="*/ 8506167 w 12192001"/>
              <a:gd name="connsiteY84" fmla="*/ 1938164 h 2344739"/>
              <a:gd name="connsiteX85" fmla="*/ 8497968 w 12192001"/>
              <a:gd name="connsiteY85" fmla="*/ 1940902 h 2344739"/>
              <a:gd name="connsiteX86" fmla="*/ 8497594 w 12192001"/>
              <a:gd name="connsiteY86" fmla="*/ 1940723 h 2344739"/>
              <a:gd name="connsiteX87" fmla="*/ 8490249 w 12192001"/>
              <a:gd name="connsiteY87" fmla="*/ 1943773 h 2344739"/>
              <a:gd name="connsiteX88" fmla="*/ 8367182 w 12192001"/>
              <a:gd name="connsiteY88" fmla="*/ 1957815 h 2344739"/>
              <a:gd name="connsiteX89" fmla="*/ 8353799 w 12192001"/>
              <a:gd name="connsiteY89" fmla="*/ 1958009 h 2344739"/>
              <a:gd name="connsiteX90" fmla="*/ 8352373 w 12192001"/>
              <a:gd name="connsiteY90" fmla="*/ 1957169 h 2344739"/>
              <a:gd name="connsiteX91" fmla="*/ 8320104 w 12192001"/>
              <a:gd name="connsiteY91" fmla="*/ 1974587 h 2344739"/>
              <a:gd name="connsiteX92" fmla="*/ 8314433 w 12192001"/>
              <a:gd name="connsiteY92" fmla="*/ 1974913 h 2344739"/>
              <a:gd name="connsiteX93" fmla="*/ 8295174 w 12192001"/>
              <a:gd name="connsiteY93" fmla="*/ 1988808 h 2344739"/>
              <a:gd name="connsiteX94" fmla="*/ 8284276 w 12192001"/>
              <a:gd name="connsiteY94" fmla="*/ 1994631 h 2344739"/>
              <a:gd name="connsiteX95" fmla="*/ 8283150 w 12192001"/>
              <a:gd name="connsiteY95" fmla="*/ 1999074 h 2344739"/>
              <a:gd name="connsiteX96" fmla="*/ 8266076 w 12192001"/>
              <a:gd name="connsiteY96" fmla="*/ 2006249 h 2344739"/>
              <a:gd name="connsiteX97" fmla="*/ 8263377 w 12192001"/>
              <a:gd name="connsiteY97" fmla="*/ 2006019 h 2344739"/>
              <a:gd name="connsiteX98" fmla="*/ 8252033 w 12192001"/>
              <a:gd name="connsiteY98" fmla="*/ 2015862 h 2344739"/>
              <a:gd name="connsiteX99" fmla="*/ 8245834 w 12192001"/>
              <a:gd name="connsiteY99" fmla="*/ 2028854 h 2344739"/>
              <a:gd name="connsiteX100" fmla="*/ 8090272 w 12192001"/>
              <a:gd name="connsiteY100" fmla="*/ 2075015 h 2344739"/>
              <a:gd name="connsiteX101" fmla="*/ 7905407 w 12192001"/>
              <a:gd name="connsiteY101" fmla="*/ 2116988 h 2344739"/>
              <a:gd name="connsiteX102" fmla="*/ 7718745 w 12192001"/>
              <a:gd name="connsiteY102" fmla="*/ 2142703 h 2344739"/>
              <a:gd name="connsiteX103" fmla="*/ 7614347 w 12192001"/>
              <a:gd name="connsiteY103" fmla="*/ 2139232 h 2344739"/>
              <a:gd name="connsiteX104" fmla="*/ 7527543 w 12192001"/>
              <a:gd name="connsiteY104" fmla="*/ 2145060 h 2344739"/>
              <a:gd name="connsiteX105" fmla="*/ 7519571 w 12192001"/>
              <a:gd name="connsiteY105" fmla="*/ 2147613 h 2344739"/>
              <a:gd name="connsiteX106" fmla="*/ 7507411 w 12192001"/>
              <a:gd name="connsiteY106" fmla="*/ 2148948 h 2344739"/>
              <a:gd name="connsiteX107" fmla="*/ 7507040 w 12192001"/>
              <a:gd name="connsiteY107" fmla="*/ 2148621 h 2344739"/>
              <a:gd name="connsiteX108" fmla="*/ 7495795 w 12192001"/>
              <a:gd name="connsiteY108" fmla="*/ 2150573 h 2344739"/>
              <a:gd name="connsiteX109" fmla="*/ 7405391 w 12192001"/>
              <a:gd name="connsiteY109" fmla="*/ 2142468 h 2344739"/>
              <a:gd name="connsiteX110" fmla="*/ 7218559 w 12192001"/>
              <a:gd name="connsiteY110" fmla="*/ 2156680 h 2344739"/>
              <a:gd name="connsiteX111" fmla="*/ 7201101 w 12192001"/>
              <a:gd name="connsiteY111" fmla="*/ 2161230 h 2344739"/>
              <a:gd name="connsiteX112" fmla="*/ 7197004 w 12192001"/>
              <a:gd name="connsiteY112" fmla="*/ 2166588 h 2344739"/>
              <a:gd name="connsiteX113" fmla="*/ 7170808 w 12192001"/>
              <a:gd name="connsiteY113" fmla="*/ 2171236 h 2344739"/>
              <a:gd name="connsiteX114" fmla="*/ 7096988 w 12192001"/>
              <a:gd name="connsiteY114" fmla="*/ 2183464 h 2344739"/>
              <a:gd name="connsiteX115" fmla="*/ 7018496 w 12192001"/>
              <a:gd name="connsiteY115" fmla="*/ 2183090 h 2344739"/>
              <a:gd name="connsiteX116" fmla="*/ 6904146 w 12192001"/>
              <a:gd name="connsiteY116" fmla="*/ 2212596 h 2344739"/>
              <a:gd name="connsiteX117" fmla="*/ 6708222 w 12192001"/>
              <a:gd name="connsiteY117" fmla="*/ 2240551 h 2344739"/>
              <a:gd name="connsiteX118" fmla="*/ 6549454 w 12192001"/>
              <a:gd name="connsiteY118" fmla="*/ 2269327 h 2344739"/>
              <a:gd name="connsiteX119" fmla="*/ 6317560 w 12192001"/>
              <a:gd name="connsiteY119" fmla="*/ 2316127 h 2344739"/>
              <a:gd name="connsiteX120" fmla="*/ 6168674 w 12192001"/>
              <a:gd name="connsiteY120" fmla="*/ 2318214 h 2344739"/>
              <a:gd name="connsiteX121" fmla="*/ 6073848 w 12192001"/>
              <a:gd name="connsiteY121" fmla="*/ 2338676 h 2344739"/>
              <a:gd name="connsiteX122" fmla="*/ 6068529 w 12192001"/>
              <a:gd name="connsiteY122" fmla="*/ 2337139 h 2344739"/>
              <a:gd name="connsiteX123" fmla="*/ 6048638 w 12192001"/>
              <a:gd name="connsiteY123" fmla="*/ 2337822 h 2344739"/>
              <a:gd name="connsiteX124" fmla="*/ 6041285 w 12192001"/>
              <a:gd name="connsiteY124" fmla="*/ 2329473 h 2344739"/>
              <a:gd name="connsiteX125" fmla="*/ 6010090 w 12192001"/>
              <a:gd name="connsiteY125" fmla="*/ 2324380 h 2344739"/>
              <a:gd name="connsiteX126" fmla="*/ 5957375 w 12192001"/>
              <a:gd name="connsiteY126" fmla="*/ 2328024 h 2344739"/>
              <a:gd name="connsiteX127" fmla="*/ 5758919 w 12192001"/>
              <a:gd name="connsiteY127" fmla="*/ 2343716 h 2344739"/>
              <a:gd name="connsiteX128" fmla="*/ 5626960 w 12192001"/>
              <a:gd name="connsiteY128" fmla="*/ 2344739 h 2344739"/>
              <a:gd name="connsiteX129" fmla="*/ 5470906 w 12192001"/>
              <a:gd name="connsiteY129" fmla="*/ 2330719 h 2344739"/>
              <a:gd name="connsiteX130" fmla="*/ 5432761 w 12192001"/>
              <a:gd name="connsiteY130" fmla="*/ 2319466 h 2344739"/>
              <a:gd name="connsiteX131" fmla="*/ 5381669 w 12192001"/>
              <a:gd name="connsiteY131" fmla="*/ 2301764 h 2344739"/>
              <a:gd name="connsiteX132" fmla="*/ 5261764 w 12192001"/>
              <a:gd name="connsiteY132" fmla="*/ 2281347 h 2344739"/>
              <a:gd name="connsiteX133" fmla="*/ 5222961 w 12192001"/>
              <a:gd name="connsiteY133" fmla="*/ 2270223 h 2344739"/>
              <a:gd name="connsiteX134" fmla="*/ 5174660 w 12192001"/>
              <a:gd name="connsiteY134" fmla="*/ 2267233 h 2344739"/>
              <a:gd name="connsiteX135" fmla="*/ 5156554 w 12192001"/>
              <a:gd name="connsiteY135" fmla="*/ 2260010 h 2344739"/>
              <a:gd name="connsiteX136" fmla="*/ 5142599 w 12192001"/>
              <a:gd name="connsiteY136" fmla="*/ 2256610 h 2344739"/>
              <a:gd name="connsiteX137" fmla="*/ 5139596 w 12192001"/>
              <a:gd name="connsiteY137" fmla="*/ 2254509 h 2344739"/>
              <a:gd name="connsiteX138" fmla="*/ 5121659 w 12192001"/>
              <a:gd name="connsiteY138" fmla="*/ 2243656 h 2344739"/>
              <a:gd name="connsiteX139" fmla="*/ 5065790 w 12192001"/>
              <a:gd name="connsiteY139" fmla="*/ 2250227 h 2344739"/>
              <a:gd name="connsiteX140" fmla="*/ 5011514 w 12192001"/>
              <a:gd name="connsiteY140" fmla="*/ 2233846 h 2344739"/>
              <a:gd name="connsiteX141" fmla="*/ 4840441 w 12192001"/>
              <a:gd name="connsiteY141" fmla="*/ 2209829 h 2344739"/>
              <a:gd name="connsiteX142" fmla="*/ 4762447 w 12192001"/>
              <a:gd name="connsiteY142" fmla="*/ 2182061 h 2344739"/>
              <a:gd name="connsiteX143" fmla="*/ 4723186 w 12192001"/>
              <a:gd name="connsiteY143" fmla="*/ 2173047 h 2344739"/>
              <a:gd name="connsiteX144" fmla="*/ 4721176 w 12192001"/>
              <a:gd name="connsiteY144" fmla="*/ 2172298 h 2344739"/>
              <a:gd name="connsiteX145" fmla="*/ 4722111 w 12192001"/>
              <a:gd name="connsiteY145" fmla="*/ 2172087 h 2344739"/>
              <a:gd name="connsiteX146" fmla="*/ 4717202 w 12192001"/>
              <a:gd name="connsiteY146" fmla="*/ 2170817 h 2344739"/>
              <a:gd name="connsiteX147" fmla="*/ 4721176 w 12192001"/>
              <a:gd name="connsiteY147" fmla="*/ 2172298 h 2344739"/>
              <a:gd name="connsiteX148" fmla="*/ 4715526 w 12192001"/>
              <a:gd name="connsiteY148" fmla="*/ 2173573 h 2344739"/>
              <a:gd name="connsiteX149" fmla="*/ 4515814 w 12192001"/>
              <a:gd name="connsiteY149" fmla="*/ 2163671 h 2344739"/>
              <a:gd name="connsiteX150" fmla="*/ 4428543 w 12192001"/>
              <a:gd name="connsiteY150" fmla="*/ 2153020 h 2344739"/>
              <a:gd name="connsiteX151" fmla="*/ 4362875 w 12192001"/>
              <a:gd name="connsiteY151" fmla="*/ 2151674 h 2344739"/>
              <a:gd name="connsiteX152" fmla="*/ 4316966 w 12192001"/>
              <a:gd name="connsiteY152" fmla="*/ 2158289 h 2344739"/>
              <a:gd name="connsiteX153" fmla="*/ 4315110 w 12192001"/>
              <a:gd name="connsiteY153" fmla="*/ 2156948 h 2344739"/>
              <a:gd name="connsiteX154" fmla="*/ 4295144 w 12192001"/>
              <a:gd name="connsiteY154" fmla="*/ 2155069 h 2344739"/>
              <a:gd name="connsiteX155" fmla="*/ 4290064 w 12192001"/>
              <a:gd name="connsiteY155" fmla="*/ 2157986 h 2344739"/>
              <a:gd name="connsiteX156" fmla="*/ 4276142 w 12192001"/>
              <a:gd name="connsiteY156" fmla="*/ 2157740 h 2344739"/>
              <a:gd name="connsiteX157" fmla="*/ 4248117 w 12192001"/>
              <a:gd name="connsiteY157" fmla="*/ 2160064 h 2344739"/>
              <a:gd name="connsiteX158" fmla="*/ 4202051 w 12192001"/>
              <a:gd name="connsiteY158" fmla="*/ 2157269 h 2344739"/>
              <a:gd name="connsiteX159" fmla="*/ 4201745 w 12192001"/>
              <a:gd name="connsiteY159" fmla="*/ 2156010 h 2344739"/>
              <a:gd name="connsiteX160" fmla="*/ 4191248 w 12192001"/>
              <a:gd name="connsiteY160" fmla="*/ 2150376 h 2344739"/>
              <a:gd name="connsiteX161" fmla="*/ 4142745 w 12192001"/>
              <a:gd name="connsiteY161" fmla="*/ 2134511 h 2344739"/>
              <a:gd name="connsiteX162" fmla="*/ 4083097 w 12192001"/>
              <a:gd name="connsiteY162" fmla="*/ 2107978 h 2344739"/>
              <a:gd name="connsiteX163" fmla="*/ 4074546 w 12192001"/>
              <a:gd name="connsiteY163" fmla="*/ 2107143 h 2344739"/>
              <a:gd name="connsiteX164" fmla="*/ 4074427 w 12192001"/>
              <a:gd name="connsiteY164" fmla="*/ 2106844 h 2344739"/>
              <a:gd name="connsiteX165" fmla="*/ 4065510 w 12192001"/>
              <a:gd name="connsiteY165" fmla="*/ 2105400 h 2344739"/>
              <a:gd name="connsiteX166" fmla="*/ 4058954 w 12192001"/>
              <a:gd name="connsiteY166" fmla="*/ 2105618 h 2344739"/>
              <a:gd name="connsiteX167" fmla="*/ 4042364 w 12192001"/>
              <a:gd name="connsiteY167" fmla="*/ 2103997 h 2344739"/>
              <a:gd name="connsiteX168" fmla="*/ 4036997 w 12192001"/>
              <a:gd name="connsiteY168" fmla="*/ 2101563 h 2344739"/>
              <a:gd name="connsiteX169" fmla="*/ 4035363 w 12192001"/>
              <a:gd name="connsiteY169" fmla="*/ 2097896 h 2344739"/>
              <a:gd name="connsiteX170" fmla="*/ 4033778 w 12192001"/>
              <a:gd name="connsiteY170" fmla="*/ 2098131 h 2344739"/>
              <a:gd name="connsiteX171" fmla="*/ 4004538 w 12192001"/>
              <a:gd name="connsiteY171" fmla="*/ 2085563 h 2344739"/>
              <a:gd name="connsiteX172" fmla="*/ 3936846 w 12192001"/>
              <a:gd name="connsiteY172" fmla="*/ 2068106 h 2344739"/>
              <a:gd name="connsiteX173" fmla="*/ 3897275 w 12192001"/>
              <a:gd name="connsiteY173" fmla="*/ 2062451 h 2344739"/>
              <a:gd name="connsiteX174" fmla="*/ 3789760 w 12192001"/>
              <a:gd name="connsiteY174" fmla="*/ 2042213 h 2344739"/>
              <a:gd name="connsiteX175" fmla="*/ 3682513 w 12192001"/>
              <a:gd name="connsiteY175" fmla="*/ 2018290 h 2344739"/>
              <a:gd name="connsiteX176" fmla="*/ 3610035 w 12192001"/>
              <a:gd name="connsiteY176" fmla="*/ 1986019 h 2344739"/>
              <a:gd name="connsiteX177" fmla="*/ 3603855 w 12192001"/>
              <a:gd name="connsiteY177" fmla="*/ 1987381 h 2344739"/>
              <a:gd name="connsiteX178" fmla="*/ 3594736 w 12192001"/>
              <a:gd name="connsiteY178" fmla="*/ 1987545 h 2344739"/>
              <a:gd name="connsiteX179" fmla="*/ 3594501 w 12192001"/>
              <a:gd name="connsiteY179" fmla="*/ 1987276 h 2344739"/>
              <a:gd name="connsiteX180" fmla="*/ 3585978 w 12192001"/>
              <a:gd name="connsiteY180" fmla="*/ 1987966 h 2344739"/>
              <a:gd name="connsiteX181" fmla="*/ 3536135 w 12192001"/>
              <a:gd name="connsiteY181" fmla="*/ 1978267 h 2344739"/>
              <a:gd name="connsiteX182" fmla="*/ 3473223 w 12192001"/>
              <a:gd name="connsiteY182" fmla="*/ 1974606 h 2344739"/>
              <a:gd name="connsiteX183" fmla="*/ 3400728 w 12192001"/>
              <a:gd name="connsiteY183" fmla="*/ 1962558 h 2344739"/>
              <a:gd name="connsiteX184" fmla="*/ 3363888 w 12192001"/>
              <a:gd name="connsiteY184" fmla="*/ 1979510 h 2344739"/>
              <a:gd name="connsiteX185" fmla="*/ 3344026 w 12192001"/>
              <a:gd name="connsiteY185" fmla="*/ 1981192 h 2344739"/>
              <a:gd name="connsiteX186" fmla="*/ 3341698 w 12192001"/>
              <a:gd name="connsiteY186" fmla="*/ 1980217 h 2344739"/>
              <a:gd name="connsiteX187" fmla="*/ 3262356 w 12192001"/>
              <a:gd name="connsiteY187" fmla="*/ 1986094 h 2344739"/>
              <a:gd name="connsiteX188" fmla="*/ 3142556 w 12192001"/>
              <a:gd name="connsiteY188" fmla="*/ 1993869 h 2344739"/>
              <a:gd name="connsiteX189" fmla="*/ 3030291 w 12192001"/>
              <a:gd name="connsiteY189" fmla="*/ 1996512 h 2344739"/>
              <a:gd name="connsiteX190" fmla="*/ 2781569 w 12192001"/>
              <a:gd name="connsiteY190" fmla="*/ 2018333 h 2344739"/>
              <a:gd name="connsiteX191" fmla="*/ 2646527 w 12192001"/>
              <a:gd name="connsiteY191" fmla="*/ 2028869 h 2344739"/>
              <a:gd name="connsiteX192" fmla="*/ 2568028 w 12192001"/>
              <a:gd name="connsiteY192" fmla="*/ 2002628 h 2344739"/>
              <a:gd name="connsiteX193" fmla="*/ 2443255 w 12192001"/>
              <a:gd name="connsiteY193" fmla="*/ 2016529 h 2344739"/>
              <a:gd name="connsiteX194" fmla="*/ 2315112 w 12192001"/>
              <a:gd name="connsiteY194" fmla="*/ 2024996 h 2344739"/>
              <a:gd name="connsiteX195" fmla="*/ 2208578 w 12192001"/>
              <a:gd name="connsiteY195" fmla="*/ 2019763 h 2344739"/>
              <a:gd name="connsiteX196" fmla="*/ 2094665 w 12192001"/>
              <a:gd name="connsiteY196" fmla="*/ 2003052 h 2344739"/>
              <a:gd name="connsiteX197" fmla="*/ 1997356 w 12192001"/>
              <a:gd name="connsiteY197" fmla="*/ 1995032 h 2344739"/>
              <a:gd name="connsiteX198" fmla="*/ 1928172 w 12192001"/>
              <a:gd name="connsiteY198" fmla="*/ 2016977 h 2344739"/>
              <a:gd name="connsiteX199" fmla="*/ 1921650 w 12192001"/>
              <a:gd name="connsiteY199" fmla="*/ 2012146 h 2344739"/>
              <a:gd name="connsiteX200" fmla="*/ 1873080 w 12192001"/>
              <a:gd name="connsiteY200" fmla="*/ 2013741 h 2344739"/>
              <a:gd name="connsiteX201" fmla="*/ 1786655 w 12192001"/>
              <a:gd name="connsiteY201" fmla="*/ 2041363 h 2344739"/>
              <a:gd name="connsiteX202" fmla="*/ 1738204 w 12192001"/>
              <a:gd name="connsiteY202" fmla="*/ 2036312 h 2344739"/>
              <a:gd name="connsiteX203" fmla="*/ 1675071 w 12192001"/>
              <a:gd name="connsiteY203" fmla="*/ 2019963 h 2344739"/>
              <a:gd name="connsiteX204" fmla="*/ 1608669 w 12192001"/>
              <a:gd name="connsiteY204" fmla="*/ 2013066 h 2344739"/>
              <a:gd name="connsiteX205" fmla="*/ 1496110 w 12192001"/>
              <a:gd name="connsiteY205" fmla="*/ 1987476 h 2344739"/>
              <a:gd name="connsiteX206" fmla="*/ 1149979 w 12192001"/>
              <a:gd name="connsiteY206" fmla="*/ 1938041 h 2344739"/>
              <a:gd name="connsiteX207" fmla="*/ 858269 w 12192001"/>
              <a:gd name="connsiteY207" fmla="*/ 1928608 h 2344739"/>
              <a:gd name="connsiteX208" fmla="*/ 837540 w 12192001"/>
              <a:gd name="connsiteY208" fmla="*/ 1929821 h 2344739"/>
              <a:gd name="connsiteX209" fmla="*/ 816809 w 12192001"/>
              <a:gd name="connsiteY209" fmla="*/ 1927857 h 2344739"/>
              <a:gd name="connsiteX210" fmla="*/ 811506 w 12192001"/>
              <a:gd name="connsiteY210" fmla="*/ 1930751 h 2344739"/>
              <a:gd name="connsiteX211" fmla="*/ 767901 w 12192001"/>
              <a:gd name="connsiteY211" fmla="*/ 1932653 h 2344739"/>
              <a:gd name="connsiteX212" fmla="*/ 720047 w 12192001"/>
              <a:gd name="connsiteY212" fmla="*/ 1929661 h 2344739"/>
              <a:gd name="connsiteX213" fmla="*/ 719742 w 12192001"/>
              <a:gd name="connsiteY213" fmla="*/ 1928399 h 2344739"/>
              <a:gd name="connsiteX214" fmla="*/ 708875 w 12192001"/>
              <a:gd name="connsiteY214" fmla="*/ 1922722 h 2344739"/>
              <a:gd name="connsiteX215" fmla="*/ 596792 w 12192001"/>
              <a:gd name="connsiteY215" fmla="*/ 1879864 h 2344739"/>
              <a:gd name="connsiteX216" fmla="*/ 578535 w 12192001"/>
              <a:gd name="connsiteY216" fmla="*/ 1877212 h 2344739"/>
              <a:gd name="connsiteX217" fmla="*/ 571717 w 12192001"/>
              <a:gd name="connsiteY217" fmla="*/ 1877401 h 2344739"/>
              <a:gd name="connsiteX218" fmla="*/ 445099 w 12192001"/>
              <a:gd name="connsiteY218" fmla="*/ 1839371 h 2344739"/>
              <a:gd name="connsiteX219" fmla="*/ 404015 w 12192001"/>
              <a:gd name="connsiteY219" fmla="*/ 1833548 h 2344739"/>
              <a:gd name="connsiteX220" fmla="*/ 292435 w 12192001"/>
              <a:gd name="connsiteY220" fmla="*/ 1812852 h 2344739"/>
              <a:gd name="connsiteX221" fmla="*/ 118381 w 12192001"/>
              <a:gd name="connsiteY221" fmla="*/ 1761047 h 2344739"/>
              <a:gd name="connsiteX222" fmla="*/ 15526 w 12192001"/>
              <a:gd name="connsiteY222" fmla="*/ 1758191 h 2344739"/>
              <a:gd name="connsiteX223" fmla="*/ 2 w 12192001"/>
              <a:gd name="connsiteY223" fmla="*/ 1752722 h 2344739"/>
              <a:gd name="connsiteX224" fmla="*/ 1 w 12192001"/>
              <a:gd name="connsiteY224" fmla="*/ 762497 h 2344739"/>
              <a:gd name="connsiteX225" fmla="*/ 0 w 12192001"/>
              <a:gd name="connsiteY225" fmla="*/ 762497 h 2344739"/>
              <a:gd name="connsiteX226" fmla="*/ 0 w 12192001"/>
              <a:gd name="connsiteY226" fmla="*/ 222213 h 2344739"/>
              <a:gd name="connsiteX227" fmla="*/ 0 w 12192001"/>
              <a:gd name="connsiteY227"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05669 w 12192001"/>
              <a:gd name="connsiteY25" fmla="*/ 1033623 h 2344739"/>
              <a:gd name="connsiteX26" fmla="*/ 11279184 w 12192001"/>
              <a:gd name="connsiteY26" fmla="*/ 1223571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13812 w 12192001"/>
              <a:gd name="connsiteY69" fmla="*/ 1919069 h 2344739"/>
              <a:gd name="connsiteX70" fmla="*/ 9053453 w 12192001"/>
              <a:gd name="connsiteY70" fmla="*/ 1910755 h 2344739"/>
              <a:gd name="connsiteX71" fmla="*/ 9005486 w 12192001"/>
              <a:gd name="connsiteY71" fmla="*/ 1914040 h 2344739"/>
              <a:gd name="connsiteX72" fmla="*/ 9005201 w 12192001"/>
              <a:gd name="connsiteY72" fmla="*/ 1913800 h 2344739"/>
              <a:gd name="connsiteX73" fmla="*/ 8996232 w 12192001"/>
              <a:gd name="connsiteY73" fmla="*/ 1915011 h 2344739"/>
              <a:gd name="connsiteX74" fmla="*/ 8990394 w 12192001"/>
              <a:gd name="connsiteY74" fmla="*/ 1917072 h 2344739"/>
              <a:gd name="connsiteX75" fmla="*/ 8974337 w 12192001"/>
              <a:gd name="connsiteY75" fmla="*/ 1920298 h 2344739"/>
              <a:gd name="connsiteX76" fmla="*/ 8968011 w 12192001"/>
              <a:gd name="connsiteY76" fmla="*/ 1919598 h 2344739"/>
              <a:gd name="connsiteX77" fmla="*/ 8963048 w 12192001"/>
              <a:gd name="connsiteY77" fmla="*/ 1917373 h 2344739"/>
              <a:gd name="connsiteX78" fmla="*/ 8928988 w 12192001"/>
              <a:gd name="connsiteY78" fmla="*/ 1914185 h 2344739"/>
              <a:gd name="connsiteX79" fmla="*/ 8752444 w 12192001"/>
              <a:gd name="connsiteY79" fmla="*/ 1933417 h 2344739"/>
              <a:gd name="connsiteX80" fmla="*/ 8707847 w 12192001"/>
              <a:gd name="connsiteY80" fmla="*/ 1935518 h 2344739"/>
              <a:gd name="connsiteX81" fmla="*/ 8596071 w 12192001"/>
              <a:gd name="connsiteY81" fmla="*/ 1944090 h 2344739"/>
              <a:gd name="connsiteX82" fmla="*/ 8525230 w 12192001"/>
              <a:gd name="connsiteY82" fmla="*/ 1929248 h 2344739"/>
              <a:gd name="connsiteX83" fmla="*/ 8510983 w 12192001"/>
              <a:gd name="connsiteY83" fmla="*/ 1935163 h 2344739"/>
              <a:gd name="connsiteX84" fmla="*/ 8506167 w 12192001"/>
              <a:gd name="connsiteY84" fmla="*/ 1938164 h 2344739"/>
              <a:gd name="connsiteX85" fmla="*/ 8497968 w 12192001"/>
              <a:gd name="connsiteY85" fmla="*/ 1940902 h 2344739"/>
              <a:gd name="connsiteX86" fmla="*/ 8497594 w 12192001"/>
              <a:gd name="connsiteY86" fmla="*/ 1940723 h 2344739"/>
              <a:gd name="connsiteX87" fmla="*/ 8490249 w 12192001"/>
              <a:gd name="connsiteY87" fmla="*/ 1943773 h 2344739"/>
              <a:gd name="connsiteX88" fmla="*/ 8367182 w 12192001"/>
              <a:gd name="connsiteY88" fmla="*/ 1957815 h 2344739"/>
              <a:gd name="connsiteX89" fmla="*/ 8353799 w 12192001"/>
              <a:gd name="connsiteY89" fmla="*/ 1958009 h 2344739"/>
              <a:gd name="connsiteX90" fmla="*/ 8352373 w 12192001"/>
              <a:gd name="connsiteY90" fmla="*/ 1957169 h 2344739"/>
              <a:gd name="connsiteX91" fmla="*/ 8320104 w 12192001"/>
              <a:gd name="connsiteY91" fmla="*/ 1974587 h 2344739"/>
              <a:gd name="connsiteX92" fmla="*/ 8314433 w 12192001"/>
              <a:gd name="connsiteY92" fmla="*/ 1974913 h 2344739"/>
              <a:gd name="connsiteX93" fmla="*/ 8295174 w 12192001"/>
              <a:gd name="connsiteY93" fmla="*/ 1988808 h 2344739"/>
              <a:gd name="connsiteX94" fmla="*/ 8284276 w 12192001"/>
              <a:gd name="connsiteY94" fmla="*/ 1994631 h 2344739"/>
              <a:gd name="connsiteX95" fmla="*/ 8283150 w 12192001"/>
              <a:gd name="connsiteY95" fmla="*/ 1999074 h 2344739"/>
              <a:gd name="connsiteX96" fmla="*/ 8266076 w 12192001"/>
              <a:gd name="connsiteY96" fmla="*/ 2006249 h 2344739"/>
              <a:gd name="connsiteX97" fmla="*/ 8263377 w 12192001"/>
              <a:gd name="connsiteY97" fmla="*/ 2006019 h 2344739"/>
              <a:gd name="connsiteX98" fmla="*/ 8252033 w 12192001"/>
              <a:gd name="connsiteY98" fmla="*/ 2015862 h 2344739"/>
              <a:gd name="connsiteX99" fmla="*/ 8245834 w 12192001"/>
              <a:gd name="connsiteY99" fmla="*/ 2028854 h 2344739"/>
              <a:gd name="connsiteX100" fmla="*/ 8090272 w 12192001"/>
              <a:gd name="connsiteY100" fmla="*/ 2075015 h 2344739"/>
              <a:gd name="connsiteX101" fmla="*/ 7905407 w 12192001"/>
              <a:gd name="connsiteY101" fmla="*/ 2116988 h 2344739"/>
              <a:gd name="connsiteX102" fmla="*/ 7718745 w 12192001"/>
              <a:gd name="connsiteY102" fmla="*/ 2142703 h 2344739"/>
              <a:gd name="connsiteX103" fmla="*/ 7614347 w 12192001"/>
              <a:gd name="connsiteY103" fmla="*/ 2139232 h 2344739"/>
              <a:gd name="connsiteX104" fmla="*/ 7527543 w 12192001"/>
              <a:gd name="connsiteY104" fmla="*/ 2145060 h 2344739"/>
              <a:gd name="connsiteX105" fmla="*/ 7519571 w 12192001"/>
              <a:gd name="connsiteY105" fmla="*/ 2147613 h 2344739"/>
              <a:gd name="connsiteX106" fmla="*/ 7507411 w 12192001"/>
              <a:gd name="connsiteY106" fmla="*/ 2148948 h 2344739"/>
              <a:gd name="connsiteX107" fmla="*/ 7507040 w 12192001"/>
              <a:gd name="connsiteY107" fmla="*/ 2148621 h 2344739"/>
              <a:gd name="connsiteX108" fmla="*/ 7495795 w 12192001"/>
              <a:gd name="connsiteY108" fmla="*/ 2150573 h 2344739"/>
              <a:gd name="connsiteX109" fmla="*/ 7405391 w 12192001"/>
              <a:gd name="connsiteY109" fmla="*/ 2142468 h 2344739"/>
              <a:gd name="connsiteX110" fmla="*/ 7218559 w 12192001"/>
              <a:gd name="connsiteY110" fmla="*/ 2156680 h 2344739"/>
              <a:gd name="connsiteX111" fmla="*/ 7201101 w 12192001"/>
              <a:gd name="connsiteY111" fmla="*/ 2161230 h 2344739"/>
              <a:gd name="connsiteX112" fmla="*/ 7197004 w 12192001"/>
              <a:gd name="connsiteY112" fmla="*/ 2166588 h 2344739"/>
              <a:gd name="connsiteX113" fmla="*/ 7170808 w 12192001"/>
              <a:gd name="connsiteY113" fmla="*/ 2171236 h 2344739"/>
              <a:gd name="connsiteX114" fmla="*/ 7096988 w 12192001"/>
              <a:gd name="connsiteY114" fmla="*/ 2183464 h 2344739"/>
              <a:gd name="connsiteX115" fmla="*/ 7018496 w 12192001"/>
              <a:gd name="connsiteY115" fmla="*/ 2183090 h 2344739"/>
              <a:gd name="connsiteX116" fmla="*/ 6904146 w 12192001"/>
              <a:gd name="connsiteY116" fmla="*/ 2212596 h 2344739"/>
              <a:gd name="connsiteX117" fmla="*/ 6708222 w 12192001"/>
              <a:gd name="connsiteY117" fmla="*/ 2240551 h 2344739"/>
              <a:gd name="connsiteX118" fmla="*/ 6549454 w 12192001"/>
              <a:gd name="connsiteY118" fmla="*/ 2269327 h 2344739"/>
              <a:gd name="connsiteX119" fmla="*/ 6317560 w 12192001"/>
              <a:gd name="connsiteY119" fmla="*/ 2316127 h 2344739"/>
              <a:gd name="connsiteX120" fmla="*/ 6168674 w 12192001"/>
              <a:gd name="connsiteY120" fmla="*/ 2318214 h 2344739"/>
              <a:gd name="connsiteX121" fmla="*/ 6073848 w 12192001"/>
              <a:gd name="connsiteY121" fmla="*/ 2338676 h 2344739"/>
              <a:gd name="connsiteX122" fmla="*/ 6068529 w 12192001"/>
              <a:gd name="connsiteY122" fmla="*/ 2337139 h 2344739"/>
              <a:gd name="connsiteX123" fmla="*/ 6048638 w 12192001"/>
              <a:gd name="connsiteY123" fmla="*/ 2337822 h 2344739"/>
              <a:gd name="connsiteX124" fmla="*/ 6041285 w 12192001"/>
              <a:gd name="connsiteY124" fmla="*/ 2329473 h 2344739"/>
              <a:gd name="connsiteX125" fmla="*/ 6010090 w 12192001"/>
              <a:gd name="connsiteY125" fmla="*/ 2324380 h 2344739"/>
              <a:gd name="connsiteX126" fmla="*/ 5957375 w 12192001"/>
              <a:gd name="connsiteY126" fmla="*/ 2328024 h 2344739"/>
              <a:gd name="connsiteX127" fmla="*/ 5758919 w 12192001"/>
              <a:gd name="connsiteY127" fmla="*/ 2343716 h 2344739"/>
              <a:gd name="connsiteX128" fmla="*/ 5626960 w 12192001"/>
              <a:gd name="connsiteY128" fmla="*/ 2344739 h 2344739"/>
              <a:gd name="connsiteX129" fmla="*/ 5470906 w 12192001"/>
              <a:gd name="connsiteY129" fmla="*/ 2330719 h 2344739"/>
              <a:gd name="connsiteX130" fmla="*/ 5432761 w 12192001"/>
              <a:gd name="connsiteY130" fmla="*/ 2319466 h 2344739"/>
              <a:gd name="connsiteX131" fmla="*/ 5381669 w 12192001"/>
              <a:gd name="connsiteY131" fmla="*/ 2301764 h 2344739"/>
              <a:gd name="connsiteX132" fmla="*/ 5261764 w 12192001"/>
              <a:gd name="connsiteY132" fmla="*/ 2281347 h 2344739"/>
              <a:gd name="connsiteX133" fmla="*/ 5222961 w 12192001"/>
              <a:gd name="connsiteY133" fmla="*/ 2270223 h 2344739"/>
              <a:gd name="connsiteX134" fmla="*/ 5174660 w 12192001"/>
              <a:gd name="connsiteY134" fmla="*/ 2267233 h 2344739"/>
              <a:gd name="connsiteX135" fmla="*/ 5156554 w 12192001"/>
              <a:gd name="connsiteY135" fmla="*/ 2260010 h 2344739"/>
              <a:gd name="connsiteX136" fmla="*/ 5142599 w 12192001"/>
              <a:gd name="connsiteY136" fmla="*/ 2256610 h 2344739"/>
              <a:gd name="connsiteX137" fmla="*/ 5139596 w 12192001"/>
              <a:gd name="connsiteY137" fmla="*/ 2254509 h 2344739"/>
              <a:gd name="connsiteX138" fmla="*/ 5121659 w 12192001"/>
              <a:gd name="connsiteY138" fmla="*/ 2243656 h 2344739"/>
              <a:gd name="connsiteX139" fmla="*/ 5065790 w 12192001"/>
              <a:gd name="connsiteY139" fmla="*/ 2250227 h 2344739"/>
              <a:gd name="connsiteX140" fmla="*/ 5011514 w 12192001"/>
              <a:gd name="connsiteY140" fmla="*/ 2233846 h 2344739"/>
              <a:gd name="connsiteX141" fmla="*/ 4840441 w 12192001"/>
              <a:gd name="connsiteY141" fmla="*/ 2209829 h 2344739"/>
              <a:gd name="connsiteX142" fmla="*/ 4762447 w 12192001"/>
              <a:gd name="connsiteY142" fmla="*/ 2182061 h 2344739"/>
              <a:gd name="connsiteX143" fmla="*/ 4723186 w 12192001"/>
              <a:gd name="connsiteY143" fmla="*/ 2173047 h 2344739"/>
              <a:gd name="connsiteX144" fmla="*/ 4721176 w 12192001"/>
              <a:gd name="connsiteY144" fmla="*/ 2172298 h 2344739"/>
              <a:gd name="connsiteX145" fmla="*/ 4722111 w 12192001"/>
              <a:gd name="connsiteY145" fmla="*/ 2172087 h 2344739"/>
              <a:gd name="connsiteX146" fmla="*/ 4717202 w 12192001"/>
              <a:gd name="connsiteY146" fmla="*/ 2170817 h 2344739"/>
              <a:gd name="connsiteX147" fmla="*/ 4721176 w 12192001"/>
              <a:gd name="connsiteY147" fmla="*/ 2172298 h 2344739"/>
              <a:gd name="connsiteX148" fmla="*/ 4715526 w 12192001"/>
              <a:gd name="connsiteY148" fmla="*/ 2173573 h 2344739"/>
              <a:gd name="connsiteX149" fmla="*/ 4515814 w 12192001"/>
              <a:gd name="connsiteY149" fmla="*/ 2163671 h 2344739"/>
              <a:gd name="connsiteX150" fmla="*/ 4428543 w 12192001"/>
              <a:gd name="connsiteY150" fmla="*/ 2153020 h 2344739"/>
              <a:gd name="connsiteX151" fmla="*/ 4362875 w 12192001"/>
              <a:gd name="connsiteY151" fmla="*/ 2151674 h 2344739"/>
              <a:gd name="connsiteX152" fmla="*/ 4316966 w 12192001"/>
              <a:gd name="connsiteY152" fmla="*/ 2158289 h 2344739"/>
              <a:gd name="connsiteX153" fmla="*/ 4315110 w 12192001"/>
              <a:gd name="connsiteY153" fmla="*/ 2156948 h 2344739"/>
              <a:gd name="connsiteX154" fmla="*/ 4295144 w 12192001"/>
              <a:gd name="connsiteY154" fmla="*/ 2155069 h 2344739"/>
              <a:gd name="connsiteX155" fmla="*/ 4290064 w 12192001"/>
              <a:gd name="connsiteY155" fmla="*/ 2157986 h 2344739"/>
              <a:gd name="connsiteX156" fmla="*/ 4276142 w 12192001"/>
              <a:gd name="connsiteY156" fmla="*/ 2157740 h 2344739"/>
              <a:gd name="connsiteX157" fmla="*/ 4248117 w 12192001"/>
              <a:gd name="connsiteY157" fmla="*/ 2160064 h 2344739"/>
              <a:gd name="connsiteX158" fmla="*/ 4202051 w 12192001"/>
              <a:gd name="connsiteY158" fmla="*/ 2157269 h 2344739"/>
              <a:gd name="connsiteX159" fmla="*/ 4201745 w 12192001"/>
              <a:gd name="connsiteY159" fmla="*/ 2156010 h 2344739"/>
              <a:gd name="connsiteX160" fmla="*/ 4191248 w 12192001"/>
              <a:gd name="connsiteY160" fmla="*/ 2150376 h 2344739"/>
              <a:gd name="connsiteX161" fmla="*/ 4142745 w 12192001"/>
              <a:gd name="connsiteY161" fmla="*/ 2134511 h 2344739"/>
              <a:gd name="connsiteX162" fmla="*/ 4083097 w 12192001"/>
              <a:gd name="connsiteY162" fmla="*/ 2107978 h 2344739"/>
              <a:gd name="connsiteX163" fmla="*/ 4074546 w 12192001"/>
              <a:gd name="connsiteY163" fmla="*/ 2107143 h 2344739"/>
              <a:gd name="connsiteX164" fmla="*/ 4074427 w 12192001"/>
              <a:gd name="connsiteY164" fmla="*/ 2106844 h 2344739"/>
              <a:gd name="connsiteX165" fmla="*/ 4065510 w 12192001"/>
              <a:gd name="connsiteY165" fmla="*/ 2105400 h 2344739"/>
              <a:gd name="connsiteX166" fmla="*/ 4058954 w 12192001"/>
              <a:gd name="connsiteY166" fmla="*/ 2105618 h 2344739"/>
              <a:gd name="connsiteX167" fmla="*/ 4042364 w 12192001"/>
              <a:gd name="connsiteY167" fmla="*/ 2103997 h 2344739"/>
              <a:gd name="connsiteX168" fmla="*/ 4036997 w 12192001"/>
              <a:gd name="connsiteY168" fmla="*/ 2101563 h 2344739"/>
              <a:gd name="connsiteX169" fmla="*/ 4035363 w 12192001"/>
              <a:gd name="connsiteY169" fmla="*/ 2097896 h 2344739"/>
              <a:gd name="connsiteX170" fmla="*/ 4033778 w 12192001"/>
              <a:gd name="connsiteY170" fmla="*/ 2098131 h 2344739"/>
              <a:gd name="connsiteX171" fmla="*/ 4004538 w 12192001"/>
              <a:gd name="connsiteY171" fmla="*/ 2085563 h 2344739"/>
              <a:gd name="connsiteX172" fmla="*/ 3936846 w 12192001"/>
              <a:gd name="connsiteY172" fmla="*/ 2068106 h 2344739"/>
              <a:gd name="connsiteX173" fmla="*/ 3897275 w 12192001"/>
              <a:gd name="connsiteY173" fmla="*/ 2062451 h 2344739"/>
              <a:gd name="connsiteX174" fmla="*/ 3789760 w 12192001"/>
              <a:gd name="connsiteY174" fmla="*/ 2042213 h 2344739"/>
              <a:gd name="connsiteX175" fmla="*/ 3682513 w 12192001"/>
              <a:gd name="connsiteY175" fmla="*/ 2018290 h 2344739"/>
              <a:gd name="connsiteX176" fmla="*/ 3610035 w 12192001"/>
              <a:gd name="connsiteY176" fmla="*/ 1986019 h 2344739"/>
              <a:gd name="connsiteX177" fmla="*/ 3603855 w 12192001"/>
              <a:gd name="connsiteY177" fmla="*/ 1987381 h 2344739"/>
              <a:gd name="connsiteX178" fmla="*/ 3594736 w 12192001"/>
              <a:gd name="connsiteY178" fmla="*/ 1987545 h 2344739"/>
              <a:gd name="connsiteX179" fmla="*/ 3594501 w 12192001"/>
              <a:gd name="connsiteY179" fmla="*/ 1987276 h 2344739"/>
              <a:gd name="connsiteX180" fmla="*/ 3585978 w 12192001"/>
              <a:gd name="connsiteY180" fmla="*/ 1987966 h 2344739"/>
              <a:gd name="connsiteX181" fmla="*/ 3536135 w 12192001"/>
              <a:gd name="connsiteY181" fmla="*/ 1978267 h 2344739"/>
              <a:gd name="connsiteX182" fmla="*/ 3473223 w 12192001"/>
              <a:gd name="connsiteY182" fmla="*/ 1974606 h 2344739"/>
              <a:gd name="connsiteX183" fmla="*/ 3400728 w 12192001"/>
              <a:gd name="connsiteY183" fmla="*/ 1962558 h 2344739"/>
              <a:gd name="connsiteX184" fmla="*/ 3363888 w 12192001"/>
              <a:gd name="connsiteY184" fmla="*/ 1979510 h 2344739"/>
              <a:gd name="connsiteX185" fmla="*/ 3344026 w 12192001"/>
              <a:gd name="connsiteY185" fmla="*/ 1981192 h 2344739"/>
              <a:gd name="connsiteX186" fmla="*/ 3341698 w 12192001"/>
              <a:gd name="connsiteY186" fmla="*/ 1980217 h 2344739"/>
              <a:gd name="connsiteX187" fmla="*/ 3262356 w 12192001"/>
              <a:gd name="connsiteY187" fmla="*/ 1986094 h 2344739"/>
              <a:gd name="connsiteX188" fmla="*/ 3142556 w 12192001"/>
              <a:gd name="connsiteY188" fmla="*/ 1993869 h 2344739"/>
              <a:gd name="connsiteX189" fmla="*/ 3030291 w 12192001"/>
              <a:gd name="connsiteY189" fmla="*/ 1996512 h 2344739"/>
              <a:gd name="connsiteX190" fmla="*/ 2781569 w 12192001"/>
              <a:gd name="connsiteY190" fmla="*/ 2018333 h 2344739"/>
              <a:gd name="connsiteX191" fmla="*/ 2646527 w 12192001"/>
              <a:gd name="connsiteY191" fmla="*/ 2028869 h 2344739"/>
              <a:gd name="connsiteX192" fmla="*/ 2568028 w 12192001"/>
              <a:gd name="connsiteY192" fmla="*/ 2002628 h 2344739"/>
              <a:gd name="connsiteX193" fmla="*/ 2443255 w 12192001"/>
              <a:gd name="connsiteY193" fmla="*/ 2016529 h 2344739"/>
              <a:gd name="connsiteX194" fmla="*/ 2315112 w 12192001"/>
              <a:gd name="connsiteY194" fmla="*/ 2024996 h 2344739"/>
              <a:gd name="connsiteX195" fmla="*/ 2208578 w 12192001"/>
              <a:gd name="connsiteY195" fmla="*/ 2019763 h 2344739"/>
              <a:gd name="connsiteX196" fmla="*/ 2094665 w 12192001"/>
              <a:gd name="connsiteY196" fmla="*/ 2003052 h 2344739"/>
              <a:gd name="connsiteX197" fmla="*/ 1997356 w 12192001"/>
              <a:gd name="connsiteY197" fmla="*/ 1995032 h 2344739"/>
              <a:gd name="connsiteX198" fmla="*/ 1928172 w 12192001"/>
              <a:gd name="connsiteY198" fmla="*/ 2016977 h 2344739"/>
              <a:gd name="connsiteX199" fmla="*/ 1921650 w 12192001"/>
              <a:gd name="connsiteY199" fmla="*/ 2012146 h 2344739"/>
              <a:gd name="connsiteX200" fmla="*/ 1873080 w 12192001"/>
              <a:gd name="connsiteY200" fmla="*/ 2013741 h 2344739"/>
              <a:gd name="connsiteX201" fmla="*/ 1786655 w 12192001"/>
              <a:gd name="connsiteY201" fmla="*/ 2041363 h 2344739"/>
              <a:gd name="connsiteX202" fmla="*/ 1738204 w 12192001"/>
              <a:gd name="connsiteY202" fmla="*/ 2036312 h 2344739"/>
              <a:gd name="connsiteX203" fmla="*/ 1675071 w 12192001"/>
              <a:gd name="connsiteY203" fmla="*/ 2019963 h 2344739"/>
              <a:gd name="connsiteX204" fmla="*/ 1608669 w 12192001"/>
              <a:gd name="connsiteY204" fmla="*/ 2013066 h 2344739"/>
              <a:gd name="connsiteX205" fmla="*/ 1496110 w 12192001"/>
              <a:gd name="connsiteY205" fmla="*/ 1987476 h 2344739"/>
              <a:gd name="connsiteX206" fmla="*/ 1149979 w 12192001"/>
              <a:gd name="connsiteY206" fmla="*/ 1938041 h 2344739"/>
              <a:gd name="connsiteX207" fmla="*/ 858269 w 12192001"/>
              <a:gd name="connsiteY207" fmla="*/ 1928608 h 2344739"/>
              <a:gd name="connsiteX208" fmla="*/ 837540 w 12192001"/>
              <a:gd name="connsiteY208" fmla="*/ 1929821 h 2344739"/>
              <a:gd name="connsiteX209" fmla="*/ 816809 w 12192001"/>
              <a:gd name="connsiteY209" fmla="*/ 1927857 h 2344739"/>
              <a:gd name="connsiteX210" fmla="*/ 811506 w 12192001"/>
              <a:gd name="connsiteY210" fmla="*/ 1930751 h 2344739"/>
              <a:gd name="connsiteX211" fmla="*/ 720047 w 12192001"/>
              <a:gd name="connsiteY211" fmla="*/ 1929661 h 2344739"/>
              <a:gd name="connsiteX212" fmla="*/ 719742 w 12192001"/>
              <a:gd name="connsiteY212" fmla="*/ 1928399 h 2344739"/>
              <a:gd name="connsiteX213" fmla="*/ 708875 w 12192001"/>
              <a:gd name="connsiteY213" fmla="*/ 1922722 h 2344739"/>
              <a:gd name="connsiteX214" fmla="*/ 596792 w 12192001"/>
              <a:gd name="connsiteY214" fmla="*/ 1879864 h 2344739"/>
              <a:gd name="connsiteX215" fmla="*/ 578535 w 12192001"/>
              <a:gd name="connsiteY215" fmla="*/ 1877212 h 2344739"/>
              <a:gd name="connsiteX216" fmla="*/ 571717 w 12192001"/>
              <a:gd name="connsiteY216" fmla="*/ 1877401 h 2344739"/>
              <a:gd name="connsiteX217" fmla="*/ 445099 w 12192001"/>
              <a:gd name="connsiteY217" fmla="*/ 1839371 h 2344739"/>
              <a:gd name="connsiteX218" fmla="*/ 404015 w 12192001"/>
              <a:gd name="connsiteY218" fmla="*/ 1833548 h 2344739"/>
              <a:gd name="connsiteX219" fmla="*/ 292435 w 12192001"/>
              <a:gd name="connsiteY219" fmla="*/ 1812852 h 2344739"/>
              <a:gd name="connsiteX220" fmla="*/ 118381 w 12192001"/>
              <a:gd name="connsiteY220" fmla="*/ 1761047 h 2344739"/>
              <a:gd name="connsiteX221" fmla="*/ 15526 w 12192001"/>
              <a:gd name="connsiteY221" fmla="*/ 1758191 h 2344739"/>
              <a:gd name="connsiteX222" fmla="*/ 2 w 12192001"/>
              <a:gd name="connsiteY222" fmla="*/ 1752722 h 2344739"/>
              <a:gd name="connsiteX223" fmla="*/ 1 w 12192001"/>
              <a:gd name="connsiteY223" fmla="*/ 762497 h 2344739"/>
              <a:gd name="connsiteX224" fmla="*/ 0 w 12192001"/>
              <a:gd name="connsiteY224" fmla="*/ 762497 h 2344739"/>
              <a:gd name="connsiteX225" fmla="*/ 0 w 12192001"/>
              <a:gd name="connsiteY225" fmla="*/ 222213 h 2344739"/>
              <a:gd name="connsiteX226" fmla="*/ 0 w 12192001"/>
              <a:gd name="connsiteY226"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05669 w 12192001"/>
              <a:gd name="connsiteY25" fmla="*/ 1033623 h 2344739"/>
              <a:gd name="connsiteX26" fmla="*/ 11279184 w 12192001"/>
              <a:gd name="connsiteY26" fmla="*/ 1223571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13812 w 12192001"/>
              <a:gd name="connsiteY69" fmla="*/ 1919069 h 2344739"/>
              <a:gd name="connsiteX70" fmla="*/ 9053453 w 12192001"/>
              <a:gd name="connsiteY70" fmla="*/ 1910755 h 2344739"/>
              <a:gd name="connsiteX71" fmla="*/ 9005486 w 12192001"/>
              <a:gd name="connsiteY71" fmla="*/ 1914040 h 2344739"/>
              <a:gd name="connsiteX72" fmla="*/ 9005201 w 12192001"/>
              <a:gd name="connsiteY72" fmla="*/ 1913800 h 2344739"/>
              <a:gd name="connsiteX73" fmla="*/ 8996232 w 12192001"/>
              <a:gd name="connsiteY73" fmla="*/ 1915011 h 2344739"/>
              <a:gd name="connsiteX74" fmla="*/ 8990394 w 12192001"/>
              <a:gd name="connsiteY74" fmla="*/ 1917072 h 2344739"/>
              <a:gd name="connsiteX75" fmla="*/ 8974337 w 12192001"/>
              <a:gd name="connsiteY75" fmla="*/ 1920298 h 2344739"/>
              <a:gd name="connsiteX76" fmla="*/ 8968011 w 12192001"/>
              <a:gd name="connsiteY76" fmla="*/ 1919598 h 2344739"/>
              <a:gd name="connsiteX77" fmla="*/ 8963048 w 12192001"/>
              <a:gd name="connsiteY77" fmla="*/ 1917373 h 2344739"/>
              <a:gd name="connsiteX78" fmla="*/ 8928988 w 12192001"/>
              <a:gd name="connsiteY78" fmla="*/ 1914185 h 2344739"/>
              <a:gd name="connsiteX79" fmla="*/ 8752444 w 12192001"/>
              <a:gd name="connsiteY79" fmla="*/ 1933417 h 2344739"/>
              <a:gd name="connsiteX80" fmla="*/ 8707847 w 12192001"/>
              <a:gd name="connsiteY80" fmla="*/ 1935518 h 2344739"/>
              <a:gd name="connsiteX81" fmla="*/ 8596071 w 12192001"/>
              <a:gd name="connsiteY81" fmla="*/ 1944090 h 2344739"/>
              <a:gd name="connsiteX82" fmla="*/ 8525230 w 12192001"/>
              <a:gd name="connsiteY82" fmla="*/ 1929248 h 2344739"/>
              <a:gd name="connsiteX83" fmla="*/ 8510983 w 12192001"/>
              <a:gd name="connsiteY83" fmla="*/ 1935163 h 2344739"/>
              <a:gd name="connsiteX84" fmla="*/ 8506167 w 12192001"/>
              <a:gd name="connsiteY84" fmla="*/ 1938164 h 2344739"/>
              <a:gd name="connsiteX85" fmla="*/ 8497968 w 12192001"/>
              <a:gd name="connsiteY85" fmla="*/ 1940902 h 2344739"/>
              <a:gd name="connsiteX86" fmla="*/ 8497594 w 12192001"/>
              <a:gd name="connsiteY86" fmla="*/ 1940723 h 2344739"/>
              <a:gd name="connsiteX87" fmla="*/ 8490249 w 12192001"/>
              <a:gd name="connsiteY87" fmla="*/ 1943773 h 2344739"/>
              <a:gd name="connsiteX88" fmla="*/ 8367182 w 12192001"/>
              <a:gd name="connsiteY88" fmla="*/ 1957815 h 2344739"/>
              <a:gd name="connsiteX89" fmla="*/ 8353799 w 12192001"/>
              <a:gd name="connsiteY89" fmla="*/ 1958009 h 2344739"/>
              <a:gd name="connsiteX90" fmla="*/ 8352373 w 12192001"/>
              <a:gd name="connsiteY90" fmla="*/ 1957169 h 2344739"/>
              <a:gd name="connsiteX91" fmla="*/ 8320104 w 12192001"/>
              <a:gd name="connsiteY91" fmla="*/ 1974587 h 2344739"/>
              <a:gd name="connsiteX92" fmla="*/ 8314433 w 12192001"/>
              <a:gd name="connsiteY92" fmla="*/ 1974913 h 2344739"/>
              <a:gd name="connsiteX93" fmla="*/ 8295174 w 12192001"/>
              <a:gd name="connsiteY93" fmla="*/ 1988808 h 2344739"/>
              <a:gd name="connsiteX94" fmla="*/ 8284276 w 12192001"/>
              <a:gd name="connsiteY94" fmla="*/ 1994631 h 2344739"/>
              <a:gd name="connsiteX95" fmla="*/ 8283150 w 12192001"/>
              <a:gd name="connsiteY95" fmla="*/ 1999074 h 2344739"/>
              <a:gd name="connsiteX96" fmla="*/ 8266076 w 12192001"/>
              <a:gd name="connsiteY96" fmla="*/ 2006249 h 2344739"/>
              <a:gd name="connsiteX97" fmla="*/ 8263377 w 12192001"/>
              <a:gd name="connsiteY97" fmla="*/ 2006019 h 2344739"/>
              <a:gd name="connsiteX98" fmla="*/ 8252033 w 12192001"/>
              <a:gd name="connsiteY98" fmla="*/ 2015862 h 2344739"/>
              <a:gd name="connsiteX99" fmla="*/ 8245834 w 12192001"/>
              <a:gd name="connsiteY99" fmla="*/ 2028854 h 2344739"/>
              <a:gd name="connsiteX100" fmla="*/ 8090272 w 12192001"/>
              <a:gd name="connsiteY100" fmla="*/ 2075015 h 2344739"/>
              <a:gd name="connsiteX101" fmla="*/ 7905407 w 12192001"/>
              <a:gd name="connsiteY101" fmla="*/ 2116988 h 2344739"/>
              <a:gd name="connsiteX102" fmla="*/ 7718745 w 12192001"/>
              <a:gd name="connsiteY102" fmla="*/ 2142703 h 2344739"/>
              <a:gd name="connsiteX103" fmla="*/ 7614347 w 12192001"/>
              <a:gd name="connsiteY103" fmla="*/ 2139232 h 2344739"/>
              <a:gd name="connsiteX104" fmla="*/ 7527543 w 12192001"/>
              <a:gd name="connsiteY104" fmla="*/ 2145060 h 2344739"/>
              <a:gd name="connsiteX105" fmla="*/ 7519571 w 12192001"/>
              <a:gd name="connsiteY105" fmla="*/ 2147613 h 2344739"/>
              <a:gd name="connsiteX106" fmla="*/ 7507411 w 12192001"/>
              <a:gd name="connsiteY106" fmla="*/ 2148948 h 2344739"/>
              <a:gd name="connsiteX107" fmla="*/ 7507040 w 12192001"/>
              <a:gd name="connsiteY107" fmla="*/ 2148621 h 2344739"/>
              <a:gd name="connsiteX108" fmla="*/ 7495795 w 12192001"/>
              <a:gd name="connsiteY108" fmla="*/ 2150573 h 2344739"/>
              <a:gd name="connsiteX109" fmla="*/ 7405391 w 12192001"/>
              <a:gd name="connsiteY109" fmla="*/ 2142468 h 2344739"/>
              <a:gd name="connsiteX110" fmla="*/ 7218559 w 12192001"/>
              <a:gd name="connsiteY110" fmla="*/ 2156680 h 2344739"/>
              <a:gd name="connsiteX111" fmla="*/ 7201101 w 12192001"/>
              <a:gd name="connsiteY111" fmla="*/ 2161230 h 2344739"/>
              <a:gd name="connsiteX112" fmla="*/ 7197004 w 12192001"/>
              <a:gd name="connsiteY112" fmla="*/ 2166588 h 2344739"/>
              <a:gd name="connsiteX113" fmla="*/ 7170808 w 12192001"/>
              <a:gd name="connsiteY113" fmla="*/ 2171236 h 2344739"/>
              <a:gd name="connsiteX114" fmla="*/ 7096988 w 12192001"/>
              <a:gd name="connsiteY114" fmla="*/ 2183464 h 2344739"/>
              <a:gd name="connsiteX115" fmla="*/ 7018496 w 12192001"/>
              <a:gd name="connsiteY115" fmla="*/ 2183090 h 2344739"/>
              <a:gd name="connsiteX116" fmla="*/ 6904146 w 12192001"/>
              <a:gd name="connsiteY116" fmla="*/ 2212596 h 2344739"/>
              <a:gd name="connsiteX117" fmla="*/ 6708222 w 12192001"/>
              <a:gd name="connsiteY117" fmla="*/ 2240551 h 2344739"/>
              <a:gd name="connsiteX118" fmla="*/ 6549454 w 12192001"/>
              <a:gd name="connsiteY118" fmla="*/ 2269327 h 2344739"/>
              <a:gd name="connsiteX119" fmla="*/ 6317560 w 12192001"/>
              <a:gd name="connsiteY119" fmla="*/ 2316127 h 2344739"/>
              <a:gd name="connsiteX120" fmla="*/ 6168674 w 12192001"/>
              <a:gd name="connsiteY120" fmla="*/ 2318214 h 2344739"/>
              <a:gd name="connsiteX121" fmla="*/ 6073848 w 12192001"/>
              <a:gd name="connsiteY121" fmla="*/ 2338676 h 2344739"/>
              <a:gd name="connsiteX122" fmla="*/ 6068529 w 12192001"/>
              <a:gd name="connsiteY122" fmla="*/ 2337139 h 2344739"/>
              <a:gd name="connsiteX123" fmla="*/ 6048638 w 12192001"/>
              <a:gd name="connsiteY123" fmla="*/ 2337822 h 2344739"/>
              <a:gd name="connsiteX124" fmla="*/ 6041285 w 12192001"/>
              <a:gd name="connsiteY124" fmla="*/ 2329473 h 2344739"/>
              <a:gd name="connsiteX125" fmla="*/ 6010090 w 12192001"/>
              <a:gd name="connsiteY125" fmla="*/ 2324380 h 2344739"/>
              <a:gd name="connsiteX126" fmla="*/ 5957375 w 12192001"/>
              <a:gd name="connsiteY126" fmla="*/ 2328024 h 2344739"/>
              <a:gd name="connsiteX127" fmla="*/ 5758919 w 12192001"/>
              <a:gd name="connsiteY127" fmla="*/ 2343716 h 2344739"/>
              <a:gd name="connsiteX128" fmla="*/ 5626960 w 12192001"/>
              <a:gd name="connsiteY128" fmla="*/ 2344739 h 2344739"/>
              <a:gd name="connsiteX129" fmla="*/ 5470906 w 12192001"/>
              <a:gd name="connsiteY129" fmla="*/ 2330719 h 2344739"/>
              <a:gd name="connsiteX130" fmla="*/ 5432761 w 12192001"/>
              <a:gd name="connsiteY130" fmla="*/ 2319466 h 2344739"/>
              <a:gd name="connsiteX131" fmla="*/ 5381669 w 12192001"/>
              <a:gd name="connsiteY131" fmla="*/ 2301764 h 2344739"/>
              <a:gd name="connsiteX132" fmla="*/ 5261764 w 12192001"/>
              <a:gd name="connsiteY132" fmla="*/ 2281347 h 2344739"/>
              <a:gd name="connsiteX133" fmla="*/ 5222961 w 12192001"/>
              <a:gd name="connsiteY133" fmla="*/ 2270223 h 2344739"/>
              <a:gd name="connsiteX134" fmla="*/ 5174660 w 12192001"/>
              <a:gd name="connsiteY134" fmla="*/ 2267233 h 2344739"/>
              <a:gd name="connsiteX135" fmla="*/ 5156554 w 12192001"/>
              <a:gd name="connsiteY135" fmla="*/ 2260010 h 2344739"/>
              <a:gd name="connsiteX136" fmla="*/ 5142599 w 12192001"/>
              <a:gd name="connsiteY136" fmla="*/ 2256610 h 2344739"/>
              <a:gd name="connsiteX137" fmla="*/ 5139596 w 12192001"/>
              <a:gd name="connsiteY137" fmla="*/ 2254509 h 2344739"/>
              <a:gd name="connsiteX138" fmla="*/ 5121659 w 12192001"/>
              <a:gd name="connsiteY138" fmla="*/ 2243656 h 2344739"/>
              <a:gd name="connsiteX139" fmla="*/ 5065790 w 12192001"/>
              <a:gd name="connsiteY139" fmla="*/ 2250227 h 2344739"/>
              <a:gd name="connsiteX140" fmla="*/ 5011514 w 12192001"/>
              <a:gd name="connsiteY140" fmla="*/ 2233846 h 2344739"/>
              <a:gd name="connsiteX141" fmla="*/ 4840441 w 12192001"/>
              <a:gd name="connsiteY141" fmla="*/ 2209829 h 2344739"/>
              <a:gd name="connsiteX142" fmla="*/ 4762447 w 12192001"/>
              <a:gd name="connsiteY142" fmla="*/ 2182061 h 2344739"/>
              <a:gd name="connsiteX143" fmla="*/ 4723186 w 12192001"/>
              <a:gd name="connsiteY143" fmla="*/ 2173047 h 2344739"/>
              <a:gd name="connsiteX144" fmla="*/ 4721176 w 12192001"/>
              <a:gd name="connsiteY144" fmla="*/ 2172298 h 2344739"/>
              <a:gd name="connsiteX145" fmla="*/ 4722111 w 12192001"/>
              <a:gd name="connsiteY145" fmla="*/ 2172087 h 2344739"/>
              <a:gd name="connsiteX146" fmla="*/ 4717202 w 12192001"/>
              <a:gd name="connsiteY146" fmla="*/ 2170817 h 2344739"/>
              <a:gd name="connsiteX147" fmla="*/ 4721176 w 12192001"/>
              <a:gd name="connsiteY147" fmla="*/ 2172298 h 2344739"/>
              <a:gd name="connsiteX148" fmla="*/ 4715526 w 12192001"/>
              <a:gd name="connsiteY148" fmla="*/ 2173573 h 2344739"/>
              <a:gd name="connsiteX149" fmla="*/ 4515814 w 12192001"/>
              <a:gd name="connsiteY149" fmla="*/ 2163671 h 2344739"/>
              <a:gd name="connsiteX150" fmla="*/ 4428543 w 12192001"/>
              <a:gd name="connsiteY150" fmla="*/ 2153020 h 2344739"/>
              <a:gd name="connsiteX151" fmla="*/ 4362875 w 12192001"/>
              <a:gd name="connsiteY151" fmla="*/ 2151674 h 2344739"/>
              <a:gd name="connsiteX152" fmla="*/ 4316966 w 12192001"/>
              <a:gd name="connsiteY152" fmla="*/ 2158289 h 2344739"/>
              <a:gd name="connsiteX153" fmla="*/ 4315110 w 12192001"/>
              <a:gd name="connsiteY153" fmla="*/ 2156948 h 2344739"/>
              <a:gd name="connsiteX154" fmla="*/ 4295144 w 12192001"/>
              <a:gd name="connsiteY154" fmla="*/ 2155069 h 2344739"/>
              <a:gd name="connsiteX155" fmla="*/ 4290064 w 12192001"/>
              <a:gd name="connsiteY155" fmla="*/ 2157986 h 2344739"/>
              <a:gd name="connsiteX156" fmla="*/ 4276142 w 12192001"/>
              <a:gd name="connsiteY156" fmla="*/ 2157740 h 2344739"/>
              <a:gd name="connsiteX157" fmla="*/ 4248117 w 12192001"/>
              <a:gd name="connsiteY157" fmla="*/ 2160064 h 2344739"/>
              <a:gd name="connsiteX158" fmla="*/ 4202051 w 12192001"/>
              <a:gd name="connsiteY158" fmla="*/ 2157269 h 2344739"/>
              <a:gd name="connsiteX159" fmla="*/ 4201745 w 12192001"/>
              <a:gd name="connsiteY159" fmla="*/ 2156010 h 2344739"/>
              <a:gd name="connsiteX160" fmla="*/ 4191248 w 12192001"/>
              <a:gd name="connsiteY160" fmla="*/ 2150376 h 2344739"/>
              <a:gd name="connsiteX161" fmla="*/ 4142745 w 12192001"/>
              <a:gd name="connsiteY161" fmla="*/ 2134511 h 2344739"/>
              <a:gd name="connsiteX162" fmla="*/ 4083097 w 12192001"/>
              <a:gd name="connsiteY162" fmla="*/ 2107978 h 2344739"/>
              <a:gd name="connsiteX163" fmla="*/ 4074546 w 12192001"/>
              <a:gd name="connsiteY163" fmla="*/ 2107143 h 2344739"/>
              <a:gd name="connsiteX164" fmla="*/ 4074427 w 12192001"/>
              <a:gd name="connsiteY164" fmla="*/ 2106844 h 2344739"/>
              <a:gd name="connsiteX165" fmla="*/ 4065510 w 12192001"/>
              <a:gd name="connsiteY165" fmla="*/ 2105400 h 2344739"/>
              <a:gd name="connsiteX166" fmla="*/ 4058954 w 12192001"/>
              <a:gd name="connsiteY166" fmla="*/ 2105618 h 2344739"/>
              <a:gd name="connsiteX167" fmla="*/ 4042364 w 12192001"/>
              <a:gd name="connsiteY167" fmla="*/ 2103997 h 2344739"/>
              <a:gd name="connsiteX168" fmla="*/ 4036997 w 12192001"/>
              <a:gd name="connsiteY168" fmla="*/ 2101563 h 2344739"/>
              <a:gd name="connsiteX169" fmla="*/ 4035363 w 12192001"/>
              <a:gd name="connsiteY169" fmla="*/ 2097896 h 2344739"/>
              <a:gd name="connsiteX170" fmla="*/ 4033778 w 12192001"/>
              <a:gd name="connsiteY170" fmla="*/ 2098131 h 2344739"/>
              <a:gd name="connsiteX171" fmla="*/ 4004538 w 12192001"/>
              <a:gd name="connsiteY171" fmla="*/ 2085563 h 2344739"/>
              <a:gd name="connsiteX172" fmla="*/ 3936846 w 12192001"/>
              <a:gd name="connsiteY172" fmla="*/ 2068106 h 2344739"/>
              <a:gd name="connsiteX173" fmla="*/ 3897275 w 12192001"/>
              <a:gd name="connsiteY173" fmla="*/ 2062451 h 2344739"/>
              <a:gd name="connsiteX174" fmla="*/ 3789760 w 12192001"/>
              <a:gd name="connsiteY174" fmla="*/ 2042213 h 2344739"/>
              <a:gd name="connsiteX175" fmla="*/ 3682513 w 12192001"/>
              <a:gd name="connsiteY175" fmla="*/ 2018290 h 2344739"/>
              <a:gd name="connsiteX176" fmla="*/ 3610035 w 12192001"/>
              <a:gd name="connsiteY176" fmla="*/ 1986019 h 2344739"/>
              <a:gd name="connsiteX177" fmla="*/ 3603855 w 12192001"/>
              <a:gd name="connsiteY177" fmla="*/ 1987381 h 2344739"/>
              <a:gd name="connsiteX178" fmla="*/ 3594736 w 12192001"/>
              <a:gd name="connsiteY178" fmla="*/ 1987545 h 2344739"/>
              <a:gd name="connsiteX179" fmla="*/ 3594501 w 12192001"/>
              <a:gd name="connsiteY179" fmla="*/ 1987276 h 2344739"/>
              <a:gd name="connsiteX180" fmla="*/ 3585978 w 12192001"/>
              <a:gd name="connsiteY180" fmla="*/ 1987966 h 2344739"/>
              <a:gd name="connsiteX181" fmla="*/ 3536135 w 12192001"/>
              <a:gd name="connsiteY181" fmla="*/ 1978267 h 2344739"/>
              <a:gd name="connsiteX182" fmla="*/ 3473223 w 12192001"/>
              <a:gd name="connsiteY182" fmla="*/ 1974606 h 2344739"/>
              <a:gd name="connsiteX183" fmla="*/ 3400728 w 12192001"/>
              <a:gd name="connsiteY183" fmla="*/ 1962558 h 2344739"/>
              <a:gd name="connsiteX184" fmla="*/ 3363888 w 12192001"/>
              <a:gd name="connsiteY184" fmla="*/ 1979510 h 2344739"/>
              <a:gd name="connsiteX185" fmla="*/ 3344026 w 12192001"/>
              <a:gd name="connsiteY185" fmla="*/ 1981192 h 2344739"/>
              <a:gd name="connsiteX186" fmla="*/ 3341698 w 12192001"/>
              <a:gd name="connsiteY186" fmla="*/ 1980217 h 2344739"/>
              <a:gd name="connsiteX187" fmla="*/ 3262356 w 12192001"/>
              <a:gd name="connsiteY187" fmla="*/ 1986094 h 2344739"/>
              <a:gd name="connsiteX188" fmla="*/ 3142556 w 12192001"/>
              <a:gd name="connsiteY188" fmla="*/ 1993869 h 2344739"/>
              <a:gd name="connsiteX189" fmla="*/ 3030291 w 12192001"/>
              <a:gd name="connsiteY189" fmla="*/ 1996512 h 2344739"/>
              <a:gd name="connsiteX190" fmla="*/ 2781569 w 12192001"/>
              <a:gd name="connsiteY190" fmla="*/ 2018333 h 2344739"/>
              <a:gd name="connsiteX191" fmla="*/ 2646527 w 12192001"/>
              <a:gd name="connsiteY191" fmla="*/ 2028869 h 2344739"/>
              <a:gd name="connsiteX192" fmla="*/ 2568028 w 12192001"/>
              <a:gd name="connsiteY192" fmla="*/ 2002628 h 2344739"/>
              <a:gd name="connsiteX193" fmla="*/ 2443255 w 12192001"/>
              <a:gd name="connsiteY193" fmla="*/ 2016529 h 2344739"/>
              <a:gd name="connsiteX194" fmla="*/ 2315112 w 12192001"/>
              <a:gd name="connsiteY194" fmla="*/ 2024996 h 2344739"/>
              <a:gd name="connsiteX195" fmla="*/ 2208578 w 12192001"/>
              <a:gd name="connsiteY195" fmla="*/ 2019763 h 2344739"/>
              <a:gd name="connsiteX196" fmla="*/ 2094665 w 12192001"/>
              <a:gd name="connsiteY196" fmla="*/ 2003052 h 2344739"/>
              <a:gd name="connsiteX197" fmla="*/ 1997356 w 12192001"/>
              <a:gd name="connsiteY197" fmla="*/ 1995032 h 2344739"/>
              <a:gd name="connsiteX198" fmla="*/ 1928172 w 12192001"/>
              <a:gd name="connsiteY198" fmla="*/ 2016977 h 2344739"/>
              <a:gd name="connsiteX199" fmla="*/ 1921650 w 12192001"/>
              <a:gd name="connsiteY199" fmla="*/ 2012146 h 2344739"/>
              <a:gd name="connsiteX200" fmla="*/ 1873080 w 12192001"/>
              <a:gd name="connsiteY200" fmla="*/ 2013741 h 2344739"/>
              <a:gd name="connsiteX201" fmla="*/ 1786655 w 12192001"/>
              <a:gd name="connsiteY201" fmla="*/ 2041363 h 2344739"/>
              <a:gd name="connsiteX202" fmla="*/ 1738204 w 12192001"/>
              <a:gd name="connsiteY202" fmla="*/ 2036312 h 2344739"/>
              <a:gd name="connsiteX203" fmla="*/ 1675071 w 12192001"/>
              <a:gd name="connsiteY203" fmla="*/ 2019963 h 2344739"/>
              <a:gd name="connsiteX204" fmla="*/ 1608669 w 12192001"/>
              <a:gd name="connsiteY204" fmla="*/ 2013066 h 2344739"/>
              <a:gd name="connsiteX205" fmla="*/ 1496110 w 12192001"/>
              <a:gd name="connsiteY205" fmla="*/ 1987476 h 2344739"/>
              <a:gd name="connsiteX206" fmla="*/ 1149979 w 12192001"/>
              <a:gd name="connsiteY206" fmla="*/ 1938041 h 2344739"/>
              <a:gd name="connsiteX207" fmla="*/ 858269 w 12192001"/>
              <a:gd name="connsiteY207" fmla="*/ 1928608 h 2344739"/>
              <a:gd name="connsiteX208" fmla="*/ 837540 w 12192001"/>
              <a:gd name="connsiteY208" fmla="*/ 1929821 h 2344739"/>
              <a:gd name="connsiteX209" fmla="*/ 816809 w 12192001"/>
              <a:gd name="connsiteY209" fmla="*/ 1927857 h 2344739"/>
              <a:gd name="connsiteX210" fmla="*/ 811506 w 12192001"/>
              <a:gd name="connsiteY210" fmla="*/ 1930751 h 2344739"/>
              <a:gd name="connsiteX211" fmla="*/ 720047 w 12192001"/>
              <a:gd name="connsiteY211" fmla="*/ 1929661 h 2344739"/>
              <a:gd name="connsiteX212" fmla="*/ 719742 w 12192001"/>
              <a:gd name="connsiteY212" fmla="*/ 1928399 h 2344739"/>
              <a:gd name="connsiteX213" fmla="*/ 708875 w 12192001"/>
              <a:gd name="connsiteY213" fmla="*/ 1922722 h 2344739"/>
              <a:gd name="connsiteX214" fmla="*/ 596792 w 12192001"/>
              <a:gd name="connsiteY214" fmla="*/ 1879864 h 2344739"/>
              <a:gd name="connsiteX215" fmla="*/ 578535 w 12192001"/>
              <a:gd name="connsiteY215" fmla="*/ 1877212 h 2344739"/>
              <a:gd name="connsiteX216" fmla="*/ 571717 w 12192001"/>
              <a:gd name="connsiteY216" fmla="*/ 1877401 h 2344739"/>
              <a:gd name="connsiteX217" fmla="*/ 445099 w 12192001"/>
              <a:gd name="connsiteY217" fmla="*/ 1839371 h 2344739"/>
              <a:gd name="connsiteX218" fmla="*/ 404015 w 12192001"/>
              <a:gd name="connsiteY218" fmla="*/ 1833548 h 2344739"/>
              <a:gd name="connsiteX219" fmla="*/ 292435 w 12192001"/>
              <a:gd name="connsiteY219" fmla="*/ 1812852 h 2344739"/>
              <a:gd name="connsiteX220" fmla="*/ 118381 w 12192001"/>
              <a:gd name="connsiteY220" fmla="*/ 1761047 h 2344739"/>
              <a:gd name="connsiteX221" fmla="*/ 15526 w 12192001"/>
              <a:gd name="connsiteY221" fmla="*/ 1758191 h 2344739"/>
              <a:gd name="connsiteX222" fmla="*/ 2 w 12192001"/>
              <a:gd name="connsiteY222" fmla="*/ 1752722 h 2344739"/>
              <a:gd name="connsiteX223" fmla="*/ 1 w 12192001"/>
              <a:gd name="connsiteY223" fmla="*/ 762497 h 2344739"/>
              <a:gd name="connsiteX224" fmla="*/ 0 w 12192001"/>
              <a:gd name="connsiteY224" fmla="*/ 222213 h 2344739"/>
              <a:gd name="connsiteX225" fmla="*/ 0 w 12192001"/>
              <a:gd name="connsiteY225" fmla="*/ 0 h 2344739"/>
              <a:gd name="connsiteX0" fmla="*/ 1148 w 12193149"/>
              <a:gd name="connsiteY0" fmla="*/ 0 h 2344739"/>
              <a:gd name="connsiteX1" fmla="*/ 12193148 w 12193149"/>
              <a:gd name="connsiteY1" fmla="*/ 0 h 2344739"/>
              <a:gd name="connsiteX2" fmla="*/ 12193148 w 12193149"/>
              <a:gd name="connsiteY2" fmla="*/ 222213 h 2344739"/>
              <a:gd name="connsiteX3" fmla="*/ 12193148 w 12193149"/>
              <a:gd name="connsiteY3" fmla="*/ 389190 h 2344739"/>
              <a:gd name="connsiteX4" fmla="*/ 12193149 w 12193149"/>
              <a:gd name="connsiteY4" fmla="*/ 579739 h 2344739"/>
              <a:gd name="connsiteX5" fmla="*/ 12185986 w 12193149"/>
              <a:gd name="connsiteY5" fmla="*/ 584189 h 2344739"/>
              <a:gd name="connsiteX6" fmla="*/ 12156363 w 12193149"/>
              <a:gd name="connsiteY6" fmla="*/ 597366 h 2344739"/>
              <a:gd name="connsiteX7" fmla="*/ 12139215 w 12193149"/>
              <a:gd name="connsiteY7" fmla="*/ 623179 h 2344739"/>
              <a:gd name="connsiteX8" fmla="*/ 12126327 w 12193149"/>
              <a:gd name="connsiteY8" fmla="*/ 624690 h 2344739"/>
              <a:gd name="connsiteX9" fmla="*/ 12124007 w 12193149"/>
              <a:gd name="connsiteY9" fmla="*/ 624794 h 2344739"/>
              <a:gd name="connsiteX10" fmla="*/ 12116854 w 12193149"/>
              <a:gd name="connsiteY10" fmla="*/ 628608 h 2344739"/>
              <a:gd name="connsiteX11" fmla="*/ 12099497 w 12193149"/>
              <a:gd name="connsiteY11" fmla="*/ 628139 h 2344739"/>
              <a:gd name="connsiteX12" fmla="*/ 12087073 w 12193149"/>
              <a:gd name="connsiteY12" fmla="*/ 636341 h 2344739"/>
              <a:gd name="connsiteX13" fmla="*/ 12031073 w 12193149"/>
              <a:gd name="connsiteY13" fmla="*/ 680009 h 2344739"/>
              <a:gd name="connsiteX14" fmla="*/ 11995833 w 12193149"/>
              <a:gd name="connsiteY14" fmla="*/ 703458 h 2344739"/>
              <a:gd name="connsiteX15" fmla="*/ 11979717 w 12193149"/>
              <a:gd name="connsiteY15" fmla="*/ 708161 h 2344739"/>
              <a:gd name="connsiteX16" fmla="*/ 11959046 w 12193149"/>
              <a:gd name="connsiteY16" fmla="*/ 717558 h 2344739"/>
              <a:gd name="connsiteX17" fmla="*/ 11920454 w 12193149"/>
              <a:gd name="connsiteY17" fmla="*/ 730883 h 2344739"/>
              <a:gd name="connsiteX18" fmla="*/ 11903656 w 12193149"/>
              <a:gd name="connsiteY18" fmla="*/ 742426 h 2344739"/>
              <a:gd name="connsiteX19" fmla="*/ 11895048 w 12193149"/>
              <a:gd name="connsiteY19" fmla="*/ 744791 h 2344739"/>
              <a:gd name="connsiteX20" fmla="*/ 11891968 w 12193149"/>
              <a:gd name="connsiteY20" fmla="*/ 755729 h 2344739"/>
              <a:gd name="connsiteX21" fmla="*/ 11870776 w 12193149"/>
              <a:gd name="connsiteY21" fmla="*/ 777816 h 2344739"/>
              <a:gd name="connsiteX22" fmla="*/ 11813376 w 12193149"/>
              <a:gd name="connsiteY22" fmla="*/ 797659 h 2344739"/>
              <a:gd name="connsiteX23" fmla="*/ 11749767 w 12193149"/>
              <a:gd name="connsiteY23" fmla="*/ 872002 h 2344739"/>
              <a:gd name="connsiteX24" fmla="*/ 11590693 w 12193149"/>
              <a:gd name="connsiteY24" fmla="*/ 963777 h 2344739"/>
              <a:gd name="connsiteX25" fmla="*/ 11506817 w 12193149"/>
              <a:gd name="connsiteY25" fmla="*/ 1033623 h 2344739"/>
              <a:gd name="connsiteX26" fmla="*/ 11280332 w 12193149"/>
              <a:gd name="connsiteY26" fmla="*/ 1223571 h 2344739"/>
              <a:gd name="connsiteX27" fmla="*/ 11228309 w 12193149"/>
              <a:gd name="connsiteY27" fmla="*/ 1276236 h 2344739"/>
              <a:gd name="connsiteX28" fmla="*/ 11218087 w 12193149"/>
              <a:gd name="connsiteY28" fmla="*/ 1275961 h 2344739"/>
              <a:gd name="connsiteX29" fmla="*/ 11217184 w 12193149"/>
              <a:gd name="connsiteY29" fmla="*/ 1275018 h 2344739"/>
              <a:gd name="connsiteX30" fmla="*/ 11188885 w 12193149"/>
              <a:gd name="connsiteY30" fmla="*/ 1292383 h 2344739"/>
              <a:gd name="connsiteX31" fmla="*/ 11184501 w 12193149"/>
              <a:gd name="connsiteY31" fmla="*/ 1292525 h 2344739"/>
              <a:gd name="connsiteX32" fmla="*/ 11166854 w 12193149"/>
              <a:gd name="connsiteY32" fmla="*/ 1306612 h 2344739"/>
              <a:gd name="connsiteX33" fmla="*/ 11157311 w 12193149"/>
              <a:gd name="connsiteY33" fmla="*/ 1312414 h 2344739"/>
              <a:gd name="connsiteX34" fmla="*/ 11155496 w 12193149"/>
              <a:gd name="connsiteY34" fmla="*/ 1317097 h 2344739"/>
              <a:gd name="connsiteX35" fmla="*/ 11140961 w 12193149"/>
              <a:gd name="connsiteY35" fmla="*/ 1324115 h 2344739"/>
              <a:gd name="connsiteX36" fmla="*/ 11138961 w 12193149"/>
              <a:gd name="connsiteY36" fmla="*/ 1323772 h 2344739"/>
              <a:gd name="connsiteX37" fmla="*/ 11128208 w 12193149"/>
              <a:gd name="connsiteY37" fmla="*/ 1333832 h 2344739"/>
              <a:gd name="connsiteX38" fmla="*/ 11120691 w 12193149"/>
              <a:gd name="connsiteY38" fmla="*/ 1347424 h 2344739"/>
              <a:gd name="connsiteX39" fmla="*/ 10894683 w 12193149"/>
              <a:gd name="connsiteY39" fmla="*/ 1473399 h 2344739"/>
              <a:gd name="connsiteX40" fmla="*/ 10773300 w 12193149"/>
              <a:gd name="connsiteY40" fmla="*/ 1523191 h 2344739"/>
              <a:gd name="connsiteX41" fmla="*/ 10627668 w 12193149"/>
              <a:gd name="connsiteY41" fmla="*/ 1559229 h 2344739"/>
              <a:gd name="connsiteX42" fmla="*/ 10581895 w 12193149"/>
              <a:gd name="connsiteY42" fmla="*/ 1568689 h 2344739"/>
              <a:gd name="connsiteX43" fmla="*/ 10547790 w 12193149"/>
              <a:gd name="connsiteY43" fmla="*/ 1598423 h 2344739"/>
              <a:gd name="connsiteX44" fmla="*/ 10529643 w 12193149"/>
              <a:gd name="connsiteY44" fmla="*/ 1596907 h 2344739"/>
              <a:gd name="connsiteX45" fmla="*/ 10526446 w 12193149"/>
              <a:gd name="connsiteY45" fmla="*/ 1596411 h 2344739"/>
              <a:gd name="connsiteX46" fmla="*/ 10515129 w 12193149"/>
              <a:gd name="connsiteY46" fmla="*/ 1599537 h 2344739"/>
              <a:gd name="connsiteX47" fmla="*/ 10491735 w 12193149"/>
              <a:gd name="connsiteY47" fmla="*/ 1594156 h 2344739"/>
              <a:gd name="connsiteX48" fmla="*/ 10471418 w 12193149"/>
              <a:gd name="connsiteY48" fmla="*/ 1601693 h 2344739"/>
              <a:gd name="connsiteX49" fmla="*/ 10377042 w 12193149"/>
              <a:gd name="connsiteY49" fmla="*/ 1644598 h 2344739"/>
              <a:gd name="connsiteX50" fmla="*/ 10319338 w 12193149"/>
              <a:gd name="connsiteY50" fmla="*/ 1666221 h 2344739"/>
              <a:gd name="connsiteX51" fmla="*/ 10295467 w 12193149"/>
              <a:gd name="connsiteY51" fmla="*/ 1668079 h 2344739"/>
              <a:gd name="connsiteX52" fmla="*/ 10263443 w 12193149"/>
              <a:gd name="connsiteY52" fmla="*/ 1674948 h 2344739"/>
              <a:gd name="connsiteX53" fmla="*/ 10205418 w 12193149"/>
              <a:gd name="connsiteY53" fmla="*/ 1682149 h 2344739"/>
              <a:gd name="connsiteX54" fmla="*/ 10177759 w 12193149"/>
              <a:gd name="connsiteY54" fmla="*/ 1692943 h 2344739"/>
              <a:gd name="connsiteX55" fmla="*/ 10165070 w 12193149"/>
              <a:gd name="connsiteY55" fmla="*/ 1693739 h 2344739"/>
              <a:gd name="connsiteX56" fmla="*/ 10156308 w 12193149"/>
              <a:gd name="connsiteY56" fmla="*/ 1707487 h 2344739"/>
              <a:gd name="connsiteX57" fmla="*/ 10118267 w 12193149"/>
              <a:gd name="connsiteY57" fmla="*/ 1731142 h 2344739"/>
              <a:gd name="connsiteX58" fmla="*/ 10101593 w 12193149"/>
              <a:gd name="connsiteY58" fmla="*/ 1742432 h 2344739"/>
              <a:gd name="connsiteX59" fmla="*/ 10083317 w 12193149"/>
              <a:gd name="connsiteY59" fmla="*/ 1743296 h 2344739"/>
              <a:gd name="connsiteX60" fmla="*/ 10040388 w 12193149"/>
              <a:gd name="connsiteY60" fmla="*/ 1741632 h 2344739"/>
              <a:gd name="connsiteX61" fmla="*/ 9961167 w 12193149"/>
              <a:gd name="connsiteY61" fmla="*/ 1757147 h 2344739"/>
              <a:gd name="connsiteX62" fmla="*/ 9848940 w 12193149"/>
              <a:gd name="connsiteY62" fmla="*/ 1763915 h 2344739"/>
              <a:gd name="connsiteX63" fmla="*/ 9729457 w 12193149"/>
              <a:gd name="connsiteY63" fmla="*/ 1784122 h 2344739"/>
              <a:gd name="connsiteX64" fmla="*/ 9585655 w 12193149"/>
              <a:gd name="connsiteY64" fmla="*/ 1795542 h 2344739"/>
              <a:gd name="connsiteX65" fmla="*/ 9344200 w 12193149"/>
              <a:gd name="connsiteY65" fmla="*/ 1841244 h 2344739"/>
              <a:gd name="connsiteX66" fmla="*/ 9232518 w 12193149"/>
              <a:gd name="connsiteY66" fmla="*/ 1893149 h 2344739"/>
              <a:gd name="connsiteX67" fmla="*/ 9195958 w 12193149"/>
              <a:gd name="connsiteY67" fmla="*/ 1903228 h 2344739"/>
              <a:gd name="connsiteX68" fmla="*/ 9190394 w 12193149"/>
              <a:gd name="connsiteY68" fmla="*/ 1912467 h 2344739"/>
              <a:gd name="connsiteX69" fmla="*/ 9114960 w 12193149"/>
              <a:gd name="connsiteY69" fmla="*/ 1919069 h 2344739"/>
              <a:gd name="connsiteX70" fmla="*/ 9054601 w 12193149"/>
              <a:gd name="connsiteY70" fmla="*/ 1910755 h 2344739"/>
              <a:gd name="connsiteX71" fmla="*/ 9006634 w 12193149"/>
              <a:gd name="connsiteY71" fmla="*/ 1914040 h 2344739"/>
              <a:gd name="connsiteX72" fmla="*/ 9006349 w 12193149"/>
              <a:gd name="connsiteY72" fmla="*/ 1913800 h 2344739"/>
              <a:gd name="connsiteX73" fmla="*/ 8997380 w 12193149"/>
              <a:gd name="connsiteY73" fmla="*/ 1915011 h 2344739"/>
              <a:gd name="connsiteX74" fmla="*/ 8991542 w 12193149"/>
              <a:gd name="connsiteY74" fmla="*/ 1917072 h 2344739"/>
              <a:gd name="connsiteX75" fmla="*/ 8975485 w 12193149"/>
              <a:gd name="connsiteY75" fmla="*/ 1920298 h 2344739"/>
              <a:gd name="connsiteX76" fmla="*/ 8969159 w 12193149"/>
              <a:gd name="connsiteY76" fmla="*/ 1919598 h 2344739"/>
              <a:gd name="connsiteX77" fmla="*/ 8964196 w 12193149"/>
              <a:gd name="connsiteY77" fmla="*/ 1917373 h 2344739"/>
              <a:gd name="connsiteX78" fmla="*/ 8930136 w 12193149"/>
              <a:gd name="connsiteY78" fmla="*/ 1914185 h 2344739"/>
              <a:gd name="connsiteX79" fmla="*/ 8753592 w 12193149"/>
              <a:gd name="connsiteY79" fmla="*/ 1933417 h 2344739"/>
              <a:gd name="connsiteX80" fmla="*/ 8708995 w 12193149"/>
              <a:gd name="connsiteY80" fmla="*/ 1935518 h 2344739"/>
              <a:gd name="connsiteX81" fmla="*/ 8597219 w 12193149"/>
              <a:gd name="connsiteY81" fmla="*/ 1944090 h 2344739"/>
              <a:gd name="connsiteX82" fmla="*/ 8526378 w 12193149"/>
              <a:gd name="connsiteY82" fmla="*/ 1929248 h 2344739"/>
              <a:gd name="connsiteX83" fmla="*/ 8512131 w 12193149"/>
              <a:gd name="connsiteY83" fmla="*/ 1935163 h 2344739"/>
              <a:gd name="connsiteX84" fmla="*/ 8507315 w 12193149"/>
              <a:gd name="connsiteY84" fmla="*/ 1938164 h 2344739"/>
              <a:gd name="connsiteX85" fmla="*/ 8499116 w 12193149"/>
              <a:gd name="connsiteY85" fmla="*/ 1940902 h 2344739"/>
              <a:gd name="connsiteX86" fmla="*/ 8498742 w 12193149"/>
              <a:gd name="connsiteY86" fmla="*/ 1940723 h 2344739"/>
              <a:gd name="connsiteX87" fmla="*/ 8491397 w 12193149"/>
              <a:gd name="connsiteY87" fmla="*/ 1943773 h 2344739"/>
              <a:gd name="connsiteX88" fmla="*/ 8368330 w 12193149"/>
              <a:gd name="connsiteY88" fmla="*/ 1957815 h 2344739"/>
              <a:gd name="connsiteX89" fmla="*/ 8354947 w 12193149"/>
              <a:gd name="connsiteY89" fmla="*/ 1958009 h 2344739"/>
              <a:gd name="connsiteX90" fmla="*/ 8353521 w 12193149"/>
              <a:gd name="connsiteY90" fmla="*/ 1957169 h 2344739"/>
              <a:gd name="connsiteX91" fmla="*/ 8321252 w 12193149"/>
              <a:gd name="connsiteY91" fmla="*/ 1974587 h 2344739"/>
              <a:gd name="connsiteX92" fmla="*/ 8315581 w 12193149"/>
              <a:gd name="connsiteY92" fmla="*/ 1974913 h 2344739"/>
              <a:gd name="connsiteX93" fmla="*/ 8296322 w 12193149"/>
              <a:gd name="connsiteY93" fmla="*/ 1988808 h 2344739"/>
              <a:gd name="connsiteX94" fmla="*/ 8285424 w 12193149"/>
              <a:gd name="connsiteY94" fmla="*/ 1994631 h 2344739"/>
              <a:gd name="connsiteX95" fmla="*/ 8284298 w 12193149"/>
              <a:gd name="connsiteY95" fmla="*/ 1999074 h 2344739"/>
              <a:gd name="connsiteX96" fmla="*/ 8267224 w 12193149"/>
              <a:gd name="connsiteY96" fmla="*/ 2006249 h 2344739"/>
              <a:gd name="connsiteX97" fmla="*/ 8264525 w 12193149"/>
              <a:gd name="connsiteY97" fmla="*/ 2006019 h 2344739"/>
              <a:gd name="connsiteX98" fmla="*/ 8253181 w 12193149"/>
              <a:gd name="connsiteY98" fmla="*/ 2015862 h 2344739"/>
              <a:gd name="connsiteX99" fmla="*/ 8246982 w 12193149"/>
              <a:gd name="connsiteY99" fmla="*/ 2028854 h 2344739"/>
              <a:gd name="connsiteX100" fmla="*/ 8091420 w 12193149"/>
              <a:gd name="connsiteY100" fmla="*/ 2075015 h 2344739"/>
              <a:gd name="connsiteX101" fmla="*/ 7906555 w 12193149"/>
              <a:gd name="connsiteY101" fmla="*/ 2116988 h 2344739"/>
              <a:gd name="connsiteX102" fmla="*/ 7719893 w 12193149"/>
              <a:gd name="connsiteY102" fmla="*/ 2142703 h 2344739"/>
              <a:gd name="connsiteX103" fmla="*/ 7615495 w 12193149"/>
              <a:gd name="connsiteY103" fmla="*/ 2139232 h 2344739"/>
              <a:gd name="connsiteX104" fmla="*/ 7528691 w 12193149"/>
              <a:gd name="connsiteY104" fmla="*/ 2145060 h 2344739"/>
              <a:gd name="connsiteX105" fmla="*/ 7520719 w 12193149"/>
              <a:gd name="connsiteY105" fmla="*/ 2147613 h 2344739"/>
              <a:gd name="connsiteX106" fmla="*/ 7508559 w 12193149"/>
              <a:gd name="connsiteY106" fmla="*/ 2148948 h 2344739"/>
              <a:gd name="connsiteX107" fmla="*/ 7508188 w 12193149"/>
              <a:gd name="connsiteY107" fmla="*/ 2148621 h 2344739"/>
              <a:gd name="connsiteX108" fmla="*/ 7496943 w 12193149"/>
              <a:gd name="connsiteY108" fmla="*/ 2150573 h 2344739"/>
              <a:gd name="connsiteX109" fmla="*/ 7406539 w 12193149"/>
              <a:gd name="connsiteY109" fmla="*/ 2142468 h 2344739"/>
              <a:gd name="connsiteX110" fmla="*/ 7219707 w 12193149"/>
              <a:gd name="connsiteY110" fmla="*/ 2156680 h 2344739"/>
              <a:gd name="connsiteX111" fmla="*/ 7202249 w 12193149"/>
              <a:gd name="connsiteY111" fmla="*/ 2161230 h 2344739"/>
              <a:gd name="connsiteX112" fmla="*/ 7198152 w 12193149"/>
              <a:gd name="connsiteY112" fmla="*/ 2166588 h 2344739"/>
              <a:gd name="connsiteX113" fmla="*/ 7171956 w 12193149"/>
              <a:gd name="connsiteY113" fmla="*/ 2171236 h 2344739"/>
              <a:gd name="connsiteX114" fmla="*/ 7098136 w 12193149"/>
              <a:gd name="connsiteY114" fmla="*/ 2183464 h 2344739"/>
              <a:gd name="connsiteX115" fmla="*/ 7019644 w 12193149"/>
              <a:gd name="connsiteY115" fmla="*/ 2183090 h 2344739"/>
              <a:gd name="connsiteX116" fmla="*/ 6905294 w 12193149"/>
              <a:gd name="connsiteY116" fmla="*/ 2212596 h 2344739"/>
              <a:gd name="connsiteX117" fmla="*/ 6709370 w 12193149"/>
              <a:gd name="connsiteY117" fmla="*/ 2240551 h 2344739"/>
              <a:gd name="connsiteX118" fmla="*/ 6550602 w 12193149"/>
              <a:gd name="connsiteY118" fmla="*/ 2269327 h 2344739"/>
              <a:gd name="connsiteX119" fmla="*/ 6318708 w 12193149"/>
              <a:gd name="connsiteY119" fmla="*/ 2316127 h 2344739"/>
              <a:gd name="connsiteX120" fmla="*/ 6169822 w 12193149"/>
              <a:gd name="connsiteY120" fmla="*/ 2318214 h 2344739"/>
              <a:gd name="connsiteX121" fmla="*/ 6074996 w 12193149"/>
              <a:gd name="connsiteY121" fmla="*/ 2338676 h 2344739"/>
              <a:gd name="connsiteX122" fmla="*/ 6069677 w 12193149"/>
              <a:gd name="connsiteY122" fmla="*/ 2337139 h 2344739"/>
              <a:gd name="connsiteX123" fmla="*/ 6049786 w 12193149"/>
              <a:gd name="connsiteY123" fmla="*/ 2337822 h 2344739"/>
              <a:gd name="connsiteX124" fmla="*/ 6042433 w 12193149"/>
              <a:gd name="connsiteY124" fmla="*/ 2329473 h 2344739"/>
              <a:gd name="connsiteX125" fmla="*/ 6011238 w 12193149"/>
              <a:gd name="connsiteY125" fmla="*/ 2324380 h 2344739"/>
              <a:gd name="connsiteX126" fmla="*/ 5958523 w 12193149"/>
              <a:gd name="connsiteY126" fmla="*/ 2328024 h 2344739"/>
              <a:gd name="connsiteX127" fmla="*/ 5760067 w 12193149"/>
              <a:gd name="connsiteY127" fmla="*/ 2343716 h 2344739"/>
              <a:gd name="connsiteX128" fmla="*/ 5628108 w 12193149"/>
              <a:gd name="connsiteY128" fmla="*/ 2344739 h 2344739"/>
              <a:gd name="connsiteX129" fmla="*/ 5472054 w 12193149"/>
              <a:gd name="connsiteY129" fmla="*/ 2330719 h 2344739"/>
              <a:gd name="connsiteX130" fmla="*/ 5433909 w 12193149"/>
              <a:gd name="connsiteY130" fmla="*/ 2319466 h 2344739"/>
              <a:gd name="connsiteX131" fmla="*/ 5382817 w 12193149"/>
              <a:gd name="connsiteY131" fmla="*/ 2301764 h 2344739"/>
              <a:gd name="connsiteX132" fmla="*/ 5262912 w 12193149"/>
              <a:gd name="connsiteY132" fmla="*/ 2281347 h 2344739"/>
              <a:gd name="connsiteX133" fmla="*/ 5224109 w 12193149"/>
              <a:gd name="connsiteY133" fmla="*/ 2270223 h 2344739"/>
              <a:gd name="connsiteX134" fmla="*/ 5175808 w 12193149"/>
              <a:gd name="connsiteY134" fmla="*/ 2267233 h 2344739"/>
              <a:gd name="connsiteX135" fmla="*/ 5157702 w 12193149"/>
              <a:gd name="connsiteY135" fmla="*/ 2260010 h 2344739"/>
              <a:gd name="connsiteX136" fmla="*/ 5143747 w 12193149"/>
              <a:gd name="connsiteY136" fmla="*/ 2256610 h 2344739"/>
              <a:gd name="connsiteX137" fmla="*/ 5140744 w 12193149"/>
              <a:gd name="connsiteY137" fmla="*/ 2254509 h 2344739"/>
              <a:gd name="connsiteX138" fmla="*/ 5122807 w 12193149"/>
              <a:gd name="connsiteY138" fmla="*/ 2243656 h 2344739"/>
              <a:gd name="connsiteX139" fmla="*/ 5066938 w 12193149"/>
              <a:gd name="connsiteY139" fmla="*/ 2250227 h 2344739"/>
              <a:gd name="connsiteX140" fmla="*/ 5012662 w 12193149"/>
              <a:gd name="connsiteY140" fmla="*/ 2233846 h 2344739"/>
              <a:gd name="connsiteX141" fmla="*/ 4841589 w 12193149"/>
              <a:gd name="connsiteY141" fmla="*/ 2209829 h 2344739"/>
              <a:gd name="connsiteX142" fmla="*/ 4763595 w 12193149"/>
              <a:gd name="connsiteY142" fmla="*/ 2182061 h 2344739"/>
              <a:gd name="connsiteX143" fmla="*/ 4724334 w 12193149"/>
              <a:gd name="connsiteY143" fmla="*/ 2173047 h 2344739"/>
              <a:gd name="connsiteX144" fmla="*/ 4722324 w 12193149"/>
              <a:gd name="connsiteY144" fmla="*/ 2172298 h 2344739"/>
              <a:gd name="connsiteX145" fmla="*/ 4723259 w 12193149"/>
              <a:gd name="connsiteY145" fmla="*/ 2172087 h 2344739"/>
              <a:gd name="connsiteX146" fmla="*/ 4718350 w 12193149"/>
              <a:gd name="connsiteY146" fmla="*/ 2170817 h 2344739"/>
              <a:gd name="connsiteX147" fmla="*/ 4722324 w 12193149"/>
              <a:gd name="connsiteY147" fmla="*/ 2172298 h 2344739"/>
              <a:gd name="connsiteX148" fmla="*/ 4716674 w 12193149"/>
              <a:gd name="connsiteY148" fmla="*/ 2173573 h 2344739"/>
              <a:gd name="connsiteX149" fmla="*/ 4516962 w 12193149"/>
              <a:gd name="connsiteY149" fmla="*/ 2163671 h 2344739"/>
              <a:gd name="connsiteX150" fmla="*/ 4429691 w 12193149"/>
              <a:gd name="connsiteY150" fmla="*/ 2153020 h 2344739"/>
              <a:gd name="connsiteX151" fmla="*/ 4364023 w 12193149"/>
              <a:gd name="connsiteY151" fmla="*/ 2151674 h 2344739"/>
              <a:gd name="connsiteX152" fmla="*/ 4318114 w 12193149"/>
              <a:gd name="connsiteY152" fmla="*/ 2158289 h 2344739"/>
              <a:gd name="connsiteX153" fmla="*/ 4316258 w 12193149"/>
              <a:gd name="connsiteY153" fmla="*/ 2156948 h 2344739"/>
              <a:gd name="connsiteX154" fmla="*/ 4296292 w 12193149"/>
              <a:gd name="connsiteY154" fmla="*/ 2155069 h 2344739"/>
              <a:gd name="connsiteX155" fmla="*/ 4291212 w 12193149"/>
              <a:gd name="connsiteY155" fmla="*/ 2157986 h 2344739"/>
              <a:gd name="connsiteX156" fmla="*/ 4277290 w 12193149"/>
              <a:gd name="connsiteY156" fmla="*/ 2157740 h 2344739"/>
              <a:gd name="connsiteX157" fmla="*/ 4249265 w 12193149"/>
              <a:gd name="connsiteY157" fmla="*/ 2160064 h 2344739"/>
              <a:gd name="connsiteX158" fmla="*/ 4203199 w 12193149"/>
              <a:gd name="connsiteY158" fmla="*/ 2157269 h 2344739"/>
              <a:gd name="connsiteX159" fmla="*/ 4202893 w 12193149"/>
              <a:gd name="connsiteY159" fmla="*/ 2156010 h 2344739"/>
              <a:gd name="connsiteX160" fmla="*/ 4192396 w 12193149"/>
              <a:gd name="connsiteY160" fmla="*/ 2150376 h 2344739"/>
              <a:gd name="connsiteX161" fmla="*/ 4143893 w 12193149"/>
              <a:gd name="connsiteY161" fmla="*/ 2134511 h 2344739"/>
              <a:gd name="connsiteX162" fmla="*/ 4084245 w 12193149"/>
              <a:gd name="connsiteY162" fmla="*/ 2107978 h 2344739"/>
              <a:gd name="connsiteX163" fmla="*/ 4075694 w 12193149"/>
              <a:gd name="connsiteY163" fmla="*/ 2107143 h 2344739"/>
              <a:gd name="connsiteX164" fmla="*/ 4075575 w 12193149"/>
              <a:gd name="connsiteY164" fmla="*/ 2106844 h 2344739"/>
              <a:gd name="connsiteX165" fmla="*/ 4066658 w 12193149"/>
              <a:gd name="connsiteY165" fmla="*/ 2105400 h 2344739"/>
              <a:gd name="connsiteX166" fmla="*/ 4060102 w 12193149"/>
              <a:gd name="connsiteY166" fmla="*/ 2105618 h 2344739"/>
              <a:gd name="connsiteX167" fmla="*/ 4043512 w 12193149"/>
              <a:gd name="connsiteY167" fmla="*/ 2103997 h 2344739"/>
              <a:gd name="connsiteX168" fmla="*/ 4038145 w 12193149"/>
              <a:gd name="connsiteY168" fmla="*/ 2101563 h 2344739"/>
              <a:gd name="connsiteX169" fmla="*/ 4036511 w 12193149"/>
              <a:gd name="connsiteY169" fmla="*/ 2097896 h 2344739"/>
              <a:gd name="connsiteX170" fmla="*/ 4034926 w 12193149"/>
              <a:gd name="connsiteY170" fmla="*/ 2098131 h 2344739"/>
              <a:gd name="connsiteX171" fmla="*/ 4005686 w 12193149"/>
              <a:gd name="connsiteY171" fmla="*/ 2085563 h 2344739"/>
              <a:gd name="connsiteX172" fmla="*/ 3937994 w 12193149"/>
              <a:gd name="connsiteY172" fmla="*/ 2068106 h 2344739"/>
              <a:gd name="connsiteX173" fmla="*/ 3898423 w 12193149"/>
              <a:gd name="connsiteY173" fmla="*/ 2062451 h 2344739"/>
              <a:gd name="connsiteX174" fmla="*/ 3790908 w 12193149"/>
              <a:gd name="connsiteY174" fmla="*/ 2042213 h 2344739"/>
              <a:gd name="connsiteX175" fmla="*/ 3683661 w 12193149"/>
              <a:gd name="connsiteY175" fmla="*/ 2018290 h 2344739"/>
              <a:gd name="connsiteX176" fmla="*/ 3611183 w 12193149"/>
              <a:gd name="connsiteY176" fmla="*/ 1986019 h 2344739"/>
              <a:gd name="connsiteX177" fmla="*/ 3605003 w 12193149"/>
              <a:gd name="connsiteY177" fmla="*/ 1987381 h 2344739"/>
              <a:gd name="connsiteX178" fmla="*/ 3595884 w 12193149"/>
              <a:gd name="connsiteY178" fmla="*/ 1987545 h 2344739"/>
              <a:gd name="connsiteX179" fmla="*/ 3595649 w 12193149"/>
              <a:gd name="connsiteY179" fmla="*/ 1987276 h 2344739"/>
              <a:gd name="connsiteX180" fmla="*/ 3587126 w 12193149"/>
              <a:gd name="connsiteY180" fmla="*/ 1987966 h 2344739"/>
              <a:gd name="connsiteX181" fmla="*/ 3537283 w 12193149"/>
              <a:gd name="connsiteY181" fmla="*/ 1978267 h 2344739"/>
              <a:gd name="connsiteX182" fmla="*/ 3474371 w 12193149"/>
              <a:gd name="connsiteY182" fmla="*/ 1974606 h 2344739"/>
              <a:gd name="connsiteX183" fmla="*/ 3401876 w 12193149"/>
              <a:gd name="connsiteY183" fmla="*/ 1962558 h 2344739"/>
              <a:gd name="connsiteX184" fmla="*/ 3365036 w 12193149"/>
              <a:gd name="connsiteY184" fmla="*/ 1979510 h 2344739"/>
              <a:gd name="connsiteX185" fmla="*/ 3345174 w 12193149"/>
              <a:gd name="connsiteY185" fmla="*/ 1981192 h 2344739"/>
              <a:gd name="connsiteX186" fmla="*/ 3342846 w 12193149"/>
              <a:gd name="connsiteY186" fmla="*/ 1980217 h 2344739"/>
              <a:gd name="connsiteX187" fmla="*/ 3263504 w 12193149"/>
              <a:gd name="connsiteY187" fmla="*/ 1986094 h 2344739"/>
              <a:gd name="connsiteX188" fmla="*/ 3143704 w 12193149"/>
              <a:gd name="connsiteY188" fmla="*/ 1993869 h 2344739"/>
              <a:gd name="connsiteX189" fmla="*/ 3031439 w 12193149"/>
              <a:gd name="connsiteY189" fmla="*/ 1996512 h 2344739"/>
              <a:gd name="connsiteX190" fmla="*/ 2782717 w 12193149"/>
              <a:gd name="connsiteY190" fmla="*/ 2018333 h 2344739"/>
              <a:gd name="connsiteX191" fmla="*/ 2647675 w 12193149"/>
              <a:gd name="connsiteY191" fmla="*/ 2028869 h 2344739"/>
              <a:gd name="connsiteX192" fmla="*/ 2569176 w 12193149"/>
              <a:gd name="connsiteY192" fmla="*/ 2002628 h 2344739"/>
              <a:gd name="connsiteX193" fmla="*/ 2444403 w 12193149"/>
              <a:gd name="connsiteY193" fmla="*/ 2016529 h 2344739"/>
              <a:gd name="connsiteX194" fmla="*/ 2316260 w 12193149"/>
              <a:gd name="connsiteY194" fmla="*/ 2024996 h 2344739"/>
              <a:gd name="connsiteX195" fmla="*/ 2209726 w 12193149"/>
              <a:gd name="connsiteY195" fmla="*/ 2019763 h 2344739"/>
              <a:gd name="connsiteX196" fmla="*/ 2095813 w 12193149"/>
              <a:gd name="connsiteY196" fmla="*/ 2003052 h 2344739"/>
              <a:gd name="connsiteX197" fmla="*/ 1998504 w 12193149"/>
              <a:gd name="connsiteY197" fmla="*/ 1995032 h 2344739"/>
              <a:gd name="connsiteX198" fmla="*/ 1929320 w 12193149"/>
              <a:gd name="connsiteY198" fmla="*/ 2016977 h 2344739"/>
              <a:gd name="connsiteX199" fmla="*/ 1922798 w 12193149"/>
              <a:gd name="connsiteY199" fmla="*/ 2012146 h 2344739"/>
              <a:gd name="connsiteX200" fmla="*/ 1874228 w 12193149"/>
              <a:gd name="connsiteY200" fmla="*/ 2013741 h 2344739"/>
              <a:gd name="connsiteX201" fmla="*/ 1787803 w 12193149"/>
              <a:gd name="connsiteY201" fmla="*/ 2041363 h 2344739"/>
              <a:gd name="connsiteX202" fmla="*/ 1739352 w 12193149"/>
              <a:gd name="connsiteY202" fmla="*/ 2036312 h 2344739"/>
              <a:gd name="connsiteX203" fmla="*/ 1676219 w 12193149"/>
              <a:gd name="connsiteY203" fmla="*/ 2019963 h 2344739"/>
              <a:gd name="connsiteX204" fmla="*/ 1609817 w 12193149"/>
              <a:gd name="connsiteY204" fmla="*/ 2013066 h 2344739"/>
              <a:gd name="connsiteX205" fmla="*/ 1497258 w 12193149"/>
              <a:gd name="connsiteY205" fmla="*/ 1987476 h 2344739"/>
              <a:gd name="connsiteX206" fmla="*/ 1151127 w 12193149"/>
              <a:gd name="connsiteY206" fmla="*/ 1938041 h 2344739"/>
              <a:gd name="connsiteX207" fmla="*/ 859417 w 12193149"/>
              <a:gd name="connsiteY207" fmla="*/ 1928608 h 2344739"/>
              <a:gd name="connsiteX208" fmla="*/ 838688 w 12193149"/>
              <a:gd name="connsiteY208" fmla="*/ 1929821 h 2344739"/>
              <a:gd name="connsiteX209" fmla="*/ 817957 w 12193149"/>
              <a:gd name="connsiteY209" fmla="*/ 1927857 h 2344739"/>
              <a:gd name="connsiteX210" fmla="*/ 812654 w 12193149"/>
              <a:gd name="connsiteY210" fmla="*/ 1930751 h 2344739"/>
              <a:gd name="connsiteX211" fmla="*/ 721195 w 12193149"/>
              <a:gd name="connsiteY211" fmla="*/ 1929661 h 2344739"/>
              <a:gd name="connsiteX212" fmla="*/ 720890 w 12193149"/>
              <a:gd name="connsiteY212" fmla="*/ 1928399 h 2344739"/>
              <a:gd name="connsiteX213" fmla="*/ 710023 w 12193149"/>
              <a:gd name="connsiteY213" fmla="*/ 1922722 h 2344739"/>
              <a:gd name="connsiteX214" fmla="*/ 597940 w 12193149"/>
              <a:gd name="connsiteY214" fmla="*/ 1879864 h 2344739"/>
              <a:gd name="connsiteX215" fmla="*/ 579683 w 12193149"/>
              <a:gd name="connsiteY215" fmla="*/ 1877212 h 2344739"/>
              <a:gd name="connsiteX216" fmla="*/ 572865 w 12193149"/>
              <a:gd name="connsiteY216" fmla="*/ 1877401 h 2344739"/>
              <a:gd name="connsiteX217" fmla="*/ 446247 w 12193149"/>
              <a:gd name="connsiteY217" fmla="*/ 1839371 h 2344739"/>
              <a:gd name="connsiteX218" fmla="*/ 405163 w 12193149"/>
              <a:gd name="connsiteY218" fmla="*/ 1833548 h 2344739"/>
              <a:gd name="connsiteX219" fmla="*/ 293583 w 12193149"/>
              <a:gd name="connsiteY219" fmla="*/ 1812852 h 2344739"/>
              <a:gd name="connsiteX220" fmla="*/ 119529 w 12193149"/>
              <a:gd name="connsiteY220" fmla="*/ 1761047 h 2344739"/>
              <a:gd name="connsiteX221" fmla="*/ 16674 w 12193149"/>
              <a:gd name="connsiteY221" fmla="*/ 1758191 h 2344739"/>
              <a:gd name="connsiteX222" fmla="*/ 1150 w 12193149"/>
              <a:gd name="connsiteY222" fmla="*/ 1752722 h 2344739"/>
              <a:gd name="connsiteX223" fmla="*/ 1148 w 12193149"/>
              <a:gd name="connsiteY223" fmla="*/ 222213 h 2344739"/>
              <a:gd name="connsiteX224" fmla="*/ 1148 w 12193149"/>
              <a:gd name="connsiteY224" fmla="*/ 0 h 2344739"/>
              <a:gd name="connsiteX0" fmla="*/ 1148 w 12193149"/>
              <a:gd name="connsiteY0" fmla="*/ 0 h 2344739"/>
              <a:gd name="connsiteX1" fmla="*/ 12193148 w 12193149"/>
              <a:gd name="connsiteY1" fmla="*/ 0 h 2344739"/>
              <a:gd name="connsiteX2" fmla="*/ 12193148 w 12193149"/>
              <a:gd name="connsiteY2" fmla="*/ 222213 h 2344739"/>
              <a:gd name="connsiteX3" fmla="*/ 12193148 w 12193149"/>
              <a:gd name="connsiteY3" fmla="*/ 389190 h 2344739"/>
              <a:gd name="connsiteX4" fmla="*/ 12193149 w 12193149"/>
              <a:gd name="connsiteY4" fmla="*/ 579739 h 2344739"/>
              <a:gd name="connsiteX5" fmla="*/ 12185986 w 12193149"/>
              <a:gd name="connsiteY5" fmla="*/ 584189 h 2344739"/>
              <a:gd name="connsiteX6" fmla="*/ 12156363 w 12193149"/>
              <a:gd name="connsiteY6" fmla="*/ 597366 h 2344739"/>
              <a:gd name="connsiteX7" fmla="*/ 12139215 w 12193149"/>
              <a:gd name="connsiteY7" fmla="*/ 623179 h 2344739"/>
              <a:gd name="connsiteX8" fmla="*/ 12126327 w 12193149"/>
              <a:gd name="connsiteY8" fmla="*/ 624690 h 2344739"/>
              <a:gd name="connsiteX9" fmla="*/ 12124007 w 12193149"/>
              <a:gd name="connsiteY9" fmla="*/ 624794 h 2344739"/>
              <a:gd name="connsiteX10" fmla="*/ 12116854 w 12193149"/>
              <a:gd name="connsiteY10" fmla="*/ 628608 h 2344739"/>
              <a:gd name="connsiteX11" fmla="*/ 12099497 w 12193149"/>
              <a:gd name="connsiteY11" fmla="*/ 628139 h 2344739"/>
              <a:gd name="connsiteX12" fmla="*/ 12087073 w 12193149"/>
              <a:gd name="connsiteY12" fmla="*/ 636341 h 2344739"/>
              <a:gd name="connsiteX13" fmla="*/ 12031073 w 12193149"/>
              <a:gd name="connsiteY13" fmla="*/ 680009 h 2344739"/>
              <a:gd name="connsiteX14" fmla="*/ 11995833 w 12193149"/>
              <a:gd name="connsiteY14" fmla="*/ 703458 h 2344739"/>
              <a:gd name="connsiteX15" fmla="*/ 11979717 w 12193149"/>
              <a:gd name="connsiteY15" fmla="*/ 708161 h 2344739"/>
              <a:gd name="connsiteX16" fmla="*/ 11959046 w 12193149"/>
              <a:gd name="connsiteY16" fmla="*/ 717558 h 2344739"/>
              <a:gd name="connsiteX17" fmla="*/ 11920454 w 12193149"/>
              <a:gd name="connsiteY17" fmla="*/ 730883 h 2344739"/>
              <a:gd name="connsiteX18" fmla="*/ 11903656 w 12193149"/>
              <a:gd name="connsiteY18" fmla="*/ 742426 h 2344739"/>
              <a:gd name="connsiteX19" fmla="*/ 11895048 w 12193149"/>
              <a:gd name="connsiteY19" fmla="*/ 744791 h 2344739"/>
              <a:gd name="connsiteX20" fmla="*/ 11891968 w 12193149"/>
              <a:gd name="connsiteY20" fmla="*/ 755729 h 2344739"/>
              <a:gd name="connsiteX21" fmla="*/ 11870776 w 12193149"/>
              <a:gd name="connsiteY21" fmla="*/ 777816 h 2344739"/>
              <a:gd name="connsiteX22" fmla="*/ 11813376 w 12193149"/>
              <a:gd name="connsiteY22" fmla="*/ 797659 h 2344739"/>
              <a:gd name="connsiteX23" fmla="*/ 11749767 w 12193149"/>
              <a:gd name="connsiteY23" fmla="*/ 872002 h 2344739"/>
              <a:gd name="connsiteX24" fmla="*/ 11590693 w 12193149"/>
              <a:gd name="connsiteY24" fmla="*/ 963777 h 2344739"/>
              <a:gd name="connsiteX25" fmla="*/ 11506817 w 12193149"/>
              <a:gd name="connsiteY25" fmla="*/ 1033623 h 2344739"/>
              <a:gd name="connsiteX26" fmla="*/ 11280332 w 12193149"/>
              <a:gd name="connsiteY26" fmla="*/ 1223571 h 2344739"/>
              <a:gd name="connsiteX27" fmla="*/ 11228309 w 12193149"/>
              <a:gd name="connsiteY27" fmla="*/ 1276236 h 2344739"/>
              <a:gd name="connsiteX28" fmla="*/ 11218087 w 12193149"/>
              <a:gd name="connsiteY28" fmla="*/ 1275961 h 2344739"/>
              <a:gd name="connsiteX29" fmla="*/ 11217184 w 12193149"/>
              <a:gd name="connsiteY29" fmla="*/ 1275018 h 2344739"/>
              <a:gd name="connsiteX30" fmla="*/ 11188885 w 12193149"/>
              <a:gd name="connsiteY30" fmla="*/ 1292383 h 2344739"/>
              <a:gd name="connsiteX31" fmla="*/ 11184501 w 12193149"/>
              <a:gd name="connsiteY31" fmla="*/ 1292525 h 2344739"/>
              <a:gd name="connsiteX32" fmla="*/ 11166854 w 12193149"/>
              <a:gd name="connsiteY32" fmla="*/ 1306612 h 2344739"/>
              <a:gd name="connsiteX33" fmla="*/ 11157311 w 12193149"/>
              <a:gd name="connsiteY33" fmla="*/ 1312414 h 2344739"/>
              <a:gd name="connsiteX34" fmla="*/ 11155496 w 12193149"/>
              <a:gd name="connsiteY34" fmla="*/ 1317097 h 2344739"/>
              <a:gd name="connsiteX35" fmla="*/ 11140961 w 12193149"/>
              <a:gd name="connsiteY35" fmla="*/ 1324115 h 2344739"/>
              <a:gd name="connsiteX36" fmla="*/ 11138961 w 12193149"/>
              <a:gd name="connsiteY36" fmla="*/ 1323772 h 2344739"/>
              <a:gd name="connsiteX37" fmla="*/ 11128208 w 12193149"/>
              <a:gd name="connsiteY37" fmla="*/ 1333832 h 2344739"/>
              <a:gd name="connsiteX38" fmla="*/ 11120691 w 12193149"/>
              <a:gd name="connsiteY38" fmla="*/ 1347424 h 2344739"/>
              <a:gd name="connsiteX39" fmla="*/ 10894683 w 12193149"/>
              <a:gd name="connsiteY39" fmla="*/ 1473399 h 2344739"/>
              <a:gd name="connsiteX40" fmla="*/ 10773300 w 12193149"/>
              <a:gd name="connsiteY40" fmla="*/ 1523191 h 2344739"/>
              <a:gd name="connsiteX41" fmla="*/ 10627668 w 12193149"/>
              <a:gd name="connsiteY41" fmla="*/ 1559229 h 2344739"/>
              <a:gd name="connsiteX42" fmla="*/ 10581895 w 12193149"/>
              <a:gd name="connsiteY42" fmla="*/ 1568689 h 2344739"/>
              <a:gd name="connsiteX43" fmla="*/ 10547790 w 12193149"/>
              <a:gd name="connsiteY43" fmla="*/ 1598423 h 2344739"/>
              <a:gd name="connsiteX44" fmla="*/ 10529643 w 12193149"/>
              <a:gd name="connsiteY44" fmla="*/ 1596907 h 2344739"/>
              <a:gd name="connsiteX45" fmla="*/ 10526446 w 12193149"/>
              <a:gd name="connsiteY45" fmla="*/ 1596411 h 2344739"/>
              <a:gd name="connsiteX46" fmla="*/ 10515129 w 12193149"/>
              <a:gd name="connsiteY46" fmla="*/ 1599537 h 2344739"/>
              <a:gd name="connsiteX47" fmla="*/ 10491735 w 12193149"/>
              <a:gd name="connsiteY47" fmla="*/ 1594156 h 2344739"/>
              <a:gd name="connsiteX48" fmla="*/ 10471418 w 12193149"/>
              <a:gd name="connsiteY48" fmla="*/ 1601693 h 2344739"/>
              <a:gd name="connsiteX49" fmla="*/ 10377042 w 12193149"/>
              <a:gd name="connsiteY49" fmla="*/ 1644598 h 2344739"/>
              <a:gd name="connsiteX50" fmla="*/ 10319338 w 12193149"/>
              <a:gd name="connsiteY50" fmla="*/ 1666221 h 2344739"/>
              <a:gd name="connsiteX51" fmla="*/ 10295467 w 12193149"/>
              <a:gd name="connsiteY51" fmla="*/ 1668079 h 2344739"/>
              <a:gd name="connsiteX52" fmla="*/ 10263443 w 12193149"/>
              <a:gd name="connsiteY52" fmla="*/ 1674948 h 2344739"/>
              <a:gd name="connsiteX53" fmla="*/ 10205418 w 12193149"/>
              <a:gd name="connsiteY53" fmla="*/ 1682149 h 2344739"/>
              <a:gd name="connsiteX54" fmla="*/ 10177759 w 12193149"/>
              <a:gd name="connsiteY54" fmla="*/ 1692943 h 2344739"/>
              <a:gd name="connsiteX55" fmla="*/ 10165070 w 12193149"/>
              <a:gd name="connsiteY55" fmla="*/ 1693739 h 2344739"/>
              <a:gd name="connsiteX56" fmla="*/ 10156308 w 12193149"/>
              <a:gd name="connsiteY56" fmla="*/ 1707487 h 2344739"/>
              <a:gd name="connsiteX57" fmla="*/ 10118267 w 12193149"/>
              <a:gd name="connsiteY57" fmla="*/ 1731142 h 2344739"/>
              <a:gd name="connsiteX58" fmla="*/ 10101593 w 12193149"/>
              <a:gd name="connsiteY58" fmla="*/ 1742432 h 2344739"/>
              <a:gd name="connsiteX59" fmla="*/ 10083317 w 12193149"/>
              <a:gd name="connsiteY59" fmla="*/ 1743296 h 2344739"/>
              <a:gd name="connsiteX60" fmla="*/ 10040388 w 12193149"/>
              <a:gd name="connsiteY60" fmla="*/ 1741632 h 2344739"/>
              <a:gd name="connsiteX61" fmla="*/ 9961167 w 12193149"/>
              <a:gd name="connsiteY61" fmla="*/ 1757147 h 2344739"/>
              <a:gd name="connsiteX62" fmla="*/ 9848940 w 12193149"/>
              <a:gd name="connsiteY62" fmla="*/ 1763915 h 2344739"/>
              <a:gd name="connsiteX63" fmla="*/ 9729457 w 12193149"/>
              <a:gd name="connsiteY63" fmla="*/ 1784122 h 2344739"/>
              <a:gd name="connsiteX64" fmla="*/ 9585655 w 12193149"/>
              <a:gd name="connsiteY64" fmla="*/ 1795542 h 2344739"/>
              <a:gd name="connsiteX65" fmla="*/ 9344200 w 12193149"/>
              <a:gd name="connsiteY65" fmla="*/ 1841244 h 2344739"/>
              <a:gd name="connsiteX66" fmla="*/ 9232518 w 12193149"/>
              <a:gd name="connsiteY66" fmla="*/ 1893149 h 2344739"/>
              <a:gd name="connsiteX67" fmla="*/ 9195958 w 12193149"/>
              <a:gd name="connsiteY67" fmla="*/ 1903228 h 2344739"/>
              <a:gd name="connsiteX68" fmla="*/ 9190394 w 12193149"/>
              <a:gd name="connsiteY68" fmla="*/ 1912467 h 2344739"/>
              <a:gd name="connsiteX69" fmla="*/ 9114960 w 12193149"/>
              <a:gd name="connsiteY69" fmla="*/ 1919069 h 2344739"/>
              <a:gd name="connsiteX70" fmla="*/ 9054601 w 12193149"/>
              <a:gd name="connsiteY70" fmla="*/ 1910755 h 2344739"/>
              <a:gd name="connsiteX71" fmla="*/ 9006634 w 12193149"/>
              <a:gd name="connsiteY71" fmla="*/ 1914040 h 2344739"/>
              <a:gd name="connsiteX72" fmla="*/ 9006349 w 12193149"/>
              <a:gd name="connsiteY72" fmla="*/ 1913800 h 2344739"/>
              <a:gd name="connsiteX73" fmla="*/ 8997380 w 12193149"/>
              <a:gd name="connsiteY73" fmla="*/ 1915011 h 2344739"/>
              <a:gd name="connsiteX74" fmla="*/ 8991542 w 12193149"/>
              <a:gd name="connsiteY74" fmla="*/ 1917072 h 2344739"/>
              <a:gd name="connsiteX75" fmla="*/ 8975485 w 12193149"/>
              <a:gd name="connsiteY75" fmla="*/ 1920298 h 2344739"/>
              <a:gd name="connsiteX76" fmla="*/ 8969159 w 12193149"/>
              <a:gd name="connsiteY76" fmla="*/ 1919598 h 2344739"/>
              <a:gd name="connsiteX77" fmla="*/ 8964196 w 12193149"/>
              <a:gd name="connsiteY77" fmla="*/ 1917373 h 2344739"/>
              <a:gd name="connsiteX78" fmla="*/ 8930136 w 12193149"/>
              <a:gd name="connsiteY78" fmla="*/ 1914185 h 2344739"/>
              <a:gd name="connsiteX79" fmla="*/ 8753592 w 12193149"/>
              <a:gd name="connsiteY79" fmla="*/ 1933417 h 2344739"/>
              <a:gd name="connsiteX80" fmla="*/ 8708995 w 12193149"/>
              <a:gd name="connsiteY80" fmla="*/ 1935518 h 2344739"/>
              <a:gd name="connsiteX81" fmla="*/ 8597219 w 12193149"/>
              <a:gd name="connsiteY81" fmla="*/ 1944090 h 2344739"/>
              <a:gd name="connsiteX82" fmla="*/ 8526378 w 12193149"/>
              <a:gd name="connsiteY82" fmla="*/ 1929248 h 2344739"/>
              <a:gd name="connsiteX83" fmla="*/ 8512131 w 12193149"/>
              <a:gd name="connsiteY83" fmla="*/ 1935163 h 2344739"/>
              <a:gd name="connsiteX84" fmla="*/ 8507315 w 12193149"/>
              <a:gd name="connsiteY84" fmla="*/ 1938164 h 2344739"/>
              <a:gd name="connsiteX85" fmla="*/ 8499116 w 12193149"/>
              <a:gd name="connsiteY85" fmla="*/ 1940902 h 2344739"/>
              <a:gd name="connsiteX86" fmla="*/ 8498742 w 12193149"/>
              <a:gd name="connsiteY86" fmla="*/ 1940723 h 2344739"/>
              <a:gd name="connsiteX87" fmla="*/ 8491397 w 12193149"/>
              <a:gd name="connsiteY87" fmla="*/ 1943773 h 2344739"/>
              <a:gd name="connsiteX88" fmla="*/ 8368330 w 12193149"/>
              <a:gd name="connsiteY88" fmla="*/ 1957815 h 2344739"/>
              <a:gd name="connsiteX89" fmla="*/ 8354947 w 12193149"/>
              <a:gd name="connsiteY89" fmla="*/ 1958009 h 2344739"/>
              <a:gd name="connsiteX90" fmla="*/ 8321252 w 12193149"/>
              <a:gd name="connsiteY90" fmla="*/ 1974587 h 2344739"/>
              <a:gd name="connsiteX91" fmla="*/ 8315581 w 12193149"/>
              <a:gd name="connsiteY91" fmla="*/ 1974913 h 2344739"/>
              <a:gd name="connsiteX92" fmla="*/ 8296322 w 12193149"/>
              <a:gd name="connsiteY92" fmla="*/ 1988808 h 2344739"/>
              <a:gd name="connsiteX93" fmla="*/ 8285424 w 12193149"/>
              <a:gd name="connsiteY93" fmla="*/ 1994631 h 2344739"/>
              <a:gd name="connsiteX94" fmla="*/ 8284298 w 12193149"/>
              <a:gd name="connsiteY94" fmla="*/ 1999074 h 2344739"/>
              <a:gd name="connsiteX95" fmla="*/ 8267224 w 12193149"/>
              <a:gd name="connsiteY95" fmla="*/ 2006249 h 2344739"/>
              <a:gd name="connsiteX96" fmla="*/ 8264525 w 12193149"/>
              <a:gd name="connsiteY96" fmla="*/ 2006019 h 2344739"/>
              <a:gd name="connsiteX97" fmla="*/ 8253181 w 12193149"/>
              <a:gd name="connsiteY97" fmla="*/ 2015862 h 2344739"/>
              <a:gd name="connsiteX98" fmla="*/ 8246982 w 12193149"/>
              <a:gd name="connsiteY98" fmla="*/ 2028854 h 2344739"/>
              <a:gd name="connsiteX99" fmla="*/ 8091420 w 12193149"/>
              <a:gd name="connsiteY99" fmla="*/ 2075015 h 2344739"/>
              <a:gd name="connsiteX100" fmla="*/ 7906555 w 12193149"/>
              <a:gd name="connsiteY100" fmla="*/ 2116988 h 2344739"/>
              <a:gd name="connsiteX101" fmla="*/ 7719893 w 12193149"/>
              <a:gd name="connsiteY101" fmla="*/ 2142703 h 2344739"/>
              <a:gd name="connsiteX102" fmla="*/ 7615495 w 12193149"/>
              <a:gd name="connsiteY102" fmla="*/ 2139232 h 2344739"/>
              <a:gd name="connsiteX103" fmla="*/ 7528691 w 12193149"/>
              <a:gd name="connsiteY103" fmla="*/ 2145060 h 2344739"/>
              <a:gd name="connsiteX104" fmla="*/ 7520719 w 12193149"/>
              <a:gd name="connsiteY104" fmla="*/ 2147613 h 2344739"/>
              <a:gd name="connsiteX105" fmla="*/ 7508559 w 12193149"/>
              <a:gd name="connsiteY105" fmla="*/ 2148948 h 2344739"/>
              <a:gd name="connsiteX106" fmla="*/ 7508188 w 12193149"/>
              <a:gd name="connsiteY106" fmla="*/ 2148621 h 2344739"/>
              <a:gd name="connsiteX107" fmla="*/ 7496943 w 12193149"/>
              <a:gd name="connsiteY107" fmla="*/ 2150573 h 2344739"/>
              <a:gd name="connsiteX108" fmla="*/ 7406539 w 12193149"/>
              <a:gd name="connsiteY108" fmla="*/ 2142468 h 2344739"/>
              <a:gd name="connsiteX109" fmla="*/ 7219707 w 12193149"/>
              <a:gd name="connsiteY109" fmla="*/ 2156680 h 2344739"/>
              <a:gd name="connsiteX110" fmla="*/ 7202249 w 12193149"/>
              <a:gd name="connsiteY110" fmla="*/ 2161230 h 2344739"/>
              <a:gd name="connsiteX111" fmla="*/ 7198152 w 12193149"/>
              <a:gd name="connsiteY111" fmla="*/ 2166588 h 2344739"/>
              <a:gd name="connsiteX112" fmla="*/ 7171956 w 12193149"/>
              <a:gd name="connsiteY112" fmla="*/ 2171236 h 2344739"/>
              <a:gd name="connsiteX113" fmla="*/ 7098136 w 12193149"/>
              <a:gd name="connsiteY113" fmla="*/ 2183464 h 2344739"/>
              <a:gd name="connsiteX114" fmla="*/ 7019644 w 12193149"/>
              <a:gd name="connsiteY114" fmla="*/ 2183090 h 2344739"/>
              <a:gd name="connsiteX115" fmla="*/ 6905294 w 12193149"/>
              <a:gd name="connsiteY115" fmla="*/ 2212596 h 2344739"/>
              <a:gd name="connsiteX116" fmla="*/ 6709370 w 12193149"/>
              <a:gd name="connsiteY116" fmla="*/ 2240551 h 2344739"/>
              <a:gd name="connsiteX117" fmla="*/ 6550602 w 12193149"/>
              <a:gd name="connsiteY117" fmla="*/ 2269327 h 2344739"/>
              <a:gd name="connsiteX118" fmla="*/ 6318708 w 12193149"/>
              <a:gd name="connsiteY118" fmla="*/ 2316127 h 2344739"/>
              <a:gd name="connsiteX119" fmla="*/ 6169822 w 12193149"/>
              <a:gd name="connsiteY119" fmla="*/ 2318214 h 2344739"/>
              <a:gd name="connsiteX120" fmla="*/ 6074996 w 12193149"/>
              <a:gd name="connsiteY120" fmla="*/ 2338676 h 2344739"/>
              <a:gd name="connsiteX121" fmla="*/ 6069677 w 12193149"/>
              <a:gd name="connsiteY121" fmla="*/ 2337139 h 2344739"/>
              <a:gd name="connsiteX122" fmla="*/ 6049786 w 12193149"/>
              <a:gd name="connsiteY122" fmla="*/ 2337822 h 2344739"/>
              <a:gd name="connsiteX123" fmla="*/ 6042433 w 12193149"/>
              <a:gd name="connsiteY123" fmla="*/ 2329473 h 2344739"/>
              <a:gd name="connsiteX124" fmla="*/ 6011238 w 12193149"/>
              <a:gd name="connsiteY124" fmla="*/ 2324380 h 2344739"/>
              <a:gd name="connsiteX125" fmla="*/ 5958523 w 12193149"/>
              <a:gd name="connsiteY125" fmla="*/ 2328024 h 2344739"/>
              <a:gd name="connsiteX126" fmla="*/ 5760067 w 12193149"/>
              <a:gd name="connsiteY126" fmla="*/ 2343716 h 2344739"/>
              <a:gd name="connsiteX127" fmla="*/ 5628108 w 12193149"/>
              <a:gd name="connsiteY127" fmla="*/ 2344739 h 2344739"/>
              <a:gd name="connsiteX128" fmla="*/ 5472054 w 12193149"/>
              <a:gd name="connsiteY128" fmla="*/ 2330719 h 2344739"/>
              <a:gd name="connsiteX129" fmla="*/ 5433909 w 12193149"/>
              <a:gd name="connsiteY129" fmla="*/ 2319466 h 2344739"/>
              <a:gd name="connsiteX130" fmla="*/ 5382817 w 12193149"/>
              <a:gd name="connsiteY130" fmla="*/ 2301764 h 2344739"/>
              <a:gd name="connsiteX131" fmla="*/ 5262912 w 12193149"/>
              <a:gd name="connsiteY131" fmla="*/ 2281347 h 2344739"/>
              <a:gd name="connsiteX132" fmla="*/ 5224109 w 12193149"/>
              <a:gd name="connsiteY132" fmla="*/ 2270223 h 2344739"/>
              <a:gd name="connsiteX133" fmla="*/ 5175808 w 12193149"/>
              <a:gd name="connsiteY133" fmla="*/ 2267233 h 2344739"/>
              <a:gd name="connsiteX134" fmla="*/ 5157702 w 12193149"/>
              <a:gd name="connsiteY134" fmla="*/ 2260010 h 2344739"/>
              <a:gd name="connsiteX135" fmla="*/ 5143747 w 12193149"/>
              <a:gd name="connsiteY135" fmla="*/ 2256610 h 2344739"/>
              <a:gd name="connsiteX136" fmla="*/ 5140744 w 12193149"/>
              <a:gd name="connsiteY136" fmla="*/ 2254509 h 2344739"/>
              <a:gd name="connsiteX137" fmla="*/ 5122807 w 12193149"/>
              <a:gd name="connsiteY137" fmla="*/ 2243656 h 2344739"/>
              <a:gd name="connsiteX138" fmla="*/ 5066938 w 12193149"/>
              <a:gd name="connsiteY138" fmla="*/ 2250227 h 2344739"/>
              <a:gd name="connsiteX139" fmla="*/ 5012662 w 12193149"/>
              <a:gd name="connsiteY139" fmla="*/ 2233846 h 2344739"/>
              <a:gd name="connsiteX140" fmla="*/ 4841589 w 12193149"/>
              <a:gd name="connsiteY140" fmla="*/ 2209829 h 2344739"/>
              <a:gd name="connsiteX141" fmla="*/ 4763595 w 12193149"/>
              <a:gd name="connsiteY141" fmla="*/ 2182061 h 2344739"/>
              <a:gd name="connsiteX142" fmla="*/ 4724334 w 12193149"/>
              <a:gd name="connsiteY142" fmla="*/ 2173047 h 2344739"/>
              <a:gd name="connsiteX143" fmla="*/ 4722324 w 12193149"/>
              <a:gd name="connsiteY143" fmla="*/ 2172298 h 2344739"/>
              <a:gd name="connsiteX144" fmla="*/ 4723259 w 12193149"/>
              <a:gd name="connsiteY144" fmla="*/ 2172087 h 2344739"/>
              <a:gd name="connsiteX145" fmla="*/ 4718350 w 12193149"/>
              <a:gd name="connsiteY145" fmla="*/ 2170817 h 2344739"/>
              <a:gd name="connsiteX146" fmla="*/ 4722324 w 12193149"/>
              <a:gd name="connsiteY146" fmla="*/ 2172298 h 2344739"/>
              <a:gd name="connsiteX147" fmla="*/ 4716674 w 12193149"/>
              <a:gd name="connsiteY147" fmla="*/ 2173573 h 2344739"/>
              <a:gd name="connsiteX148" fmla="*/ 4516962 w 12193149"/>
              <a:gd name="connsiteY148" fmla="*/ 2163671 h 2344739"/>
              <a:gd name="connsiteX149" fmla="*/ 4429691 w 12193149"/>
              <a:gd name="connsiteY149" fmla="*/ 2153020 h 2344739"/>
              <a:gd name="connsiteX150" fmla="*/ 4364023 w 12193149"/>
              <a:gd name="connsiteY150" fmla="*/ 2151674 h 2344739"/>
              <a:gd name="connsiteX151" fmla="*/ 4318114 w 12193149"/>
              <a:gd name="connsiteY151" fmla="*/ 2158289 h 2344739"/>
              <a:gd name="connsiteX152" fmla="*/ 4316258 w 12193149"/>
              <a:gd name="connsiteY152" fmla="*/ 2156948 h 2344739"/>
              <a:gd name="connsiteX153" fmla="*/ 4296292 w 12193149"/>
              <a:gd name="connsiteY153" fmla="*/ 2155069 h 2344739"/>
              <a:gd name="connsiteX154" fmla="*/ 4291212 w 12193149"/>
              <a:gd name="connsiteY154" fmla="*/ 2157986 h 2344739"/>
              <a:gd name="connsiteX155" fmla="*/ 4277290 w 12193149"/>
              <a:gd name="connsiteY155" fmla="*/ 2157740 h 2344739"/>
              <a:gd name="connsiteX156" fmla="*/ 4249265 w 12193149"/>
              <a:gd name="connsiteY156" fmla="*/ 2160064 h 2344739"/>
              <a:gd name="connsiteX157" fmla="*/ 4203199 w 12193149"/>
              <a:gd name="connsiteY157" fmla="*/ 2157269 h 2344739"/>
              <a:gd name="connsiteX158" fmla="*/ 4202893 w 12193149"/>
              <a:gd name="connsiteY158" fmla="*/ 2156010 h 2344739"/>
              <a:gd name="connsiteX159" fmla="*/ 4192396 w 12193149"/>
              <a:gd name="connsiteY159" fmla="*/ 2150376 h 2344739"/>
              <a:gd name="connsiteX160" fmla="*/ 4143893 w 12193149"/>
              <a:gd name="connsiteY160" fmla="*/ 2134511 h 2344739"/>
              <a:gd name="connsiteX161" fmla="*/ 4084245 w 12193149"/>
              <a:gd name="connsiteY161" fmla="*/ 2107978 h 2344739"/>
              <a:gd name="connsiteX162" fmla="*/ 4075694 w 12193149"/>
              <a:gd name="connsiteY162" fmla="*/ 2107143 h 2344739"/>
              <a:gd name="connsiteX163" fmla="*/ 4075575 w 12193149"/>
              <a:gd name="connsiteY163" fmla="*/ 2106844 h 2344739"/>
              <a:gd name="connsiteX164" fmla="*/ 4066658 w 12193149"/>
              <a:gd name="connsiteY164" fmla="*/ 2105400 h 2344739"/>
              <a:gd name="connsiteX165" fmla="*/ 4060102 w 12193149"/>
              <a:gd name="connsiteY165" fmla="*/ 2105618 h 2344739"/>
              <a:gd name="connsiteX166" fmla="*/ 4043512 w 12193149"/>
              <a:gd name="connsiteY166" fmla="*/ 2103997 h 2344739"/>
              <a:gd name="connsiteX167" fmla="*/ 4038145 w 12193149"/>
              <a:gd name="connsiteY167" fmla="*/ 2101563 h 2344739"/>
              <a:gd name="connsiteX168" fmla="*/ 4036511 w 12193149"/>
              <a:gd name="connsiteY168" fmla="*/ 2097896 h 2344739"/>
              <a:gd name="connsiteX169" fmla="*/ 4034926 w 12193149"/>
              <a:gd name="connsiteY169" fmla="*/ 2098131 h 2344739"/>
              <a:gd name="connsiteX170" fmla="*/ 4005686 w 12193149"/>
              <a:gd name="connsiteY170" fmla="*/ 2085563 h 2344739"/>
              <a:gd name="connsiteX171" fmla="*/ 3937994 w 12193149"/>
              <a:gd name="connsiteY171" fmla="*/ 2068106 h 2344739"/>
              <a:gd name="connsiteX172" fmla="*/ 3898423 w 12193149"/>
              <a:gd name="connsiteY172" fmla="*/ 2062451 h 2344739"/>
              <a:gd name="connsiteX173" fmla="*/ 3790908 w 12193149"/>
              <a:gd name="connsiteY173" fmla="*/ 2042213 h 2344739"/>
              <a:gd name="connsiteX174" fmla="*/ 3683661 w 12193149"/>
              <a:gd name="connsiteY174" fmla="*/ 2018290 h 2344739"/>
              <a:gd name="connsiteX175" fmla="*/ 3611183 w 12193149"/>
              <a:gd name="connsiteY175" fmla="*/ 1986019 h 2344739"/>
              <a:gd name="connsiteX176" fmla="*/ 3605003 w 12193149"/>
              <a:gd name="connsiteY176" fmla="*/ 1987381 h 2344739"/>
              <a:gd name="connsiteX177" fmla="*/ 3595884 w 12193149"/>
              <a:gd name="connsiteY177" fmla="*/ 1987545 h 2344739"/>
              <a:gd name="connsiteX178" fmla="*/ 3595649 w 12193149"/>
              <a:gd name="connsiteY178" fmla="*/ 1987276 h 2344739"/>
              <a:gd name="connsiteX179" fmla="*/ 3587126 w 12193149"/>
              <a:gd name="connsiteY179" fmla="*/ 1987966 h 2344739"/>
              <a:gd name="connsiteX180" fmla="*/ 3537283 w 12193149"/>
              <a:gd name="connsiteY180" fmla="*/ 1978267 h 2344739"/>
              <a:gd name="connsiteX181" fmla="*/ 3474371 w 12193149"/>
              <a:gd name="connsiteY181" fmla="*/ 1974606 h 2344739"/>
              <a:gd name="connsiteX182" fmla="*/ 3401876 w 12193149"/>
              <a:gd name="connsiteY182" fmla="*/ 1962558 h 2344739"/>
              <a:gd name="connsiteX183" fmla="*/ 3365036 w 12193149"/>
              <a:gd name="connsiteY183" fmla="*/ 1979510 h 2344739"/>
              <a:gd name="connsiteX184" fmla="*/ 3345174 w 12193149"/>
              <a:gd name="connsiteY184" fmla="*/ 1981192 h 2344739"/>
              <a:gd name="connsiteX185" fmla="*/ 3342846 w 12193149"/>
              <a:gd name="connsiteY185" fmla="*/ 1980217 h 2344739"/>
              <a:gd name="connsiteX186" fmla="*/ 3263504 w 12193149"/>
              <a:gd name="connsiteY186" fmla="*/ 1986094 h 2344739"/>
              <a:gd name="connsiteX187" fmla="*/ 3143704 w 12193149"/>
              <a:gd name="connsiteY187" fmla="*/ 1993869 h 2344739"/>
              <a:gd name="connsiteX188" fmla="*/ 3031439 w 12193149"/>
              <a:gd name="connsiteY188" fmla="*/ 1996512 h 2344739"/>
              <a:gd name="connsiteX189" fmla="*/ 2782717 w 12193149"/>
              <a:gd name="connsiteY189" fmla="*/ 2018333 h 2344739"/>
              <a:gd name="connsiteX190" fmla="*/ 2647675 w 12193149"/>
              <a:gd name="connsiteY190" fmla="*/ 2028869 h 2344739"/>
              <a:gd name="connsiteX191" fmla="*/ 2569176 w 12193149"/>
              <a:gd name="connsiteY191" fmla="*/ 2002628 h 2344739"/>
              <a:gd name="connsiteX192" fmla="*/ 2444403 w 12193149"/>
              <a:gd name="connsiteY192" fmla="*/ 2016529 h 2344739"/>
              <a:gd name="connsiteX193" fmla="*/ 2316260 w 12193149"/>
              <a:gd name="connsiteY193" fmla="*/ 2024996 h 2344739"/>
              <a:gd name="connsiteX194" fmla="*/ 2209726 w 12193149"/>
              <a:gd name="connsiteY194" fmla="*/ 2019763 h 2344739"/>
              <a:gd name="connsiteX195" fmla="*/ 2095813 w 12193149"/>
              <a:gd name="connsiteY195" fmla="*/ 2003052 h 2344739"/>
              <a:gd name="connsiteX196" fmla="*/ 1998504 w 12193149"/>
              <a:gd name="connsiteY196" fmla="*/ 1995032 h 2344739"/>
              <a:gd name="connsiteX197" fmla="*/ 1929320 w 12193149"/>
              <a:gd name="connsiteY197" fmla="*/ 2016977 h 2344739"/>
              <a:gd name="connsiteX198" fmla="*/ 1922798 w 12193149"/>
              <a:gd name="connsiteY198" fmla="*/ 2012146 h 2344739"/>
              <a:gd name="connsiteX199" fmla="*/ 1874228 w 12193149"/>
              <a:gd name="connsiteY199" fmla="*/ 2013741 h 2344739"/>
              <a:gd name="connsiteX200" fmla="*/ 1787803 w 12193149"/>
              <a:gd name="connsiteY200" fmla="*/ 2041363 h 2344739"/>
              <a:gd name="connsiteX201" fmla="*/ 1739352 w 12193149"/>
              <a:gd name="connsiteY201" fmla="*/ 2036312 h 2344739"/>
              <a:gd name="connsiteX202" fmla="*/ 1676219 w 12193149"/>
              <a:gd name="connsiteY202" fmla="*/ 2019963 h 2344739"/>
              <a:gd name="connsiteX203" fmla="*/ 1609817 w 12193149"/>
              <a:gd name="connsiteY203" fmla="*/ 2013066 h 2344739"/>
              <a:gd name="connsiteX204" fmla="*/ 1497258 w 12193149"/>
              <a:gd name="connsiteY204" fmla="*/ 1987476 h 2344739"/>
              <a:gd name="connsiteX205" fmla="*/ 1151127 w 12193149"/>
              <a:gd name="connsiteY205" fmla="*/ 1938041 h 2344739"/>
              <a:gd name="connsiteX206" fmla="*/ 859417 w 12193149"/>
              <a:gd name="connsiteY206" fmla="*/ 1928608 h 2344739"/>
              <a:gd name="connsiteX207" fmla="*/ 838688 w 12193149"/>
              <a:gd name="connsiteY207" fmla="*/ 1929821 h 2344739"/>
              <a:gd name="connsiteX208" fmla="*/ 817957 w 12193149"/>
              <a:gd name="connsiteY208" fmla="*/ 1927857 h 2344739"/>
              <a:gd name="connsiteX209" fmla="*/ 812654 w 12193149"/>
              <a:gd name="connsiteY209" fmla="*/ 1930751 h 2344739"/>
              <a:gd name="connsiteX210" fmla="*/ 721195 w 12193149"/>
              <a:gd name="connsiteY210" fmla="*/ 1929661 h 2344739"/>
              <a:gd name="connsiteX211" fmla="*/ 720890 w 12193149"/>
              <a:gd name="connsiteY211" fmla="*/ 1928399 h 2344739"/>
              <a:gd name="connsiteX212" fmla="*/ 710023 w 12193149"/>
              <a:gd name="connsiteY212" fmla="*/ 1922722 h 2344739"/>
              <a:gd name="connsiteX213" fmla="*/ 597940 w 12193149"/>
              <a:gd name="connsiteY213" fmla="*/ 1879864 h 2344739"/>
              <a:gd name="connsiteX214" fmla="*/ 579683 w 12193149"/>
              <a:gd name="connsiteY214" fmla="*/ 1877212 h 2344739"/>
              <a:gd name="connsiteX215" fmla="*/ 572865 w 12193149"/>
              <a:gd name="connsiteY215" fmla="*/ 1877401 h 2344739"/>
              <a:gd name="connsiteX216" fmla="*/ 446247 w 12193149"/>
              <a:gd name="connsiteY216" fmla="*/ 1839371 h 2344739"/>
              <a:gd name="connsiteX217" fmla="*/ 405163 w 12193149"/>
              <a:gd name="connsiteY217" fmla="*/ 1833548 h 2344739"/>
              <a:gd name="connsiteX218" fmla="*/ 293583 w 12193149"/>
              <a:gd name="connsiteY218" fmla="*/ 1812852 h 2344739"/>
              <a:gd name="connsiteX219" fmla="*/ 119529 w 12193149"/>
              <a:gd name="connsiteY219" fmla="*/ 1761047 h 2344739"/>
              <a:gd name="connsiteX220" fmla="*/ 16674 w 12193149"/>
              <a:gd name="connsiteY220" fmla="*/ 1758191 h 2344739"/>
              <a:gd name="connsiteX221" fmla="*/ 1150 w 12193149"/>
              <a:gd name="connsiteY221" fmla="*/ 1752722 h 2344739"/>
              <a:gd name="connsiteX222" fmla="*/ 1148 w 12193149"/>
              <a:gd name="connsiteY222" fmla="*/ 222213 h 2344739"/>
              <a:gd name="connsiteX223" fmla="*/ 1148 w 12193149"/>
              <a:gd name="connsiteY223" fmla="*/ 0 h 2344739"/>
              <a:gd name="connsiteX0" fmla="*/ 1148 w 12193149"/>
              <a:gd name="connsiteY0" fmla="*/ 0 h 2344739"/>
              <a:gd name="connsiteX1" fmla="*/ 12193148 w 12193149"/>
              <a:gd name="connsiteY1" fmla="*/ 0 h 2344739"/>
              <a:gd name="connsiteX2" fmla="*/ 12193148 w 12193149"/>
              <a:gd name="connsiteY2" fmla="*/ 222213 h 2344739"/>
              <a:gd name="connsiteX3" fmla="*/ 12193148 w 12193149"/>
              <a:gd name="connsiteY3" fmla="*/ 389190 h 2344739"/>
              <a:gd name="connsiteX4" fmla="*/ 12193149 w 12193149"/>
              <a:gd name="connsiteY4" fmla="*/ 579739 h 2344739"/>
              <a:gd name="connsiteX5" fmla="*/ 12185986 w 12193149"/>
              <a:gd name="connsiteY5" fmla="*/ 584189 h 2344739"/>
              <a:gd name="connsiteX6" fmla="*/ 12156363 w 12193149"/>
              <a:gd name="connsiteY6" fmla="*/ 597366 h 2344739"/>
              <a:gd name="connsiteX7" fmla="*/ 12139215 w 12193149"/>
              <a:gd name="connsiteY7" fmla="*/ 623179 h 2344739"/>
              <a:gd name="connsiteX8" fmla="*/ 12126327 w 12193149"/>
              <a:gd name="connsiteY8" fmla="*/ 624690 h 2344739"/>
              <a:gd name="connsiteX9" fmla="*/ 12124007 w 12193149"/>
              <a:gd name="connsiteY9" fmla="*/ 624794 h 2344739"/>
              <a:gd name="connsiteX10" fmla="*/ 12116854 w 12193149"/>
              <a:gd name="connsiteY10" fmla="*/ 628608 h 2344739"/>
              <a:gd name="connsiteX11" fmla="*/ 12099497 w 12193149"/>
              <a:gd name="connsiteY11" fmla="*/ 628139 h 2344739"/>
              <a:gd name="connsiteX12" fmla="*/ 12087073 w 12193149"/>
              <a:gd name="connsiteY12" fmla="*/ 636341 h 2344739"/>
              <a:gd name="connsiteX13" fmla="*/ 12031073 w 12193149"/>
              <a:gd name="connsiteY13" fmla="*/ 680009 h 2344739"/>
              <a:gd name="connsiteX14" fmla="*/ 11995833 w 12193149"/>
              <a:gd name="connsiteY14" fmla="*/ 703458 h 2344739"/>
              <a:gd name="connsiteX15" fmla="*/ 11979717 w 12193149"/>
              <a:gd name="connsiteY15" fmla="*/ 708161 h 2344739"/>
              <a:gd name="connsiteX16" fmla="*/ 11959046 w 12193149"/>
              <a:gd name="connsiteY16" fmla="*/ 717558 h 2344739"/>
              <a:gd name="connsiteX17" fmla="*/ 11920454 w 12193149"/>
              <a:gd name="connsiteY17" fmla="*/ 730883 h 2344739"/>
              <a:gd name="connsiteX18" fmla="*/ 11903656 w 12193149"/>
              <a:gd name="connsiteY18" fmla="*/ 742426 h 2344739"/>
              <a:gd name="connsiteX19" fmla="*/ 11895048 w 12193149"/>
              <a:gd name="connsiteY19" fmla="*/ 744791 h 2344739"/>
              <a:gd name="connsiteX20" fmla="*/ 11891968 w 12193149"/>
              <a:gd name="connsiteY20" fmla="*/ 755729 h 2344739"/>
              <a:gd name="connsiteX21" fmla="*/ 11870776 w 12193149"/>
              <a:gd name="connsiteY21" fmla="*/ 777816 h 2344739"/>
              <a:gd name="connsiteX22" fmla="*/ 11813376 w 12193149"/>
              <a:gd name="connsiteY22" fmla="*/ 797659 h 2344739"/>
              <a:gd name="connsiteX23" fmla="*/ 11749767 w 12193149"/>
              <a:gd name="connsiteY23" fmla="*/ 872002 h 2344739"/>
              <a:gd name="connsiteX24" fmla="*/ 11590693 w 12193149"/>
              <a:gd name="connsiteY24" fmla="*/ 963777 h 2344739"/>
              <a:gd name="connsiteX25" fmla="*/ 11506817 w 12193149"/>
              <a:gd name="connsiteY25" fmla="*/ 1033623 h 2344739"/>
              <a:gd name="connsiteX26" fmla="*/ 11280332 w 12193149"/>
              <a:gd name="connsiteY26" fmla="*/ 1223571 h 2344739"/>
              <a:gd name="connsiteX27" fmla="*/ 11228309 w 12193149"/>
              <a:gd name="connsiteY27" fmla="*/ 1276236 h 2344739"/>
              <a:gd name="connsiteX28" fmla="*/ 11218087 w 12193149"/>
              <a:gd name="connsiteY28" fmla="*/ 1275961 h 2344739"/>
              <a:gd name="connsiteX29" fmla="*/ 11217184 w 12193149"/>
              <a:gd name="connsiteY29" fmla="*/ 1275018 h 2344739"/>
              <a:gd name="connsiteX30" fmla="*/ 11188885 w 12193149"/>
              <a:gd name="connsiteY30" fmla="*/ 1292383 h 2344739"/>
              <a:gd name="connsiteX31" fmla="*/ 11184501 w 12193149"/>
              <a:gd name="connsiteY31" fmla="*/ 1292525 h 2344739"/>
              <a:gd name="connsiteX32" fmla="*/ 11166854 w 12193149"/>
              <a:gd name="connsiteY32" fmla="*/ 1306612 h 2344739"/>
              <a:gd name="connsiteX33" fmla="*/ 11157311 w 12193149"/>
              <a:gd name="connsiteY33" fmla="*/ 1312414 h 2344739"/>
              <a:gd name="connsiteX34" fmla="*/ 11155496 w 12193149"/>
              <a:gd name="connsiteY34" fmla="*/ 1317097 h 2344739"/>
              <a:gd name="connsiteX35" fmla="*/ 11140961 w 12193149"/>
              <a:gd name="connsiteY35" fmla="*/ 1324115 h 2344739"/>
              <a:gd name="connsiteX36" fmla="*/ 11138961 w 12193149"/>
              <a:gd name="connsiteY36" fmla="*/ 1323772 h 2344739"/>
              <a:gd name="connsiteX37" fmla="*/ 11128208 w 12193149"/>
              <a:gd name="connsiteY37" fmla="*/ 1333832 h 2344739"/>
              <a:gd name="connsiteX38" fmla="*/ 11120691 w 12193149"/>
              <a:gd name="connsiteY38" fmla="*/ 1347424 h 2344739"/>
              <a:gd name="connsiteX39" fmla="*/ 10894683 w 12193149"/>
              <a:gd name="connsiteY39" fmla="*/ 1473399 h 2344739"/>
              <a:gd name="connsiteX40" fmla="*/ 10773300 w 12193149"/>
              <a:gd name="connsiteY40" fmla="*/ 1523191 h 2344739"/>
              <a:gd name="connsiteX41" fmla="*/ 10627668 w 12193149"/>
              <a:gd name="connsiteY41" fmla="*/ 1559229 h 2344739"/>
              <a:gd name="connsiteX42" fmla="*/ 10581895 w 12193149"/>
              <a:gd name="connsiteY42" fmla="*/ 1568689 h 2344739"/>
              <a:gd name="connsiteX43" fmla="*/ 10547790 w 12193149"/>
              <a:gd name="connsiteY43" fmla="*/ 1598423 h 2344739"/>
              <a:gd name="connsiteX44" fmla="*/ 10529643 w 12193149"/>
              <a:gd name="connsiteY44" fmla="*/ 1596907 h 2344739"/>
              <a:gd name="connsiteX45" fmla="*/ 10526446 w 12193149"/>
              <a:gd name="connsiteY45" fmla="*/ 1596411 h 2344739"/>
              <a:gd name="connsiteX46" fmla="*/ 10515129 w 12193149"/>
              <a:gd name="connsiteY46" fmla="*/ 1599537 h 2344739"/>
              <a:gd name="connsiteX47" fmla="*/ 10491735 w 12193149"/>
              <a:gd name="connsiteY47" fmla="*/ 1594156 h 2344739"/>
              <a:gd name="connsiteX48" fmla="*/ 10471418 w 12193149"/>
              <a:gd name="connsiteY48" fmla="*/ 1601693 h 2344739"/>
              <a:gd name="connsiteX49" fmla="*/ 10377042 w 12193149"/>
              <a:gd name="connsiteY49" fmla="*/ 1644598 h 2344739"/>
              <a:gd name="connsiteX50" fmla="*/ 10319338 w 12193149"/>
              <a:gd name="connsiteY50" fmla="*/ 1666221 h 2344739"/>
              <a:gd name="connsiteX51" fmla="*/ 10295467 w 12193149"/>
              <a:gd name="connsiteY51" fmla="*/ 1668079 h 2344739"/>
              <a:gd name="connsiteX52" fmla="*/ 10263443 w 12193149"/>
              <a:gd name="connsiteY52" fmla="*/ 1674948 h 2344739"/>
              <a:gd name="connsiteX53" fmla="*/ 10205418 w 12193149"/>
              <a:gd name="connsiteY53" fmla="*/ 1682149 h 2344739"/>
              <a:gd name="connsiteX54" fmla="*/ 10177759 w 12193149"/>
              <a:gd name="connsiteY54" fmla="*/ 1692943 h 2344739"/>
              <a:gd name="connsiteX55" fmla="*/ 10165070 w 12193149"/>
              <a:gd name="connsiteY55" fmla="*/ 1693739 h 2344739"/>
              <a:gd name="connsiteX56" fmla="*/ 10156308 w 12193149"/>
              <a:gd name="connsiteY56" fmla="*/ 1707487 h 2344739"/>
              <a:gd name="connsiteX57" fmla="*/ 10118267 w 12193149"/>
              <a:gd name="connsiteY57" fmla="*/ 1731142 h 2344739"/>
              <a:gd name="connsiteX58" fmla="*/ 10101593 w 12193149"/>
              <a:gd name="connsiteY58" fmla="*/ 1742432 h 2344739"/>
              <a:gd name="connsiteX59" fmla="*/ 10083317 w 12193149"/>
              <a:gd name="connsiteY59" fmla="*/ 1743296 h 2344739"/>
              <a:gd name="connsiteX60" fmla="*/ 10040388 w 12193149"/>
              <a:gd name="connsiteY60" fmla="*/ 1741632 h 2344739"/>
              <a:gd name="connsiteX61" fmla="*/ 9961167 w 12193149"/>
              <a:gd name="connsiteY61" fmla="*/ 1757147 h 2344739"/>
              <a:gd name="connsiteX62" fmla="*/ 9848940 w 12193149"/>
              <a:gd name="connsiteY62" fmla="*/ 1763915 h 2344739"/>
              <a:gd name="connsiteX63" fmla="*/ 9729457 w 12193149"/>
              <a:gd name="connsiteY63" fmla="*/ 1784122 h 2344739"/>
              <a:gd name="connsiteX64" fmla="*/ 9585655 w 12193149"/>
              <a:gd name="connsiteY64" fmla="*/ 1795542 h 2344739"/>
              <a:gd name="connsiteX65" fmla="*/ 9344200 w 12193149"/>
              <a:gd name="connsiteY65" fmla="*/ 1841244 h 2344739"/>
              <a:gd name="connsiteX66" fmla="*/ 9232518 w 12193149"/>
              <a:gd name="connsiteY66" fmla="*/ 1893149 h 2344739"/>
              <a:gd name="connsiteX67" fmla="*/ 9195958 w 12193149"/>
              <a:gd name="connsiteY67" fmla="*/ 1903228 h 2344739"/>
              <a:gd name="connsiteX68" fmla="*/ 9114960 w 12193149"/>
              <a:gd name="connsiteY68" fmla="*/ 1919069 h 2344739"/>
              <a:gd name="connsiteX69" fmla="*/ 9054601 w 12193149"/>
              <a:gd name="connsiteY69" fmla="*/ 1910755 h 2344739"/>
              <a:gd name="connsiteX70" fmla="*/ 9006634 w 12193149"/>
              <a:gd name="connsiteY70" fmla="*/ 1914040 h 2344739"/>
              <a:gd name="connsiteX71" fmla="*/ 9006349 w 12193149"/>
              <a:gd name="connsiteY71" fmla="*/ 1913800 h 2344739"/>
              <a:gd name="connsiteX72" fmla="*/ 8997380 w 12193149"/>
              <a:gd name="connsiteY72" fmla="*/ 1915011 h 2344739"/>
              <a:gd name="connsiteX73" fmla="*/ 8991542 w 12193149"/>
              <a:gd name="connsiteY73" fmla="*/ 1917072 h 2344739"/>
              <a:gd name="connsiteX74" fmla="*/ 8975485 w 12193149"/>
              <a:gd name="connsiteY74" fmla="*/ 1920298 h 2344739"/>
              <a:gd name="connsiteX75" fmla="*/ 8969159 w 12193149"/>
              <a:gd name="connsiteY75" fmla="*/ 1919598 h 2344739"/>
              <a:gd name="connsiteX76" fmla="*/ 8964196 w 12193149"/>
              <a:gd name="connsiteY76" fmla="*/ 1917373 h 2344739"/>
              <a:gd name="connsiteX77" fmla="*/ 8930136 w 12193149"/>
              <a:gd name="connsiteY77" fmla="*/ 1914185 h 2344739"/>
              <a:gd name="connsiteX78" fmla="*/ 8753592 w 12193149"/>
              <a:gd name="connsiteY78" fmla="*/ 1933417 h 2344739"/>
              <a:gd name="connsiteX79" fmla="*/ 8708995 w 12193149"/>
              <a:gd name="connsiteY79" fmla="*/ 1935518 h 2344739"/>
              <a:gd name="connsiteX80" fmla="*/ 8597219 w 12193149"/>
              <a:gd name="connsiteY80" fmla="*/ 1944090 h 2344739"/>
              <a:gd name="connsiteX81" fmla="*/ 8526378 w 12193149"/>
              <a:gd name="connsiteY81" fmla="*/ 1929248 h 2344739"/>
              <a:gd name="connsiteX82" fmla="*/ 8512131 w 12193149"/>
              <a:gd name="connsiteY82" fmla="*/ 1935163 h 2344739"/>
              <a:gd name="connsiteX83" fmla="*/ 8507315 w 12193149"/>
              <a:gd name="connsiteY83" fmla="*/ 1938164 h 2344739"/>
              <a:gd name="connsiteX84" fmla="*/ 8499116 w 12193149"/>
              <a:gd name="connsiteY84" fmla="*/ 1940902 h 2344739"/>
              <a:gd name="connsiteX85" fmla="*/ 8498742 w 12193149"/>
              <a:gd name="connsiteY85" fmla="*/ 1940723 h 2344739"/>
              <a:gd name="connsiteX86" fmla="*/ 8491397 w 12193149"/>
              <a:gd name="connsiteY86" fmla="*/ 1943773 h 2344739"/>
              <a:gd name="connsiteX87" fmla="*/ 8368330 w 12193149"/>
              <a:gd name="connsiteY87" fmla="*/ 1957815 h 2344739"/>
              <a:gd name="connsiteX88" fmla="*/ 8354947 w 12193149"/>
              <a:gd name="connsiteY88" fmla="*/ 1958009 h 2344739"/>
              <a:gd name="connsiteX89" fmla="*/ 8321252 w 12193149"/>
              <a:gd name="connsiteY89" fmla="*/ 1974587 h 2344739"/>
              <a:gd name="connsiteX90" fmla="*/ 8315581 w 12193149"/>
              <a:gd name="connsiteY90" fmla="*/ 1974913 h 2344739"/>
              <a:gd name="connsiteX91" fmla="*/ 8296322 w 12193149"/>
              <a:gd name="connsiteY91" fmla="*/ 1988808 h 2344739"/>
              <a:gd name="connsiteX92" fmla="*/ 8285424 w 12193149"/>
              <a:gd name="connsiteY92" fmla="*/ 1994631 h 2344739"/>
              <a:gd name="connsiteX93" fmla="*/ 8284298 w 12193149"/>
              <a:gd name="connsiteY93" fmla="*/ 1999074 h 2344739"/>
              <a:gd name="connsiteX94" fmla="*/ 8267224 w 12193149"/>
              <a:gd name="connsiteY94" fmla="*/ 2006249 h 2344739"/>
              <a:gd name="connsiteX95" fmla="*/ 8264525 w 12193149"/>
              <a:gd name="connsiteY95" fmla="*/ 2006019 h 2344739"/>
              <a:gd name="connsiteX96" fmla="*/ 8253181 w 12193149"/>
              <a:gd name="connsiteY96" fmla="*/ 2015862 h 2344739"/>
              <a:gd name="connsiteX97" fmla="*/ 8246982 w 12193149"/>
              <a:gd name="connsiteY97" fmla="*/ 2028854 h 2344739"/>
              <a:gd name="connsiteX98" fmla="*/ 8091420 w 12193149"/>
              <a:gd name="connsiteY98" fmla="*/ 2075015 h 2344739"/>
              <a:gd name="connsiteX99" fmla="*/ 7906555 w 12193149"/>
              <a:gd name="connsiteY99" fmla="*/ 2116988 h 2344739"/>
              <a:gd name="connsiteX100" fmla="*/ 7719893 w 12193149"/>
              <a:gd name="connsiteY100" fmla="*/ 2142703 h 2344739"/>
              <a:gd name="connsiteX101" fmla="*/ 7615495 w 12193149"/>
              <a:gd name="connsiteY101" fmla="*/ 2139232 h 2344739"/>
              <a:gd name="connsiteX102" fmla="*/ 7528691 w 12193149"/>
              <a:gd name="connsiteY102" fmla="*/ 2145060 h 2344739"/>
              <a:gd name="connsiteX103" fmla="*/ 7520719 w 12193149"/>
              <a:gd name="connsiteY103" fmla="*/ 2147613 h 2344739"/>
              <a:gd name="connsiteX104" fmla="*/ 7508559 w 12193149"/>
              <a:gd name="connsiteY104" fmla="*/ 2148948 h 2344739"/>
              <a:gd name="connsiteX105" fmla="*/ 7508188 w 12193149"/>
              <a:gd name="connsiteY105" fmla="*/ 2148621 h 2344739"/>
              <a:gd name="connsiteX106" fmla="*/ 7496943 w 12193149"/>
              <a:gd name="connsiteY106" fmla="*/ 2150573 h 2344739"/>
              <a:gd name="connsiteX107" fmla="*/ 7406539 w 12193149"/>
              <a:gd name="connsiteY107" fmla="*/ 2142468 h 2344739"/>
              <a:gd name="connsiteX108" fmla="*/ 7219707 w 12193149"/>
              <a:gd name="connsiteY108" fmla="*/ 2156680 h 2344739"/>
              <a:gd name="connsiteX109" fmla="*/ 7202249 w 12193149"/>
              <a:gd name="connsiteY109" fmla="*/ 2161230 h 2344739"/>
              <a:gd name="connsiteX110" fmla="*/ 7198152 w 12193149"/>
              <a:gd name="connsiteY110" fmla="*/ 2166588 h 2344739"/>
              <a:gd name="connsiteX111" fmla="*/ 7171956 w 12193149"/>
              <a:gd name="connsiteY111" fmla="*/ 2171236 h 2344739"/>
              <a:gd name="connsiteX112" fmla="*/ 7098136 w 12193149"/>
              <a:gd name="connsiteY112" fmla="*/ 2183464 h 2344739"/>
              <a:gd name="connsiteX113" fmla="*/ 7019644 w 12193149"/>
              <a:gd name="connsiteY113" fmla="*/ 2183090 h 2344739"/>
              <a:gd name="connsiteX114" fmla="*/ 6905294 w 12193149"/>
              <a:gd name="connsiteY114" fmla="*/ 2212596 h 2344739"/>
              <a:gd name="connsiteX115" fmla="*/ 6709370 w 12193149"/>
              <a:gd name="connsiteY115" fmla="*/ 2240551 h 2344739"/>
              <a:gd name="connsiteX116" fmla="*/ 6550602 w 12193149"/>
              <a:gd name="connsiteY116" fmla="*/ 2269327 h 2344739"/>
              <a:gd name="connsiteX117" fmla="*/ 6318708 w 12193149"/>
              <a:gd name="connsiteY117" fmla="*/ 2316127 h 2344739"/>
              <a:gd name="connsiteX118" fmla="*/ 6169822 w 12193149"/>
              <a:gd name="connsiteY118" fmla="*/ 2318214 h 2344739"/>
              <a:gd name="connsiteX119" fmla="*/ 6074996 w 12193149"/>
              <a:gd name="connsiteY119" fmla="*/ 2338676 h 2344739"/>
              <a:gd name="connsiteX120" fmla="*/ 6069677 w 12193149"/>
              <a:gd name="connsiteY120" fmla="*/ 2337139 h 2344739"/>
              <a:gd name="connsiteX121" fmla="*/ 6049786 w 12193149"/>
              <a:gd name="connsiteY121" fmla="*/ 2337822 h 2344739"/>
              <a:gd name="connsiteX122" fmla="*/ 6042433 w 12193149"/>
              <a:gd name="connsiteY122" fmla="*/ 2329473 h 2344739"/>
              <a:gd name="connsiteX123" fmla="*/ 6011238 w 12193149"/>
              <a:gd name="connsiteY123" fmla="*/ 2324380 h 2344739"/>
              <a:gd name="connsiteX124" fmla="*/ 5958523 w 12193149"/>
              <a:gd name="connsiteY124" fmla="*/ 2328024 h 2344739"/>
              <a:gd name="connsiteX125" fmla="*/ 5760067 w 12193149"/>
              <a:gd name="connsiteY125" fmla="*/ 2343716 h 2344739"/>
              <a:gd name="connsiteX126" fmla="*/ 5628108 w 12193149"/>
              <a:gd name="connsiteY126" fmla="*/ 2344739 h 2344739"/>
              <a:gd name="connsiteX127" fmla="*/ 5472054 w 12193149"/>
              <a:gd name="connsiteY127" fmla="*/ 2330719 h 2344739"/>
              <a:gd name="connsiteX128" fmla="*/ 5433909 w 12193149"/>
              <a:gd name="connsiteY128" fmla="*/ 2319466 h 2344739"/>
              <a:gd name="connsiteX129" fmla="*/ 5382817 w 12193149"/>
              <a:gd name="connsiteY129" fmla="*/ 2301764 h 2344739"/>
              <a:gd name="connsiteX130" fmla="*/ 5262912 w 12193149"/>
              <a:gd name="connsiteY130" fmla="*/ 2281347 h 2344739"/>
              <a:gd name="connsiteX131" fmla="*/ 5224109 w 12193149"/>
              <a:gd name="connsiteY131" fmla="*/ 2270223 h 2344739"/>
              <a:gd name="connsiteX132" fmla="*/ 5175808 w 12193149"/>
              <a:gd name="connsiteY132" fmla="*/ 2267233 h 2344739"/>
              <a:gd name="connsiteX133" fmla="*/ 5157702 w 12193149"/>
              <a:gd name="connsiteY133" fmla="*/ 2260010 h 2344739"/>
              <a:gd name="connsiteX134" fmla="*/ 5143747 w 12193149"/>
              <a:gd name="connsiteY134" fmla="*/ 2256610 h 2344739"/>
              <a:gd name="connsiteX135" fmla="*/ 5140744 w 12193149"/>
              <a:gd name="connsiteY135" fmla="*/ 2254509 h 2344739"/>
              <a:gd name="connsiteX136" fmla="*/ 5122807 w 12193149"/>
              <a:gd name="connsiteY136" fmla="*/ 2243656 h 2344739"/>
              <a:gd name="connsiteX137" fmla="*/ 5066938 w 12193149"/>
              <a:gd name="connsiteY137" fmla="*/ 2250227 h 2344739"/>
              <a:gd name="connsiteX138" fmla="*/ 5012662 w 12193149"/>
              <a:gd name="connsiteY138" fmla="*/ 2233846 h 2344739"/>
              <a:gd name="connsiteX139" fmla="*/ 4841589 w 12193149"/>
              <a:gd name="connsiteY139" fmla="*/ 2209829 h 2344739"/>
              <a:gd name="connsiteX140" fmla="*/ 4763595 w 12193149"/>
              <a:gd name="connsiteY140" fmla="*/ 2182061 h 2344739"/>
              <a:gd name="connsiteX141" fmla="*/ 4724334 w 12193149"/>
              <a:gd name="connsiteY141" fmla="*/ 2173047 h 2344739"/>
              <a:gd name="connsiteX142" fmla="*/ 4722324 w 12193149"/>
              <a:gd name="connsiteY142" fmla="*/ 2172298 h 2344739"/>
              <a:gd name="connsiteX143" fmla="*/ 4723259 w 12193149"/>
              <a:gd name="connsiteY143" fmla="*/ 2172087 h 2344739"/>
              <a:gd name="connsiteX144" fmla="*/ 4718350 w 12193149"/>
              <a:gd name="connsiteY144" fmla="*/ 2170817 h 2344739"/>
              <a:gd name="connsiteX145" fmla="*/ 4722324 w 12193149"/>
              <a:gd name="connsiteY145" fmla="*/ 2172298 h 2344739"/>
              <a:gd name="connsiteX146" fmla="*/ 4716674 w 12193149"/>
              <a:gd name="connsiteY146" fmla="*/ 2173573 h 2344739"/>
              <a:gd name="connsiteX147" fmla="*/ 4516962 w 12193149"/>
              <a:gd name="connsiteY147" fmla="*/ 2163671 h 2344739"/>
              <a:gd name="connsiteX148" fmla="*/ 4429691 w 12193149"/>
              <a:gd name="connsiteY148" fmla="*/ 2153020 h 2344739"/>
              <a:gd name="connsiteX149" fmla="*/ 4364023 w 12193149"/>
              <a:gd name="connsiteY149" fmla="*/ 2151674 h 2344739"/>
              <a:gd name="connsiteX150" fmla="*/ 4318114 w 12193149"/>
              <a:gd name="connsiteY150" fmla="*/ 2158289 h 2344739"/>
              <a:gd name="connsiteX151" fmla="*/ 4316258 w 12193149"/>
              <a:gd name="connsiteY151" fmla="*/ 2156948 h 2344739"/>
              <a:gd name="connsiteX152" fmla="*/ 4296292 w 12193149"/>
              <a:gd name="connsiteY152" fmla="*/ 2155069 h 2344739"/>
              <a:gd name="connsiteX153" fmla="*/ 4291212 w 12193149"/>
              <a:gd name="connsiteY153" fmla="*/ 2157986 h 2344739"/>
              <a:gd name="connsiteX154" fmla="*/ 4277290 w 12193149"/>
              <a:gd name="connsiteY154" fmla="*/ 2157740 h 2344739"/>
              <a:gd name="connsiteX155" fmla="*/ 4249265 w 12193149"/>
              <a:gd name="connsiteY155" fmla="*/ 2160064 h 2344739"/>
              <a:gd name="connsiteX156" fmla="*/ 4203199 w 12193149"/>
              <a:gd name="connsiteY156" fmla="*/ 2157269 h 2344739"/>
              <a:gd name="connsiteX157" fmla="*/ 4202893 w 12193149"/>
              <a:gd name="connsiteY157" fmla="*/ 2156010 h 2344739"/>
              <a:gd name="connsiteX158" fmla="*/ 4192396 w 12193149"/>
              <a:gd name="connsiteY158" fmla="*/ 2150376 h 2344739"/>
              <a:gd name="connsiteX159" fmla="*/ 4143893 w 12193149"/>
              <a:gd name="connsiteY159" fmla="*/ 2134511 h 2344739"/>
              <a:gd name="connsiteX160" fmla="*/ 4084245 w 12193149"/>
              <a:gd name="connsiteY160" fmla="*/ 2107978 h 2344739"/>
              <a:gd name="connsiteX161" fmla="*/ 4075694 w 12193149"/>
              <a:gd name="connsiteY161" fmla="*/ 2107143 h 2344739"/>
              <a:gd name="connsiteX162" fmla="*/ 4075575 w 12193149"/>
              <a:gd name="connsiteY162" fmla="*/ 2106844 h 2344739"/>
              <a:gd name="connsiteX163" fmla="*/ 4066658 w 12193149"/>
              <a:gd name="connsiteY163" fmla="*/ 2105400 h 2344739"/>
              <a:gd name="connsiteX164" fmla="*/ 4060102 w 12193149"/>
              <a:gd name="connsiteY164" fmla="*/ 2105618 h 2344739"/>
              <a:gd name="connsiteX165" fmla="*/ 4043512 w 12193149"/>
              <a:gd name="connsiteY165" fmla="*/ 2103997 h 2344739"/>
              <a:gd name="connsiteX166" fmla="*/ 4038145 w 12193149"/>
              <a:gd name="connsiteY166" fmla="*/ 2101563 h 2344739"/>
              <a:gd name="connsiteX167" fmla="*/ 4036511 w 12193149"/>
              <a:gd name="connsiteY167" fmla="*/ 2097896 h 2344739"/>
              <a:gd name="connsiteX168" fmla="*/ 4034926 w 12193149"/>
              <a:gd name="connsiteY168" fmla="*/ 2098131 h 2344739"/>
              <a:gd name="connsiteX169" fmla="*/ 4005686 w 12193149"/>
              <a:gd name="connsiteY169" fmla="*/ 2085563 h 2344739"/>
              <a:gd name="connsiteX170" fmla="*/ 3937994 w 12193149"/>
              <a:gd name="connsiteY170" fmla="*/ 2068106 h 2344739"/>
              <a:gd name="connsiteX171" fmla="*/ 3898423 w 12193149"/>
              <a:gd name="connsiteY171" fmla="*/ 2062451 h 2344739"/>
              <a:gd name="connsiteX172" fmla="*/ 3790908 w 12193149"/>
              <a:gd name="connsiteY172" fmla="*/ 2042213 h 2344739"/>
              <a:gd name="connsiteX173" fmla="*/ 3683661 w 12193149"/>
              <a:gd name="connsiteY173" fmla="*/ 2018290 h 2344739"/>
              <a:gd name="connsiteX174" fmla="*/ 3611183 w 12193149"/>
              <a:gd name="connsiteY174" fmla="*/ 1986019 h 2344739"/>
              <a:gd name="connsiteX175" fmla="*/ 3605003 w 12193149"/>
              <a:gd name="connsiteY175" fmla="*/ 1987381 h 2344739"/>
              <a:gd name="connsiteX176" fmla="*/ 3595884 w 12193149"/>
              <a:gd name="connsiteY176" fmla="*/ 1987545 h 2344739"/>
              <a:gd name="connsiteX177" fmla="*/ 3595649 w 12193149"/>
              <a:gd name="connsiteY177" fmla="*/ 1987276 h 2344739"/>
              <a:gd name="connsiteX178" fmla="*/ 3587126 w 12193149"/>
              <a:gd name="connsiteY178" fmla="*/ 1987966 h 2344739"/>
              <a:gd name="connsiteX179" fmla="*/ 3537283 w 12193149"/>
              <a:gd name="connsiteY179" fmla="*/ 1978267 h 2344739"/>
              <a:gd name="connsiteX180" fmla="*/ 3474371 w 12193149"/>
              <a:gd name="connsiteY180" fmla="*/ 1974606 h 2344739"/>
              <a:gd name="connsiteX181" fmla="*/ 3401876 w 12193149"/>
              <a:gd name="connsiteY181" fmla="*/ 1962558 h 2344739"/>
              <a:gd name="connsiteX182" fmla="*/ 3365036 w 12193149"/>
              <a:gd name="connsiteY182" fmla="*/ 1979510 h 2344739"/>
              <a:gd name="connsiteX183" fmla="*/ 3345174 w 12193149"/>
              <a:gd name="connsiteY183" fmla="*/ 1981192 h 2344739"/>
              <a:gd name="connsiteX184" fmla="*/ 3342846 w 12193149"/>
              <a:gd name="connsiteY184" fmla="*/ 1980217 h 2344739"/>
              <a:gd name="connsiteX185" fmla="*/ 3263504 w 12193149"/>
              <a:gd name="connsiteY185" fmla="*/ 1986094 h 2344739"/>
              <a:gd name="connsiteX186" fmla="*/ 3143704 w 12193149"/>
              <a:gd name="connsiteY186" fmla="*/ 1993869 h 2344739"/>
              <a:gd name="connsiteX187" fmla="*/ 3031439 w 12193149"/>
              <a:gd name="connsiteY187" fmla="*/ 1996512 h 2344739"/>
              <a:gd name="connsiteX188" fmla="*/ 2782717 w 12193149"/>
              <a:gd name="connsiteY188" fmla="*/ 2018333 h 2344739"/>
              <a:gd name="connsiteX189" fmla="*/ 2647675 w 12193149"/>
              <a:gd name="connsiteY189" fmla="*/ 2028869 h 2344739"/>
              <a:gd name="connsiteX190" fmla="*/ 2569176 w 12193149"/>
              <a:gd name="connsiteY190" fmla="*/ 2002628 h 2344739"/>
              <a:gd name="connsiteX191" fmla="*/ 2444403 w 12193149"/>
              <a:gd name="connsiteY191" fmla="*/ 2016529 h 2344739"/>
              <a:gd name="connsiteX192" fmla="*/ 2316260 w 12193149"/>
              <a:gd name="connsiteY192" fmla="*/ 2024996 h 2344739"/>
              <a:gd name="connsiteX193" fmla="*/ 2209726 w 12193149"/>
              <a:gd name="connsiteY193" fmla="*/ 2019763 h 2344739"/>
              <a:gd name="connsiteX194" fmla="*/ 2095813 w 12193149"/>
              <a:gd name="connsiteY194" fmla="*/ 2003052 h 2344739"/>
              <a:gd name="connsiteX195" fmla="*/ 1998504 w 12193149"/>
              <a:gd name="connsiteY195" fmla="*/ 1995032 h 2344739"/>
              <a:gd name="connsiteX196" fmla="*/ 1929320 w 12193149"/>
              <a:gd name="connsiteY196" fmla="*/ 2016977 h 2344739"/>
              <a:gd name="connsiteX197" fmla="*/ 1922798 w 12193149"/>
              <a:gd name="connsiteY197" fmla="*/ 2012146 h 2344739"/>
              <a:gd name="connsiteX198" fmla="*/ 1874228 w 12193149"/>
              <a:gd name="connsiteY198" fmla="*/ 2013741 h 2344739"/>
              <a:gd name="connsiteX199" fmla="*/ 1787803 w 12193149"/>
              <a:gd name="connsiteY199" fmla="*/ 2041363 h 2344739"/>
              <a:gd name="connsiteX200" fmla="*/ 1739352 w 12193149"/>
              <a:gd name="connsiteY200" fmla="*/ 2036312 h 2344739"/>
              <a:gd name="connsiteX201" fmla="*/ 1676219 w 12193149"/>
              <a:gd name="connsiteY201" fmla="*/ 2019963 h 2344739"/>
              <a:gd name="connsiteX202" fmla="*/ 1609817 w 12193149"/>
              <a:gd name="connsiteY202" fmla="*/ 2013066 h 2344739"/>
              <a:gd name="connsiteX203" fmla="*/ 1497258 w 12193149"/>
              <a:gd name="connsiteY203" fmla="*/ 1987476 h 2344739"/>
              <a:gd name="connsiteX204" fmla="*/ 1151127 w 12193149"/>
              <a:gd name="connsiteY204" fmla="*/ 1938041 h 2344739"/>
              <a:gd name="connsiteX205" fmla="*/ 859417 w 12193149"/>
              <a:gd name="connsiteY205" fmla="*/ 1928608 h 2344739"/>
              <a:gd name="connsiteX206" fmla="*/ 838688 w 12193149"/>
              <a:gd name="connsiteY206" fmla="*/ 1929821 h 2344739"/>
              <a:gd name="connsiteX207" fmla="*/ 817957 w 12193149"/>
              <a:gd name="connsiteY207" fmla="*/ 1927857 h 2344739"/>
              <a:gd name="connsiteX208" fmla="*/ 812654 w 12193149"/>
              <a:gd name="connsiteY208" fmla="*/ 1930751 h 2344739"/>
              <a:gd name="connsiteX209" fmla="*/ 721195 w 12193149"/>
              <a:gd name="connsiteY209" fmla="*/ 1929661 h 2344739"/>
              <a:gd name="connsiteX210" fmla="*/ 720890 w 12193149"/>
              <a:gd name="connsiteY210" fmla="*/ 1928399 h 2344739"/>
              <a:gd name="connsiteX211" fmla="*/ 710023 w 12193149"/>
              <a:gd name="connsiteY211" fmla="*/ 1922722 h 2344739"/>
              <a:gd name="connsiteX212" fmla="*/ 597940 w 12193149"/>
              <a:gd name="connsiteY212" fmla="*/ 1879864 h 2344739"/>
              <a:gd name="connsiteX213" fmla="*/ 579683 w 12193149"/>
              <a:gd name="connsiteY213" fmla="*/ 1877212 h 2344739"/>
              <a:gd name="connsiteX214" fmla="*/ 572865 w 12193149"/>
              <a:gd name="connsiteY214" fmla="*/ 1877401 h 2344739"/>
              <a:gd name="connsiteX215" fmla="*/ 446247 w 12193149"/>
              <a:gd name="connsiteY215" fmla="*/ 1839371 h 2344739"/>
              <a:gd name="connsiteX216" fmla="*/ 405163 w 12193149"/>
              <a:gd name="connsiteY216" fmla="*/ 1833548 h 2344739"/>
              <a:gd name="connsiteX217" fmla="*/ 293583 w 12193149"/>
              <a:gd name="connsiteY217" fmla="*/ 1812852 h 2344739"/>
              <a:gd name="connsiteX218" fmla="*/ 119529 w 12193149"/>
              <a:gd name="connsiteY218" fmla="*/ 1761047 h 2344739"/>
              <a:gd name="connsiteX219" fmla="*/ 16674 w 12193149"/>
              <a:gd name="connsiteY219" fmla="*/ 1758191 h 2344739"/>
              <a:gd name="connsiteX220" fmla="*/ 1150 w 12193149"/>
              <a:gd name="connsiteY220" fmla="*/ 1752722 h 2344739"/>
              <a:gd name="connsiteX221" fmla="*/ 1148 w 12193149"/>
              <a:gd name="connsiteY221" fmla="*/ 222213 h 2344739"/>
              <a:gd name="connsiteX222" fmla="*/ 1148 w 12193149"/>
              <a:gd name="connsiteY222" fmla="*/ 0 h 2344739"/>
              <a:gd name="connsiteX0" fmla="*/ 1148 w 12193149"/>
              <a:gd name="connsiteY0" fmla="*/ 0 h 2344739"/>
              <a:gd name="connsiteX1" fmla="*/ 12193148 w 12193149"/>
              <a:gd name="connsiteY1" fmla="*/ 0 h 2344739"/>
              <a:gd name="connsiteX2" fmla="*/ 12193148 w 12193149"/>
              <a:gd name="connsiteY2" fmla="*/ 222213 h 2344739"/>
              <a:gd name="connsiteX3" fmla="*/ 12193148 w 12193149"/>
              <a:gd name="connsiteY3" fmla="*/ 389190 h 2344739"/>
              <a:gd name="connsiteX4" fmla="*/ 12193149 w 12193149"/>
              <a:gd name="connsiteY4" fmla="*/ 579739 h 2344739"/>
              <a:gd name="connsiteX5" fmla="*/ 12185986 w 12193149"/>
              <a:gd name="connsiteY5" fmla="*/ 584189 h 2344739"/>
              <a:gd name="connsiteX6" fmla="*/ 12156363 w 12193149"/>
              <a:gd name="connsiteY6" fmla="*/ 597366 h 2344739"/>
              <a:gd name="connsiteX7" fmla="*/ 12139215 w 12193149"/>
              <a:gd name="connsiteY7" fmla="*/ 623179 h 2344739"/>
              <a:gd name="connsiteX8" fmla="*/ 12126327 w 12193149"/>
              <a:gd name="connsiteY8" fmla="*/ 624690 h 2344739"/>
              <a:gd name="connsiteX9" fmla="*/ 12124007 w 12193149"/>
              <a:gd name="connsiteY9" fmla="*/ 624794 h 2344739"/>
              <a:gd name="connsiteX10" fmla="*/ 12116854 w 12193149"/>
              <a:gd name="connsiteY10" fmla="*/ 628608 h 2344739"/>
              <a:gd name="connsiteX11" fmla="*/ 12099497 w 12193149"/>
              <a:gd name="connsiteY11" fmla="*/ 628139 h 2344739"/>
              <a:gd name="connsiteX12" fmla="*/ 12087073 w 12193149"/>
              <a:gd name="connsiteY12" fmla="*/ 636341 h 2344739"/>
              <a:gd name="connsiteX13" fmla="*/ 12031073 w 12193149"/>
              <a:gd name="connsiteY13" fmla="*/ 680009 h 2344739"/>
              <a:gd name="connsiteX14" fmla="*/ 11995833 w 12193149"/>
              <a:gd name="connsiteY14" fmla="*/ 703458 h 2344739"/>
              <a:gd name="connsiteX15" fmla="*/ 11979717 w 12193149"/>
              <a:gd name="connsiteY15" fmla="*/ 708161 h 2344739"/>
              <a:gd name="connsiteX16" fmla="*/ 11959046 w 12193149"/>
              <a:gd name="connsiteY16" fmla="*/ 717558 h 2344739"/>
              <a:gd name="connsiteX17" fmla="*/ 11920454 w 12193149"/>
              <a:gd name="connsiteY17" fmla="*/ 730883 h 2344739"/>
              <a:gd name="connsiteX18" fmla="*/ 11903656 w 12193149"/>
              <a:gd name="connsiteY18" fmla="*/ 742426 h 2344739"/>
              <a:gd name="connsiteX19" fmla="*/ 11895048 w 12193149"/>
              <a:gd name="connsiteY19" fmla="*/ 744791 h 2344739"/>
              <a:gd name="connsiteX20" fmla="*/ 11891968 w 12193149"/>
              <a:gd name="connsiteY20" fmla="*/ 755729 h 2344739"/>
              <a:gd name="connsiteX21" fmla="*/ 11870776 w 12193149"/>
              <a:gd name="connsiteY21" fmla="*/ 777816 h 2344739"/>
              <a:gd name="connsiteX22" fmla="*/ 11813376 w 12193149"/>
              <a:gd name="connsiteY22" fmla="*/ 797659 h 2344739"/>
              <a:gd name="connsiteX23" fmla="*/ 11749767 w 12193149"/>
              <a:gd name="connsiteY23" fmla="*/ 872002 h 2344739"/>
              <a:gd name="connsiteX24" fmla="*/ 11590693 w 12193149"/>
              <a:gd name="connsiteY24" fmla="*/ 963777 h 2344739"/>
              <a:gd name="connsiteX25" fmla="*/ 11506817 w 12193149"/>
              <a:gd name="connsiteY25" fmla="*/ 1033623 h 2344739"/>
              <a:gd name="connsiteX26" fmla="*/ 11280332 w 12193149"/>
              <a:gd name="connsiteY26" fmla="*/ 1223571 h 2344739"/>
              <a:gd name="connsiteX27" fmla="*/ 11228309 w 12193149"/>
              <a:gd name="connsiteY27" fmla="*/ 1276236 h 2344739"/>
              <a:gd name="connsiteX28" fmla="*/ 11218087 w 12193149"/>
              <a:gd name="connsiteY28" fmla="*/ 1275961 h 2344739"/>
              <a:gd name="connsiteX29" fmla="*/ 11217184 w 12193149"/>
              <a:gd name="connsiteY29" fmla="*/ 1275018 h 2344739"/>
              <a:gd name="connsiteX30" fmla="*/ 11188885 w 12193149"/>
              <a:gd name="connsiteY30" fmla="*/ 1292383 h 2344739"/>
              <a:gd name="connsiteX31" fmla="*/ 11184501 w 12193149"/>
              <a:gd name="connsiteY31" fmla="*/ 1292525 h 2344739"/>
              <a:gd name="connsiteX32" fmla="*/ 11166854 w 12193149"/>
              <a:gd name="connsiteY32" fmla="*/ 1306612 h 2344739"/>
              <a:gd name="connsiteX33" fmla="*/ 11157311 w 12193149"/>
              <a:gd name="connsiteY33" fmla="*/ 1312414 h 2344739"/>
              <a:gd name="connsiteX34" fmla="*/ 11155496 w 12193149"/>
              <a:gd name="connsiteY34" fmla="*/ 1317097 h 2344739"/>
              <a:gd name="connsiteX35" fmla="*/ 11140961 w 12193149"/>
              <a:gd name="connsiteY35" fmla="*/ 1324115 h 2344739"/>
              <a:gd name="connsiteX36" fmla="*/ 11138961 w 12193149"/>
              <a:gd name="connsiteY36" fmla="*/ 1323772 h 2344739"/>
              <a:gd name="connsiteX37" fmla="*/ 11128208 w 12193149"/>
              <a:gd name="connsiteY37" fmla="*/ 1333832 h 2344739"/>
              <a:gd name="connsiteX38" fmla="*/ 11120691 w 12193149"/>
              <a:gd name="connsiteY38" fmla="*/ 1347424 h 2344739"/>
              <a:gd name="connsiteX39" fmla="*/ 10894683 w 12193149"/>
              <a:gd name="connsiteY39" fmla="*/ 1473399 h 2344739"/>
              <a:gd name="connsiteX40" fmla="*/ 10773300 w 12193149"/>
              <a:gd name="connsiteY40" fmla="*/ 1523191 h 2344739"/>
              <a:gd name="connsiteX41" fmla="*/ 10627668 w 12193149"/>
              <a:gd name="connsiteY41" fmla="*/ 1559229 h 2344739"/>
              <a:gd name="connsiteX42" fmla="*/ 10581895 w 12193149"/>
              <a:gd name="connsiteY42" fmla="*/ 1568689 h 2344739"/>
              <a:gd name="connsiteX43" fmla="*/ 10547790 w 12193149"/>
              <a:gd name="connsiteY43" fmla="*/ 1598423 h 2344739"/>
              <a:gd name="connsiteX44" fmla="*/ 10529643 w 12193149"/>
              <a:gd name="connsiteY44" fmla="*/ 1596907 h 2344739"/>
              <a:gd name="connsiteX45" fmla="*/ 10526446 w 12193149"/>
              <a:gd name="connsiteY45" fmla="*/ 1596411 h 2344739"/>
              <a:gd name="connsiteX46" fmla="*/ 10515129 w 12193149"/>
              <a:gd name="connsiteY46" fmla="*/ 1599537 h 2344739"/>
              <a:gd name="connsiteX47" fmla="*/ 10491735 w 12193149"/>
              <a:gd name="connsiteY47" fmla="*/ 1594156 h 2344739"/>
              <a:gd name="connsiteX48" fmla="*/ 10471418 w 12193149"/>
              <a:gd name="connsiteY48" fmla="*/ 1601693 h 2344739"/>
              <a:gd name="connsiteX49" fmla="*/ 10377042 w 12193149"/>
              <a:gd name="connsiteY49" fmla="*/ 1644598 h 2344739"/>
              <a:gd name="connsiteX50" fmla="*/ 10319338 w 12193149"/>
              <a:gd name="connsiteY50" fmla="*/ 1666221 h 2344739"/>
              <a:gd name="connsiteX51" fmla="*/ 10295467 w 12193149"/>
              <a:gd name="connsiteY51" fmla="*/ 1668079 h 2344739"/>
              <a:gd name="connsiteX52" fmla="*/ 10263443 w 12193149"/>
              <a:gd name="connsiteY52" fmla="*/ 1674948 h 2344739"/>
              <a:gd name="connsiteX53" fmla="*/ 10205418 w 12193149"/>
              <a:gd name="connsiteY53" fmla="*/ 1682149 h 2344739"/>
              <a:gd name="connsiteX54" fmla="*/ 10177759 w 12193149"/>
              <a:gd name="connsiteY54" fmla="*/ 1692943 h 2344739"/>
              <a:gd name="connsiteX55" fmla="*/ 10165070 w 12193149"/>
              <a:gd name="connsiteY55" fmla="*/ 1693739 h 2344739"/>
              <a:gd name="connsiteX56" fmla="*/ 10156308 w 12193149"/>
              <a:gd name="connsiteY56" fmla="*/ 1707487 h 2344739"/>
              <a:gd name="connsiteX57" fmla="*/ 10118267 w 12193149"/>
              <a:gd name="connsiteY57" fmla="*/ 1731142 h 2344739"/>
              <a:gd name="connsiteX58" fmla="*/ 10101593 w 12193149"/>
              <a:gd name="connsiteY58" fmla="*/ 1742432 h 2344739"/>
              <a:gd name="connsiteX59" fmla="*/ 10083317 w 12193149"/>
              <a:gd name="connsiteY59" fmla="*/ 1743296 h 2344739"/>
              <a:gd name="connsiteX60" fmla="*/ 10040388 w 12193149"/>
              <a:gd name="connsiteY60" fmla="*/ 1741632 h 2344739"/>
              <a:gd name="connsiteX61" fmla="*/ 9961167 w 12193149"/>
              <a:gd name="connsiteY61" fmla="*/ 1757147 h 2344739"/>
              <a:gd name="connsiteX62" fmla="*/ 9848940 w 12193149"/>
              <a:gd name="connsiteY62" fmla="*/ 1763915 h 2344739"/>
              <a:gd name="connsiteX63" fmla="*/ 9729457 w 12193149"/>
              <a:gd name="connsiteY63" fmla="*/ 1784122 h 2344739"/>
              <a:gd name="connsiteX64" fmla="*/ 9585655 w 12193149"/>
              <a:gd name="connsiteY64" fmla="*/ 1795542 h 2344739"/>
              <a:gd name="connsiteX65" fmla="*/ 9344200 w 12193149"/>
              <a:gd name="connsiteY65" fmla="*/ 1841244 h 2344739"/>
              <a:gd name="connsiteX66" fmla="*/ 9232518 w 12193149"/>
              <a:gd name="connsiteY66" fmla="*/ 1893149 h 2344739"/>
              <a:gd name="connsiteX67" fmla="*/ 9195958 w 12193149"/>
              <a:gd name="connsiteY67" fmla="*/ 1903228 h 2344739"/>
              <a:gd name="connsiteX68" fmla="*/ 9054601 w 12193149"/>
              <a:gd name="connsiteY68" fmla="*/ 1910755 h 2344739"/>
              <a:gd name="connsiteX69" fmla="*/ 9006634 w 12193149"/>
              <a:gd name="connsiteY69" fmla="*/ 1914040 h 2344739"/>
              <a:gd name="connsiteX70" fmla="*/ 9006349 w 12193149"/>
              <a:gd name="connsiteY70" fmla="*/ 1913800 h 2344739"/>
              <a:gd name="connsiteX71" fmla="*/ 8997380 w 12193149"/>
              <a:gd name="connsiteY71" fmla="*/ 1915011 h 2344739"/>
              <a:gd name="connsiteX72" fmla="*/ 8991542 w 12193149"/>
              <a:gd name="connsiteY72" fmla="*/ 1917072 h 2344739"/>
              <a:gd name="connsiteX73" fmla="*/ 8975485 w 12193149"/>
              <a:gd name="connsiteY73" fmla="*/ 1920298 h 2344739"/>
              <a:gd name="connsiteX74" fmla="*/ 8969159 w 12193149"/>
              <a:gd name="connsiteY74" fmla="*/ 1919598 h 2344739"/>
              <a:gd name="connsiteX75" fmla="*/ 8964196 w 12193149"/>
              <a:gd name="connsiteY75" fmla="*/ 1917373 h 2344739"/>
              <a:gd name="connsiteX76" fmla="*/ 8930136 w 12193149"/>
              <a:gd name="connsiteY76" fmla="*/ 1914185 h 2344739"/>
              <a:gd name="connsiteX77" fmla="*/ 8753592 w 12193149"/>
              <a:gd name="connsiteY77" fmla="*/ 1933417 h 2344739"/>
              <a:gd name="connsiteX78" fmla="*/ 8708995 w 12193149"/>
              <a:gd name="connsiteY78" fmla="*/ 1935518 h 2344739"/>
              <a:gd name="connsiteX79" fmla="*/ 8597219 w 12193149"/>
              <a:gd name="connsiteY79" fmla="*/ 1944090 h 2344739"/>
              <a:gd name="connsiteX80" fmla="*/ 8526378 w 12193149"/>
              <a:gd name="connsiteY80" fmla="*/ 1929248 h 2344739"/>
              <a:gd name="connsiteX81" fmla="*/ 8512131 w 12193149"/>
              <a:gd name="connsiteY81" fmla="*/ 1935163 h 2344739"/>
              <a:gd name="connsiteX82" fmla="*/ 8507315 w 12193149"/>
              <a:gd name="connsiteY82" fmla="*/ 1938164 h 2344739"/>
              <a:gd name="connsiteX83" fmla="*/ 8499116 w 12193149"/>
              <a:gd name="connsiteY83" fmla="*/ 1940902 h 2344739"/>
              <a:gd name="connsiteX84" fmla="*/ 8498742 w 12193149"/>
              <a:gd name="connsiteY84" fmla="*/ 1940723 h 2344739"/>
              <a:gd name="connsiteX85" fmla="*/ 8491397 w 12193149"/>
              <a:gd name="connsiteY85" fmla="*/ 1943773 h 2344739"/>
              <a:gd name="connsiteX86" fmla="*/ 8368330 w 12193149"/>
              <a:gd name="connsiteY86" fmla="*/ 1957815 h 2344739"/>
              <a:gd name="connsiteX87" fmla="*/ 8354947 w 12193149"/>
              <a:gd name="connsiteY87" fmla="*/ 1958009 h 2344739"/>
              <a:gd name="connsiteX88" fmla="*/ 8321252 w 12193149"/>
              <a:gd name="connsiteY88" fmla="*/ 1974587 h 2344739"/>
              <a:gd name="connsiteX89" fmla="*/ 8315581 w 12193149"/>
              <a:gd name="connsiteY89" fmla="*/ 1974913 h 2344739"/>
              <a:gd name="connsiteX90" fmla="*/ 8296322 w 12193149"/>
              <a:gd name="connsiteY90" fmla="*/ 1988808 h 2344739"/>
              <a:gd name="connsiteX91" fmla="*/ 8285424 w 12193149"/>
              <a:gd name="connsiteY91" fmla="*/ 1994631 h 2344739"/>
              <a:gd name="connsiteX92" fmla="*/ 8284298 w 12193149"/>
              <a:gd name="connsiteY92" fmla="*/ 1999074 h 2344739"/>
              <a:gd name="connsiteX93" fmla="*/ 8267224 w 12193149"/>
              <a:gd name="connsiteY93" fmla="*/ 2006249 h 2344739"/>
              <a:gd name="connsiteX94" fmla="*/ 8264525 w 12193149"/>
              <a:gd name="connsiteY94" fmla="*/ 2006019 h 2344739"/>
              <a:gd name="connsiteX95" fmla="*/ 8253181 w 12193149"/>
              <a:gd name="connsiteY95" fmla="*/ 2015862 h 2344739"/>
              <a:gd name="connsiteX96" fmla="*/ 8246982 w 12193149"/>
              <a:gd name="connsiteY96" fmla="*/ 2028854 h 2344739"/>
              <a:gd name="connsiteX97" fmla="*/ 8091420 w 12193149"/>
              <a:gd name="connsiteY97" fmla="*/ 2075015 h 2344739"/>
              <a:gd name="connsiteX98" fmla="*/ 7906555 w 12193149"/>
              <a:gd name="connsiteY98" fmla="*/ 2116988 h 2344739"/>
              <a:gd name="connsiteX99" fmla="*/ 7719893 w 12193149"/>
              <a:gd name="connsiteY99" fmla="*/ 2142703 h 2344739"/>
              <a:gd name="connsiteX100" fmla="*/ 7615495 w 12193149"/>
              <a:gd name="connsiteY100" fmla="*/ 2139232 h 2344739"/>
              <a:gd name="connsiteX101" fmla="*/ 7528691 w 12193149"/>
              <a:gd name="connsiteY101" fmla="*/ 2145060 h 2344739"/>
              <a:gd name="connsiteX102" fmla="*/ 7520719 w 12193149"/>
              <a:gd name="connsiteY102" fmla="*/ 2147613 h 2344739"/>
              <a:gd name="connsiteX103" fmla="*/ 7508559 w 12193149"/>
              <a:gd name="connsiteY103" fmla="*/ 2148948 h 2344739"/>
              <a:gd name="connsiteX104" fmla="*/ 7508188 w 12193149"/>
              <a:gd name="connsiteY104" fmla="*/ 2148621 h 2344739"/>
              <a:gd name="connsiteX105" fmla="*/ 7496943 w 12193149"/>
              <a:gd name="connsiteY105" fmla="*/ 2150573 h 2344739"/>
              <a:gd name="connsiteX106" fmla="*/ 7406539 w 12193149"/>
              <a:gd name="connsiteY106" fmla="*/ 2142468 h 2344739"/>
              <a:gd name="connsiteX107" fmla="*/ 7219707 w 12193149"/>
              <a:gd name="connsiteY107" fmla="*/ 2156680 h 2344739"/>
              <a:gd name="connsiteX108" fmla="*/ 7202249 w 12193149"/>
              <a:gd name="connsiteY108" fmla="*/ 2161230 h 2344739"/>
              <a:gd name="connsiteX109" fmla="*/ 7198152 w 12193149"/>
              <a:gd name="connsiteY109" fmla="*/ 2166588 h 2344739"/>
              <a:gd name="connsiteX110" fmla="*/ 7171956 w 12193149"/>
              <a:gd name="connsiteY110" fmla="*/ 2171236 h 2344739"/>
              <a:gd name="connsiteX111" fmla="*/ 7098136 w 12193149"/>
              <a:gd name="connsiteY111" fmla="*/ 2183464 h 2344739"/>
              <a:gd name="connsiteX112" fmla="*/ 7019644 w 12193149"/>
              <a:gd name="connsiteY112" fmla="*/ 2183090 h 2344739"/>
              <a:gd name="connsiteX113" fmla="*/ 6905294 w 12193149"/>
              <a:gd name="connsiteY113" fmla="*/ 2212596 h 2344739"/>
              <a:gd name="connsiteX114" fmla="*/ 6709370 w 12193149"/>
              <a:gd name="connsiteY114" fmla="*/ 2240551 h 2344739"/>
              <a:gd name="connsiteX115" fmla="*/ 6550602 w 12193149"/>
              <a:gd name="connsiteY115" fmla="*/ 2269327 h 2344739"/>
              <a:gd name="connsiteX116" fmla="*/ 6318708 w 12193149"/>
              <a:gd name="connsiteY116" fmla="*/ 2316127 h 2344739"/>
              <a:gd name="connsiteX117" fmla="*/ 6169822 w 12193149"/>
              <a:gd name="connsiteY117" fmla="*/ 2318214 h 2344739"/>
              <a:gd name="connsiteX118" fmla="*/ 6074996 w 12193149"/>
              <a:gd name="connsiteY118" fmla="*/ 2338676 h 2344739"/>
              <a:gd name="connsiteX119" fmla="*/ 6069677 w 12193149"/>
              <a:gd name="connsiteY119" fmla="*/ 2337139 h 2344739"/>
              <a:gd name="connsiteX120" fmla="*/ 6049786 w 12193149"/>
              <a:gd name="connsiteY120" fmla="*/ 2337822 h 2344739"/>
              <a:gd name="connsiteX121" fmla="*/ 6042433 w 12193149"/>
              <a:gd name="connsiteY121" fmla="*/ 2329473 h 2344739"/>
              <a:gd name="connsiteX122" fmla="*/ 6011238 w 12193149"/>
              <a:gd name="connsiteY122" fmla="*/ 2324380 h 2344739"/>
              <a:gd name="connsiteX123" fmla="*/ 5958523 w 12193149"/>
              <a:gd name="connsiteY123" fmla="*/ 2328024 h 2344739"/>
              <a:gd name="connsiteX124" fmla="*/ 5760067 w 12193149"/>
              <a:gd name="connsiteY124" fmla="*/ 2343716 h 2344739"/>
              <a:gd name="connsiteX125" fmla="*/ 5628108 w 12193149"/>
              <a:gd name="connsiteY125" fmla="*/ 2344739 h 2344739"/>
              <a:gd name="connsiteX126" fmla="*/ 5472054 w 12193149"/>
              <a:gd name="connsiteY126" fmla="*/ 2330719 h 2344739"/>
              <a:gd name="connsiteX127" fmla="*/ 5433909 w 12193149"/>
              <a:gd name="connsiteY127" fmla="*/ 2319466 h 2344739"/>
              <a:gd name="connsiteX128" fmla="*/ 5382817 w 12193149"/>
              <a:gd name="connsiteY128" fmla="*/ 2301764 h 2344739"/>
              <a:gd name="connsiteX129" fmla="*/ 5262912 w 12193149"/>
              <a:gd name="connsiteY129" fmla="*/ 2281347 h 2344739"/>
              <a:gd name="connsiteX130" fmla="*/ 5224109 w 12193149"/>
              <a:gd name="connsiteY130" fmla="*/ 2270223 h 2344739"/>
              <a:gd name="connsiteX131" fmla="*/ 5175808 w 12193149"/>
              <a:gd name="connsiteY131" fmla="*/ 2267233 h 2344739"/>
              <a:gd name="connsiteX132" fmla="*/ 5157702 w 12193149"/>
              <a:gd name="connsiteY132" fmla="*/ 2260010 h 2344739"/>
              <a:gd name="connsiteX133" fmla="*/ 5143747 w 12193149"/>
              <a:gd name="connsiteY133" fmla="*/ 2256610 h 2344739"/>
              <a:gd name="connsiteX134" fmla="*/ 5140744 w 12193149"/>
              <a:gd name="connsiteY134" fmla="*/ 2254509 h 2344739"/>
              <a:gd name="connsiteX135" fmla="*/ 5122807 w 12193149"/>
              <a:gd name="connsiteY135" fmla="*/ 2243656 h 2344739"/>
              <a:gd name="connsiteX136" fmla="*/ 5066938 w 12193149"/>
              <a:gd name="connsiteY136" fmla="*/ 2250227 h 2344739"/>
              <a:gd name="connsiteX137" fmla="*/ 5012662 w 12193149"/>
              <a:gd name="connsiteY137" fmla="*/ 2233846 h 2344739"/>
              <a:gd name="connsiteX138" fmla="*/ 4841589 w 12193149"/>
              <a:gd name="connsiteY138" fmla="*/ 2209829 h 2344739"/>
              <a:gd name="connsiteX139" fmla="*/ 4763595 w 12193149"/>
              <a:gd name="connsiteY139" fmla="*/ 2182061 h 2344739"/>
              <a:gd name="connsiteX140" fmla="*/ 4724334 w 12193149"/>
              <a:gd name="connsiteY140" fmla="*/ 2173047 h 2344739"/>
              <a:gd name="connsiteX141" fmla="*/ 4722324 w 12193149"/>
              <a:gd name="connsiteY141" fmla="*/ 2172298 h 2344739"/>
              <a:gd name="connsiteX142" fmla="*/ 4723259 w 12193149"/>
              <a:gd name="connsiteY142" fmla="*/ 2172087 h 2344739"/>
              <a:gd name="connsiteX143" fmla="*/ 4718350 w 12193149"/>
              <a:gd name="connsiteY143" fmla="*/ 2170817 h 2344739"/>
              <a:gd name="connsiteX144" fmla="*/ 4722324 w 12193149"/>
              <a:gd name="connsiteY144" fmla="*/ 2172298 h 2344739"/>
              <a:gd name="connsiteX145" fmla="*/ 4716674 w 12193149"/>
              <a:gd name="connsiteY145" fmla="*/ 2173573 h 2344739"/>
              <a:gd name="connsiteX146" fmla="*/ 4516962 w 12193149"/>
              <a:gd name="connsiteY146" fmla="*/ 2163671 h 2344739"/>
              <a:gd name="connsiteX147" fmla="*/ 4429691 w 12193149"/>
              <a:gd name="connsiteY147" fmla="*/ 2153020 h 2344739"/>
              <a:gd name="connsiteX148" fmla="*/ 4364023 w 12193149"/>
              <a:gd name="connsiteY148" fmla="*/ 2151674 h 2344739"/>
              <a:gd name="connsiteX149" fmla="*/ 4318114 w 12193149"/>
              <a:gd name="connsiteY149" fmla="*/ 2158289 h 2344739"/>
              <a:gd name="connsiteX150" fmla="*/ 4316258 w 12193149"/>
              <a:gd name="connsiteY150" fmla="*/ 2156948 h 2344739"/>
              <a:gd name="connsiteX151" fmla="*/ 4296292 w 12193149"/>
              <a:gd name="connsiteY151" fmla="*/ 2155069 h 2344739"/>
              <a:gd name="connsiteX152" fmla="*/ 4291212 w 12193149"/>
              <a:gd name="connsiteY152" fmla="*/ 2157986 h 2344739"/>
              <a:gd name="connsiteX153" fmla="*/ 4277290 w 12193149"/>
              <a:gd name="connsiteY153" fmla="*/ 2157740 h 2344739"/>
              <a:gd name="connsiteX154" fmla="*/ 4249265 w 12193149"/>
              <a:gd name="connsiteY154" fmla="*/ 2160064 h 2344739"/>
              <a:gd name="connsiteX155" fmla="*/ 4203199 w 12193149"/>
              <a:gd name="connsiteY155" fmla="*/ 2157269 h 2344739"/>
              <a:gd name="connsiteX156" fmla="*/ 4202893 w 12193149"/>
              <a:gd name="connsiteY156" fmla="*/ 2156010 h 2344739"/>
              <a:gd name="connsiteX157" fmla="*/ 4192396 w 12193149"/>
              <a:gd name="connsiteY157" fmla="*/ 2150376 h 2344739"/>
              <a:gd name="connsiteX158" fmla="*/ 4143893 w 12193149"/>
              <a:gd name="connsiteY158" fmla="*/ 2134511 h 2344739"/>
              <a:gd name="connsiteX159" fmla="*/ 4084245 w 12193149"/>
              <a:gd name="connsiteY159" fmla="*/ 2107978 h 2344739"/>
              <a:gd name="connsiteX160" fmla="*/ 4075694 w 12193149"/>
              <a:gd name="connsiteY160" fmla="*/ 2107143 h 2344739"/>
              <a:gd name="connsiteX161" fmla="*/ 4075575 w 12193149"/>
              <a:gd name="connsiteY161" fmla="*/ 2106844 h 2344739"/>
              <a:gd name="connsiteX162" fmla="*/ 4066658 w 12193149"/>
              <a:gd name="connsiteY162" fmla="*/ 2105400 h 2344739"/>
              <a:gd name="connsiteX163" fmla="*/ 4060102 w 12193149"/>
              <a:gd name="connsiteY163" fmla="*/ 2105618 h 2344739"/>
              <a:gd name="connsiteX164" fmla="*/ 4043512 w 12193149"/>
              <a:gd name="connsiteY164" fmla="*/ 2103997 h 2344739"/>
              <a:gd name="connsiteX165" fmla="*/ 4038145 w 12193149"/>
              <a:gd name="connsiteY165" fmla="*/ 2101563 h 2344739"/>
              <a:gd name="connsiteX166" fmla="*/ 4036511 w 12193149"/>
              <a:gd name="connsiteY166" fmla="*/ 2097896 h 2344739"/>
              <a:gd name="connsiteX167" fmla="*/ 4034926 w 12193149"/>
              <a:gd name="connsiteY167" fmla="*/ 2098131 h 2344739"/>
              <a:gd name="connsiteX168" fmla="*/ 4005686 w 12193149"/>
              <a:gd name="connsiteY168" fmla="*/ 2085563 h 2344739"/>
              <a:gd name="connsiteX169" fmla="*/ 3937994 w 12193149"/>
              <a:gd name="connsiteY169" fmla="*/ 2068106 h 2344739"/>
              <a:gd name="connsiteX170" fmla="*/ 3898423 w 12193149"/>
              <a:gd name="connsiteY170" fmla="*/ 2062451 h 2344739"/>
              <a:gd name="connsiteX171" fmla="*/ 3790908 w 12193149"/>
              <a:gd name="connsiteY171" fmla="*/ 2042213 h 2344739"/>
              <a:gd name="connsiteX172" fmla="*/ 3683661 w 12193149"/>
              <a:gd name="connsiteY172" fmla="*/ 2018290 h 2344739"/>
              <a:gd name="connsiteX173" fmla="*/ 3611183 w 12193149"/>
              <a:gd name="connsiteY173" fmla="*/ 1986019 h 2344739"/>
              <a:gd name="connsiteX174" fmla="*/ 3605003 w 12193149"/>
              <a:gd name="connsiteY174" fmla="*/ 1987381 h 2344739"/>
              <a:gd name="connsiteX175" fmla="*/ 3595884 w 12193149"/>
              <a:gd name="connsiteY175" fmla="*/ 1987545 h 2344739"/>
              <a:gd name="connsiteX176" fmla="*/ 3595649 w 12193149"/>
              <a:gd name="connsiteY176" fmla="*/ 1987276 h 2344739"/>
              <a:gd name="connsiteX177" fmla="*/ 3587126 w 12193149"/>
              <a:gd name="connsiteY177" fmla="*/ 1987966 h 2344739"/>
              <a:gd name="connsiteX178" fmla="*/ 3537283 w 12193149"/>
              <a:gd name="connsiteY178" fmla="*/ 1978267 h 2344739"/>
              <a:gd name="connsiteX179" fmla="*/ 3474371 w 12193149"/>
              <a:gd name="connsiteY179" fmla="*/ 1974606 h 2344739"/>
              <a:gd name="connsiteX180" fmla="*/ 3401876 w 12193149"/>
              <a:gd name="connsiteY180" fmla="*/ 1962558 h 2344739"/>
              <a:gd name="connsiteX181" fmla="*/ 3365036 w 12193149"/>
              <a:gd name="connsiteY181" fmla="*/ 1979510 h 2344739"/>
              <a:gd name="connsiteX182" fmla="*/ 3345174 w 12193149"/>
              <a:gd name="connsiteY182" fmla="*/ 1981192 h 2344739"/>
              <a:gd name="connsiteX183" fmla="*/ 3342846 w 12193149"/>
              <a:gd name="connsiteY183" fmla="*/ 1980217 h 2344739"/>
              <a:gd name="connsiteX184" fmla="*/ 3263504 w 12193149"/>
              <a:gd name="connsiteY184" fmla="*/ 1986094 h 2344739"/>
              <a:gd name="connsiteX185" fmla="*/ 3143704 w 12193149"/>
              <a:gd name="connsiteY185" fmla="*/ 1993869 h 2344739"/>
              <a:gd name="connsiteX186" fmla="*/ 3031439 w 12193149"/>
              <a:gd name="connsiteY186" fmla="*/ 1996512 h 2344739"/>
              <a:gd name="connsiteX187" fmla="*/ 2782717 w 12193149"/>
              <a:gd name="connsiteY187" fmla="*/ 2018333 h 2344739"/>
              <a:gd name="connsiteX188" fmla="*/ 2647675 w 12193149"/>
              <a:gd name="connsiteY188" fmla="*/ 2028869 h 2344739"/>
              <a:gd name="connsiteX189" fmla="*/ 2569176 w 12193149"/>
              <a:gd name="connsiteY189" fmla="*/ 2002628 h 2344739"/>
              <a:gd name="connsiteX190" fmla="*/ 2444403 w 12193149"/>
              <a:gd name="connsiteY190" fmla="*/ 2016529 h 2344739"/>
              <a:gd name="connsiteX191" fmla="*/ 2316260 w 12193149"/>
              <a:gd name="connsiteY191" fmla="*/ 2024996 h 2344739"/>
              <a:gd name="connsiteX192" fmla="*/ 2209726 w 12193149"/>
              <a:gd name="connsiteY192" fmla="*/ 2019763 h 2344739"/>
              <a:gd name="connsiteX193" fmla="*/ 2095813 w 12193149"/>
              <a:gd name="connsiteY193" fmla="*/ 2003052 h 2344739"/>
              <a:gd name="connsiteX194" fmla="*/ 1998504 w 12193149"/>
              <a:gd name="connsiteY194" fmla="*/ 1995032 h 2344739"/>
              <a:gd name="connsiteX195" fmla="*/ 1929320 w 12193149"/>
              <a:gd name="connsiteY195" fmla="*/ 2016977 h 2344739"/>
              <a:gd name="connsiteX196" fmla="*/ 1922798 w 12193149"/>
              <a:gd name="connsiteY196" fmla="*/ 2012146 h 2344739"/>
              <a:gd name="connsiteX197" fmla="*/ 1874228 w 12193149"/>
              <a:gd name="connsiteY197" fmla="*/ 2013741 h 2344739"/>
              <a:gd name="connsiteX198" fmla="*/ 1787803 w 12193149"/>
              <a:gd name="connsiteY198" fmla="*/ 2041363 h 2344739"/>
              <a:gd name="connsiteX199" fmla="*/ 1739352 w 12193149"/>
              <a:gd name="connsiteY199" fmla="*/ 2036312 h 2344739"/>
              <a:gd name="connsiteX200" fmla="*/ 1676219 w 12193149"/>
              <a:gd name="connsiteY200" fmla="*/ 2019963 h 2344739"/>
              <a:gd name="connsiteX201" fmla="*/ 1609817 w 12193149"/>
              <a:gd name="connsiteY201" fmla="*/ 2013066 h 2344739"/>
              <a:gd name="connsiteX202" fmla="*/ 1497258 w 12193149"/>
              <a:gd name="connsiteY202" fmla="*/ 1987476 h 2344739"/>
              <a:gd name="connsiteX203" fmla="*/ 1151127 w 12193149"/>
              <a:gd name="connsiteY203" fmla="*/ 1938041 h 2344739"/>
              <a:gd name="connsiteX204" fmla="*/ 859417 w 12193149"/>
              <a:gd name="connsiteY204" fmla="*/ 1928608 h 2344739"/>
              <a:gd name="connsiteX205" fmla="*/ 838688 w 12193149"/>
              <a:gd name="connsiteY205" fmla="*/ 1929821 h 2344739"/>
              <a:gd name="connsiteX206" fmla="*/ 817957 w 12193149"/>
              <a:gd name="connsiteY206" fmla="*/ 1927857 h 2344739"/>
              <a:gd name="connsiteX207" fmla="*/ 812654 w 12193149"/>
              <a:gd name="connsiteY207" fmla="*/ 1930751 h 2344739"/>
              <a:gd name="connsiteX208" fmla="*/ 721195 w 12193149"/>
              <a:gd name="connsiteY208" fmla="*/ 1929661 h 2344739"/>
              <a:gd name="connsiteX209" fmla="*/ 720890 w 12193149"/>
              <a:gd name="connsiteY209" fmla="*/ 1928399 h 2344739"/>
              <a:gd name="connsiteX210" fmla="*/ 710023 w 12193149"/>
              <a:gd name="connsiteY210" fmla="*/ 1922722 h 2344739"/>
              <a:gd name="connsiteX211" fmla="*/ 597940 w 12193149"/>
              <a:gd name="connsiteY211" fmla="*/ 1879864 h 2344739"/>
              <a:gd name="connsiteX212" fmla="*/ 579683 w 12193149"/>
              <a:gd name="connsiteY212" fmla="*/ 1877212 h 2344739"/>
              <a:gd name="connsiteX213" fmla="*/ 572865 w 12193149"/>
              <a:gd name="connsiteY213" fmla="*/ 1877401 h 2344739"/>
              <a:gd name="connsiteX214" fmla="*/ 446247 w 12193149"/>
              <a:gd name="connsiteY214" fmla="*/ 1839371 h 2344739"/>
              <a:gd name="connsiteX215" fmla="*/ 405163 w 12193149"/>
              <a:gd name="connsiteY215" fmla="*/ 1833548 h 2344739"/>
              <a:gd name="connsiteX216" fmla="*/ 293583 w 12193149"/>
              <a:gd name="connsiteY216" fmla="*/ 1812852 h 2344739"/>
              <a:gd name="connsiteX217" fmla="*/ 119529 w 12193149"/>
              <a:gd name="connsiteY217" fmla="*/ 1761047 h 2344739"/>
              <a:gd name="connsiteX218" fmla="*/ 16674 w 12193149"/>
              <a:gd name="connsiteY218" fmla="*/ 1758191 h 2344739"/>
              <a:gd name="connsiteX219" fmla="*/ 1150 w 12193149"/>
              <a:gd name="connsiteY219" fmla="*/ 1752722 h 2344739"/>
              <a:gd name="connsiteX220" fmla="*/ 1148 w 12193149"/>
              <a:gd name="connsiteY220" fmla="*/ 222213 h 2344739"/>
              <a:gd name="connsiteX221" fmla="*/ 1148 w 12193149"/>
              <a:gd name="connsiteY221" fmla="*/ 0 h 2344739"/>
              <a:gd name="connsiteX0" fmla="*/ 1148 w 12193149"/>
              <a:gd name="connsiteY0" fmla="*/ 0 h 2344739"/>
              <a:gd name="connsiteX1" fmla="*/ 12193148 w 12193149"/>
              <a:gd name="connsiteY1" fmla="*/ 0 h 2344739"/>
              <a:gd name="connsiteX2" fmla="*/ 12193148 w 12193149"/>
              <a:gd name="connsiteY2" fmla="*/ 222213 h 2344739"/>
              <a:gd name="connsiteX3" fmla="*/ 12193148 w 12193149"/>
              <a:gd name="connsiteY3" fmla="*/ 389190 h 2344739"/>
              <a:gd name="connsiteX4" fmla="*/ 12193149 w 12193149"/>
              <a:gd name="connsiteY4" fmla="*/ 579739 h 2344739"/>
              <a:gd name="connsiteX5" fmla="*/ 12185986 w 12193149"/>
              <a:gd name="connsiteY5" fmla="*/ 584189 h 2344739"/>
              <a:gd name="connsiteX6" fmla="*/ 12156363 w 12193149"/>
              <a:gd name="connsiteY6" fmla="*/ 597366 h 2344739"/>
              <a:gd name="connsiteX7" fmla="*/ 12139215 w 12193149"/>
              <a:gd name="connsiteY7" fmla="*/ 623179 h 2344739"/>
              <a:gd name="connsiteX8" fmla="*/ 12126327 w 12193149"/>
              <a:gd name="connsiteY8" fmla="*/ 624690 h 2344739"/>
              <a:gd name="connsiteX9" fmla="*/ 12124007 w 12193149"/>
              <a:gd name="connsiteY9" fmla="*/ 624794 h 2344739"/>
              <a:gd name="connsiteX10" fmla="*/ 12116854 w 12193149"/>
              <a:gd name="connsiteY10" fmla="*/ 628608 h 2344739"/>
              <a:gd name="connsiteX11" fmla="*/ 12099497 w 12193149"/>
              <a:gd name="connsiteY11" fmla="*/ 628139 h 2344739"/>
              <a:gd name="connsiteX12" fmla="*/ 12087073 w 12193149"/>
              <a:gd name="connsiteY12" fmla="*/ 636341 h 2344739"/>
              <a:gd name="connsiteX13" fmla="*/ 12031073 w 12193149"/>
              <a:gd name="connsiteY13" fmla="*/ 680009 h 2344739"/>
              <a:gd name="connsiteX14" fmla="*/ 11995833 w 12193149"/>
              <a:gd name="connsiteY14" fmla="*/ 703458 h 2344739"/>
              <a:gd name="connsiteX15" fmla="*/ 11979717 w 12193149"/>
              <a:gd name="connsiteY15" fmla="*/ 708161 h 2344739"/>
              <a:gd name="connsiteX16" fmla="*/ 11959046 w 12193149"/>
              <a:gd name="connsiteY16" fmla="*/ 717558 h 2344739"/>
              <a:gd name="connsiteX17" fmla="*/ 11920454 w 12193149"/>
              <a:gd name="connsiteY17" fmla="*/ 730883 h 2344739"/>
              <a:gd name="connsiteX18" fmla="*/ 11903656 w 12193149"/>
              <a:gd name="connsiteY18" fmla="*/ 742426 h 2344739"/>
              <a:gd name="connsiteX19" fmla="*/ 11895048 w 12193149"/>
              <a:gd name="connsiteY19" fmla="*/ 744791 h 2344739"/>
              <a:gd name="connsiteX20" fmla="*/ 11891968 w 12193149"/>
              <a:gd name="connsiteY20" fmla="*/ 755729 h 2344739"/>
              <a:gd name="connsiteX21" fmla="*/ 11870776 w 12193149"/>
              <a:gd name="connsiteY21" fmla="*/ 777816 h 2344739"/>
              <a:gd name="connsiteX22" fmla="*/ 11813376 w 12193149"/>
              <a:gd name="connsiteY22" fmla="*/ 797659 h 2344739"/>
              <a:gd name="connsiteX23" fmla="*/ 11749767 w 12193149"/>
              <a:gd name="connsiteY23" fmla="*/ 872002 h 2344739"/>
              <a:gd name="connsiteX24" fmla="*/ 11590693 w 12193149"/>
              <a:gd name="connsiteY24" fmla="*/ 963777 h 2344739"/>
              <a:gd name="connsiteX25" fmla="*/ 11506817 w 12193149"/>
              <a:gd name="connsiteY25" fmla="*/ 1033623 h 2344739"/>
              <a:gd name="connsiteX26" fmla="*/ 11280332 w 12193149"/>
              <a:gd name="connsiteY26" fmla="*/ 1223571 h 2344739"/>
              <a:gd name="connsiteX27" fmla="*/ 11228309 w 12193149"/>
              <a:gd name="connsiteY27" fmla="*/ 1276236 h 2344739"/>
              <a:gd name="connsiteX28" fmla="*/ 11218087 w 12193149"/>
              <a:gd name="connsiteY28" fmla="*/ 1275961 h 2344739"/>
              <a:gd name="connsiteX29" fmla="*/ 11217184 w 12193149"/>
              <a:gd name="connsiteY29" fmla="*/ 1275018 h 2344739"/>
              <a:gd name="connsiteX30" fmla="*/ 11188885 w 12193149"/>
              <a:gd name="connsiteY30" fmla="*/ 1292383 h 2344739"/>
              <a:gd name="connsiteX31" fmla="*/ 11184501 w 12193149"/>
              <a:gd name="connsiteY31" fmla="*/ 1292525 h 2344739"/>
              <a:gd name="connsiteX32" fmla="*/ 11166854 w 12193149"/>
              <a:gd name="connsiteY32" fmla="*/ 1306612 h 2344739"/>
              <a:gd name="connsiteX33" fmla="*/ 11157311 w 12193149"/>
              <a:gd name="connsiteY33" fmla="*/ 1312414 h 2344739"/>
              <a:gd name="connsiteX34" fmla="*/ 11155496 w 12193149"/>
              <a:gd name="connsiteY34" fmla="*/ 1317097 h 2344739"/>
              <a:gd name="connsiteX35" fmla="*/ 11140961 w 12193149"/>
              <a:gd name="connsiteY35" fmla="*/ 1324115 h 2344739"/>
              <a:gd name="connsiteX36" fmla="*/ 11138961 w 12193149"/>
              <a:gd name="connsiteY36" fmla="*/ 1323772 h 2344739"/>
              <a:gd name="connsiteX37" fmla="*/ 11128208 w 12193149"/>
              <a:gd name="connsiteY37" fmla="*/ 1333832 h 2344739"/>
              <a:gd name="connsiteX38" fmla="*/ 11120691 w 12193149"/>
              <a:gd name="connsiteY38" fmla="*/ 1347424 h 2344739"/>
              <a:gd name="connsiteX39" fmla="*/ 10894683 w 12193149"/>
              <a:gd name="connsiteY39" fmla="*/ 1473399 h 2344739"/>
              <a:gd name="connsiteX40" fmla="*/ 10773300 w 12193149"/>
              <a:gd name="connsiteY40" fmla="*/ 1523191 h 2344739"/>
              <a:gd name="connsiteX41" fmla="*/ 10627668 w 12193149"/>
              <a:gd name="connsiteY41" fmla="*/ 1559229 h 2344739"/>
              <a:gd name="connsiteX42" fmla="*/ 10581895 w 12193149"/>
              <a:gd name="connsiteY42" fmla="*/ 1568689 h 2344739"/>
              <a:gd name="connsiteX43" fmla="*/ 10547790 w 12193149"/>
              <a:gd name="connsiteY43" fmla="*/ 1598423 h 2344739"/>
              <a:gd name="connsiteX44" fmla="*/ 10529643 w 12193149"/>
              <a:gd name="connsiteY44" fmla="*/ 1596907 h 2344739"/>
              <a:gd name="connsiteX45" fmla="*/ 10526446 w 12193149"/>
              <a:gd name="connsiteY45" fmla="*/ 1596411 h 2344739"/>
              <a:gd name="connsiteX46" fmla="*/ 10515129 w 12193149"/>
              <a:gd name="connsiteY46" fmla="*/ 1599537 h 2344739"/>
              <a:gd name="connsiteX47" fmla="*/ 10491735 w 12193149"/>
              <a:gd name="connsiteY47" fmla="*/ 1594156 h 2344739"/>
              <a:gd name="connsiteX48" fmla="*/ 10471418 w 12193149"/>
              <a:gd name="connsiteY48" fmla="*/ 1601693 h 2344739"/>
              <a:gd name="connsiteX49" fmla="*/ 10377042 w 12193149"/>
              <a:gd name="connsiteY49" fmla="*/ 1644598 h 2344739"/>
              <a:gd name="connsiteX50" fmla="*/ 10319338 w 12193149"/>
              <a:gd name="connsiteY50" fmla="*/ 1666221 h 2344739"/>
              <a:gd name="connsiteX51" fmla="*/ 10295467 w 12193149"/>
              <a:gd name="connsiteY51" fmla="*/ 1668079 h 2344739"/>
              <a:gd name="connsiteX52" fmla="*/ 10263443 w 12193149"/>
              <a:gd name="connsiteY52" fmla="*/ 1674948 h 2344739"/>
              <a:gd name="connsiteX53" fmla="*/ 10205418 w 12193149"/>
              <a:gd name="connsiteY53" fmla="*/ 1682149 h 2344739"/>
              <a:gd name="connsiteX54" fmla="*/ 10177759 w 12193149"/>
              <a:gd name="connsiteY54" fmla="*/ 1692943 h 2344739"/>
              <a:gd name="connsiteX55" fmla="*/ 10165070 w 12193149"/>
              <a:gd name="connsiteY55" fmla="*/ 1693739 h 2344739"/>
              <a:gd name="connsiteX56" fmla="*/ 10156308 w 12193149"/>
              <a:gd name="connsiteY56" fmla="*/ 1707487 h 2344739"/>
              <a:gd name="connsiteX57" fmla="*/ 10118267 w 12193149"/>
              <a:gd name="connsiteY57" fmla="*/ 1731142 h 2344739"/>
              <a:gd name="connsiteX58" fmla="*/ 10101593 w 12193149"/>
              <a:gd name="connsiteY58" fmla="*/ 1742432 h 2344739"/>
              <a:gd name="connsiteX59" fmla="*/ 10083317 w 12193149"/>
              <a:gd name="connsiteY59" fmla="*/ 1743296 h 2344739"/>
              <a:gd name="connsiteX60" fmla="*/ 10040388 w 12193149"/>
              <a:gd name="connsiteY60" fmla="*/ 1741632 h 2344739"/>
              <a:gd name="connsiteX61" fmla="*/ 9961167 w 12193149"/>
              <a:gd name="connsiteY61" fmla="*/ 1757147 h 2344739"/>
              <a:gd name="connsiteX62" fmla="*/ 9848940 w 12193149"/>
              <a:gd name="connsiteY62" fmla="*/ 1763915 h 2344739"/>
              <a:gd name="connsiteX63" fmla="*/ 9729457 w 12193149"/>
              <a:gd name="connsiteY63" fmla="*/ 1784122 h 2344739"/>
              <a:gd name="connsiteX64" fmla="*/ 9585655 w 12193149"/>
              <a:gd name="connsiteY64" fmla="*/ 1795542 h 2344739"/>
              <a:gd name="connsiteX65" fmla="*/ 9344200 w 12193149"/>
              <a:gd name="connsiteY65" fmla="*/ 1841244 h 2344739"/>
              <a:gd name="connsiteX66" fmla="*/ 9232518 w 12193149"/>
              <a:gd name="connsiteY66" fmla="*/ 1893149 h 2344739"/>
              <a:gd name="connsiteX67" fmla="*/ 9156690 w 12193149"/>
              <a:gd name="connsiteY67" fmla="*/ 1903228 h 2344739"/>
              <a:gd name="connsiteX68" fmla="*/ 9054601 w 12193149"/>
              <a:gd name="connsiteY68" fmla="*/ 1910755 h 2344739"/>
              <a:gd name="connsiteX69" fmla="*/ 9006634 w 12193149"/>
              <a:gd name="connsiteY69" fmla="*/ 1914040 h 2344739"/>
              <a:gd name="connsiteX70" fmla="*/ 9006349 w 12193149"/>
              <a:gd name="connsiteY70" fmla="*/ 1913800 h 2344739"/>
              <a:gd name="connsiteX71" fmla="*/ 8997380 w 12193149"/>
              <a:gd name="connsiteY71" fmla="*/ 1915011 h 2344739"/>
              <a:gd name="connsiteX72" fmla="*/ 8991542 w 12193149"/>
              <a:gd name="connsiteY72" fmla="*/ 1917072 h 2344739"/>
              <a:gd name="connsiteX73" fmla="*/ 8975485 w 12193149"/>
              <a:gd name="connsiteY73" fmla="*/ 1920298 h 2344739"/>
              <a:gd name="connsiteX74" fmla="*/ 8969159 w 12193149"/>
              <a:gd name="connsiteY74" fmla="*/ 1919598 h 2344739"/>
              <a:gd name="connsiteX75" fmla="*/ 8964196 w 12193149"/>
              <a:gd name="connsiteY75" fmla="*/ 1917373 h 2344739"/>
              <a:gd name="connsiteX76" fmla="*/ 8930136 w 12193149"/>
              <a:gd name="connsiteY76" fmla="*/ 1914185 h 2344739"/>
              <a:gd name="connsiteX77" fmla="*/ 8753592 w 12193149"/>
              <a:gd name="connsiteY77" fmla="*/ 1933417 h 2344739"/>
              <a:gd name="connsiteX78" fmla="*/ 8708995 w 12193149"/>
              <a:gd name="connsiteY78" fmla="*/ 1935518 h 2344739"/>
              <a:gd name="connsiteX79" fmla="*/ 8597219 w 12193149"/>
              <a:gd name="connsiteY79" fmla="*/ 1944090 h 2344739"/>
              <a:gd name="connsiteX80" fmla="*/ 8526378 w 12193149"/>
              <a:gd name="connsiteY80" fmla="*/ 1929248 h 2344739"/>
              <a:gd name="connsiteX81" fmla="*/ 8512131 w 12193149"/>
              <a:gd name="connsiteY81" fmla="*/ 1935163 h 2344739"/>
              <a:gd name="connsiteX82" fmla="*/ 8507315 w 12193149"/>
              <a:gd name="connsiteY82" fmla="*/ 1938164 h 2344739"/>
              <a:gd name="connsiteX83" fmla="*/ 8499116 w 12193149"/>
              <a:gd name="connsiteY83" fmla="*/ 1940902 h 2344739"/>
              <a:gd name="connsiteX84" fmla="*/ 8498742 w 12193149"/>
              <a:gd name="connsiteY84" fmla="*/ 1940723 h 2344739"/>
              <a:gd name="connsiteX85" fmla="*/ 8491397 w 12193149"/>
              <a:gd name="connsiteY85" fmla="*/ 1943773 h 2344739"/>
              <a:gd name="connsiteX86" fmla="*/ 8368330 w 12193149"/>
              <a:gd name="connsiteY86" fmla="*/ 1957815 h 2344739"/>
              <a:gd name="connsiteX87" fmla="*/ 8354947 w 12193149"/>
              <a:gd name="connsiteY87" fmla="*/ 1958009 h 2344739"/>
              <a:gd name="connsiteX88" fmla="*/ 8321252 w 12193149"/>
              <a:gd name="connsiteY88" fmla="*/ 1974587 h 2344739"/>
              <a:gd name="connsiteX89" fmla="*/ 8315581 w 12193149"/>
              <a:gd name="connsiteY89" fmla="*/ 1974913 h 2344739"/>
              <a:gd name="connsiteX90" fmla="*/ 8296322 w 12193149"/>
              <a:gd name="connsiteY90" fmla="*/ 1988808 h 2344739"/>
              <a:gd name="connsiteX91" fmla="*/ 8285424 w 12193149"/>
              <a:gd name="connsiteY91" fmla="*/ 1994631 h 2344739"/>
              <a:gd name="connsiteX92" fmla="*/ 8284298 w 12193149"/>
              <a:gd name="connsiteY92" fmla="*/ 1999074 h 2344739"/>
              <a:gd name="connsiteX93" fmla="*/ 8267224 w 12193149"/>
              <a:gd name="connsiteY93" fmla="*/ 2006249 h 2344739"/>
              <a:gd name="connsiteX94" fmla="*/ 8264525 w 12193149"/>
              <a:gd name="connsiteY94" fmla="*/ 2006019 h 2344739"/>
              <a:gd name="connsiteX95" fmla="*/ 8253181 w 12193149"/>
              <a:gd name="connsiteY95" fmla="*/ 2015862 h 2344739"/>
              <a:gd name="connsiteX96" fmla="*/ 8246982 w 12193149"/>
              <a:gd name="connsiteY96" fmla="*/ 2028854 h 2344739"/>
              <a:gd name="connsiteX97" fmla="*/ 8091420 w 12193149"/>
              <a:gd name="connsiteY97" fmla="*/ 2075015 h 2344739"/>
              <a:gd name="connsiteX98" fmla="*/ 7906555 w 12193149"/>
              <a:gd name="connsiteY98" fmla="*/ 2116988 h 2344739"/>
              <a:gd name="connsiteX99" fmla="*/ 7719893 w 12193149"/>
              <a:gd name="connsiteY99" fmla="*/ 2142703 h 2344739"/>
              <a:gd name="connsiteX100" fmla="*/ 7615495 w 12193149"/>
              <a:gd name="connsiteY100" fmla="*/ 2139232 h 2344739"/>
              <a:gd name="connsiteX101" fmla="*/ 7528691 w 12193149"/>
              <a:gd name="connsiteY101" fmla="*/ 2145060 h 2344739"/>
              <a:gd name="connsiteX102" fmla="*/ 7520719 w 12193149"/>
              <a:gd name="connsiteY102" fmla="*/ 2147613 h 2344739"/>
              <a:gd name="connsiteX103" fmla="*/ 7508559 w 12193149"/>
              <a:gd name="connsiteY103" fmla="*/ 2148948 h 2344739"/>
              <a:gd name="connsiteX104" fmla="*/ 7508188 w 12193149"/>
              <a:gd name="connsiteY104" fmla="*/ 2148621 h 2344739"/>
              <a:gd name="connsiteX105" fmla="*/ 7496943 w 12193149"/>
              <a:gd name="connsiteY105" fmla="*/ 2150573 h 2344739"/>
              <a:gd name="connsiteX106" fmla="*/ 7406539 w 12193149"/>
              <a:gd name="connsiteY106" fmla="*/ 2142468 h 2344739"/>
              <a:gd name="connsiteX107" fmla="*/ 7219707 w 12193149"/>
              <a:gd name="connsiteY107" fmla="*/ 2156680 h 2344739"/>
              <a:gd name="connsiteX108" fmla="*/ 7202249 w 12193149"/>
              <a:gd name="connsiteY108" fmla="*/ 2161230 h 2344739"/>
              <a:gd name="connsiteX109" fmla="*/ 7198152 w 12193149"/>
              <a:gd name="connsiteY109" fmla="*/ 2166588 h 2344739"/>
              <a:gd name="connsiteX110" fmla="*/ 7171956 w 12193149"/>
              <a:gd name="connsiteY110" fmla="*/ 2171236 h 2344739"/>
              <a:gd name="connsiteX111" fmla="*/ 7098136 w 12193149"/>
              <a:gd name="connsiteY111" fmla="*/ 2183464 h 2344739"/>
              <a:gd name="connsiteX112" fmla="*/ 7019644 w 12193149"/>
              <a:gd name="connsiteY112" fmla="*/ 2183090 h 2344739"/>
              <a:gd name="connsiteX113" fmla="*/ 6905294 w 12193149"/>
              <a:gd name="connsiteY113" fmla="*/ 2212596 h 2344739"/>
              <a:gd name="connsiteX114" fmla="*/ 6709370 w 12193149"/>
              <a:gd name="connsiteY114" fmla="*/ 2240551 h 2344739"/>
              <a:gd name="connsiteX115" fmla="*/ 6550602 w 12193149"/>
              <a:gd name="connsiteY115" fmla="*/ 2269327 h 2344739"/>
              <a:gd name="connsiteX116" fmla="*/ 6318708 w 12193149"/>
              <a:gd name="connsiteY116" fmla="*/ 2316127 h 2344739"/>
              <a:gd name="connsiteX117" fmla="*/ 6169822 w 12193149"/>
              <a:gd name="connsiteY117" fmla="*/ 2318214 h 2344739"/>
              <a:gd name="connsiteX118" fmla="*/ 6074996 w 12193149"/>
              <a:gd name="connsiteY118" fmla="*/ 2338676 h 2344739"/>
              <a:gd name="connsiteX119" fmla="*/ 6069677 w 12193149"/>
              <a:gd name="connsiteY119" fmla="*/ 2337139 h 2344739"/>
              <a:gd name="connsiteX120" fmla="*/ 6049786 w 12193149"/>
              <a:gd name="connsiteY120" fmla="*/ 2337822 h 2344739"/>
              <a:gd name="connsiteX121" fmla="*/ 6042433 w 12193149"/>
              <a:gd name="connsiteY121" fmla="*/ 2329473 h 2344739"/>
              <a:gd name="connsiteX122" fmla="*/ 6011238 w 12193149"/>
              <a:gd name="connsiteY122" fmla="*/ 2324380 h 2344739"/>
              <a:gd name="connsiteX123" fmla="*/ 5958523 w 12193149"/>
              <a:gd name="connsiteY123" fmla="*/ 2328024 h 2344739"/>
              <a:gd name="connsiteX124" fmla="*/ 5760067 w 12193149"/>
              <a:gd name="connsiteY124" fmla="*/ 2343716 h 2344739"/>
              <a:gd name="connsiteX125" fmla="*/ 5628108 w 12193149"/>
              <a:gd name="connsiteY125" fmla="*/ 2344739 h 2344739"/>
              <a:gd name="connsiteX126" fmla="*/ 5472054 w 12193149"/>
              <a:gd name="connsiteY126" fmla="*/ 2330719 h 2344739"/>
              <a:gd name="connsiteX127" fmla="*/ 5433909 w 12193149"/>
              <a:gd name="connsiteY127" fmla="*/ 2319466 h 2344739"/>
              <a:gd name="connsiteX128" fmla="*/ 5382817 w 12193149"/>
              <a:gd name="connsiteY128" fmla="*/ 2301764 h 2344739"/>
              <a:gd name="connsiteX129" fmla="*/ 5262912 w 12193149"/>
              <a:gd name="connsiteY129" fmla="*/ 2281347 h 2344739"/>
              <a:gd name="connsiteX130" fmla="*/ 5224109 w 12193149"/>
              <a:gd name="connsiteY130" fmla="*/ 2270223 h 2344739"/>
              <a:gd name="connsiteX131" fmla="*/ 5175808 w 12193149"/>
              <a:gd name="connsiteY131" fmla="*/ 2267233 h 2344739"/>
              <a:gd name="connsiteX132" fmla="*/ 5157702 w 12193149"/>
              <a:gd name="connsiteY132" fmla="*/ 2260010 h 2344739"/>
              <a:gd name="connsiteX133" fmla="*/ 5143747 w 12193149"/>
              <a:gd name="connsiteY133" fmla="*/ 2256610 h 2344739"/>
              <a:gd name="connsiteX134" fmla="*/ 5140744 w 12193149"/>
              <a:gd name="connsiteY134" fmla="*/ 2254509 h 2344739"/>
              <a:gd name="connsiteX135" fmla="*/ 5122807 w 12193149"/>
              <a:gd name="connsiteY135" fmla="*/ 2243656 h 2344739"/>
              <a:gd name="connsiteX136" fmla="*/ 5066938 w 12193149"/>
              <a:gd name="connsiteY136" fmla="*/ 2250227 h 2344739"/>
              <a:gd name="connsiteX137" fmla="*/ 5012662 w 12193149"/>
              <a:gd name="connsiteY137" fmla="*/ 2233846 h 2344739"/>
              <a:gd name="connsiteX138" fmla="*/ 4841589 w 12193149"/>
              <a:gd name="connsiteY138" fmla="*/ 2209829 h 2344739"/>
              <a:gd name="connsiteX139" fmla="*/ 4763595 w 12193149"/>
              <a:gd name="connsiteY139" fmla="*/ 2182061 h 2344739"/>
              <a:gd name="connsiteX140" fmla="*/ 4724334 w 12193149"/>
              <a:gd name="connsiteY140" fmla="*/ 2173047 h 2344739"/>
              <a:gd name="connsiteX141" fmla="*/ 4722324 w 12193149"/>
              <a:gd name="connsiteY141" fmla="*/ 2172298 h 2344739"/>
              <a:gd name="connsiteX142" fmla="*/ 4723259 w 12193149"/>
              <a:gd name="connsiteY142" fmla="*/ 2172087 h 2344739"/>
              <a:gd name="connsiteX143" fmla="*/ 4718350 w 12193149"/>
              <a:gd name="connsiteY143" fmla="*/ 2170817 h 2344739"/>
              <a:gd name="connsiteX144" fmla="*/ 4722324 w 12193149"/>
              <a:gd name="connsiteY144" fmla="*/ 2172298 h 2344739"/>
              <a:gd name="connsiteX145" fmla="*/ 4716674 w 12193149"/>
              <a:gd name="connsiteY145" fmla="*/ 2173573 h 2344739"/>
              <a:gd name="connsiteX146" fmla="*/ 4516962 w 12193149"/>
              <a:gd name="connsiteY146" fmla="*/ 2163671 h 2344739"/>
              <a:gd name="connsiteX147" fmla="*/ 4429691 w 12193149"/>
              <a:gd name="connsiteY147" fmla="*/ 2153020 h 2344739"/>
              <a:gd name="connsiteX148" fmla="*/ 4364023 w 12193149"/>
              <a:gd name="connsiteY148" fmla="*/ 2151674 h 2344739"/>
              <a:gd name="connsiteX149" fmla="*/ 4318114 w 12193149"/>
              <a:gd name="connsiteY149" fmla="*/ 2158289 h 2344739"/>
              <a:gd name="connsiteX150" fmla="*/ 4316258 w 12193149"/>
              <a:gd name="connsiteY150" fmla="*/ 2156948 h 2344739"/>
              <a:gd name="connsiteX151" fmla="*/ 4296292 w 12193149"/>
              <a:gd name="connsiteY151" fmla="*/ 2155069 h 2344739"/>
              <a:gd name="connsiteX152" fmla="*/ 4291212 w 12193149"/>
              <a:gd name="connsiteY152" fmla="*/ 2157986 h 2344739"/>
              <a:gd name="connsiteX153" fmla="*/ 4277290 w 12193149"/>
              <a:gd name="connsiteY153" fmla="*/ 2157740 h 2344739"/>
              <a:gd name="connsiteX154" fmla="*/ 4249265 w 12193149"/>
              <a:gd name="connsiteY154" fmla="*/ 2160064 h 2344739"/>
              <a:gd name="connsiteX155" fmla="*/ 4203199 w 12193149"/>
              <a:gd name="connsiteY155" fmla="*/ 2157269 h 2344739"/>
              <a:gd name="connsiteX156" fmla="*/ 4202893 w 12193149"/>
              <a:gd name="connsiteY156" fmla="*/ 2156010 h 2344739"/>
              <a:gd name="connsiteX157" fmla="*/ 4192396 w 12193149"/>
              <a:gd name="connsiteY157" fmla="*/ 2150376 h 2344739"/>
              <a:gd name="connsiteX158" fmla="*/ 4143893 w 12193149"/>
              <a:gd name="connsiteY158" fmla="*/ 2134511 h 2344739"/>
              <a:gd name="connsiteX159" fmla="*/ 4084245 w 12193149"/>
              <a:gd name="connsiteY159" fmla="*/ 2107978 h 2344739"/>
              <a:gd name="connsiteX160" fmla="*/ 4075694 w 12193149"/>
              <a:gd name="connsiteY160" fmla="*/ 2107143 h 2344739"/>
              <a:gd name="connsiteX161" fmla="*/ 4075575 w 12193149"/>
              <a:gd name="connsiteY161" fmla="*/ 2106844 h 2344739"/>
              <a:gd name="connsiteX162" fmla="*/ 4066658 w 12193149"/>
              <a:gd name="connsiteY162" fmla="*/ 2105400 h 2344739"/>
              <a:gd name="connsiteX163" fmla="*/ 4060102 w 12193149"/>
              <a:gd name="connsiteY163" fmla="*/ 2105618 h 2344739"/>
              <a:gd name="connsiteX164" fmla="*/ 4043512 w 12193149"/>
              <a:gd name="connsiteY164" fmla="*/ 2103997 h 2344739"/>
              <a:gd name="connsiteX165" fmla="*/ 4038145 w 12193149"/>
              <a:gd name="connsiteY165" fmla="*/ 2101563 h 2344739"/>
              <a:gd name="connsiteX166" fmla="*/ 4036511 w 12193149"/>
              <a:gd name="connsiteY166" fmla="*/ 2097896 h 2344739"/>
              <a:gd name="connsiteX167" fmla="*/ 4034926 w 12193149"/>
              <a:gd name="connsiteY167" fmla="*/ 2098131 h 2344739"/>
              <a:gd name="connsiteX168" fmla="*/ 4005686 w 12193149"/>
              <a:gd name="connsiteY168" fmla="*/ 2085563 h 2344739"/>
              <a:gd name="connsiteX169" fmla="*/ 3937994 w 12193149"/>
              <a:gd name="connsiteY169" fmla="*/ 2068106 h 2344739"/>
              <a:gd name="connsiteX170" fmla="*/ 3898423 w 12193149"/>
              <a:gd name="connsiteY170" fmla="*/ 2062451 h 2344739"/>
              <a:gd name="connsiteX171" fmla="*/ 3790908 w 12193149"/>
              <a:gd name="connsiteY171" fmla="*/ 2042213 h 2344739"/>
              <a:gd name="connsiteX172" fmla="*/ 3683661 w 12193149"/>
              <a:gd name="connsiteY172" fmla="*/ 2018290 h 2344739"/>
              <a:gd name="connsiteX173" fmla="*/ 3611183 w 12193149"/>
              <a:gd name="connsiteY173" fmla="*/ 1986019 h 2344739"/>
              <a:gd name="connsiteX174" fmla="*/ 3605003 w 12193149"/>
              <a:gd name="connsiteY174" fmla="*/ 1987381 h 2344739"/>
              <a:gd name="connsiteX175" fmla="*/ 3595884 w 12193149"/>
              <a:gd name="connsiteY175" fmla="*/ 1987545 h 2344739"/>
              <a:gd name="connsiteX176" fmla="*/ 3595649 w 12193149"/>
              <a:gd name="connsiteY176" fmla="*/ 1987276 h 2344739"/>
              <a:gd name="connsiteX177" fmla="*/ 3587126 w 12193149"/>
              <a:gd name="connsiteY177" fmla="*/ 1987966 h 2344739"/>
              <a:gd name="connsiteX178" fmla="*/ 3537283 w 12193149"/>
              <a:gd name="connsiteY178" fmla="*/ 1978267 h 2344739"/>
              <a:gd name="connsiteX179" fmla="*/ 3474371 w 12193149"/>
              <a:gd name="connsiteY179" fmla="*/ 1974606 h 2344739"/>
              <a:gd name="connsiteX180" fmla="*/ 3401876 w 12193149"/>
              <a:gd name="connsiteY180" fmla="*/ 1962558 h 2344739"/>
              <a:gd name="connsiteX181" fmla="*/ 3365036 w 12193149"/>
              <a:gd name="connsiteY181" fmla="*/ 1979510 h 2344739"/>
              <a:gd name="connsiteX182" fmla="*/ 3345174 w 12193149"/>
              <a:gd name="connsiteY182" fmla="*/ 1981192 h 2344739"/>
              <a:gd name="connsiteX183" fmla="*/ 3342846 w 12193149"/>
              <a:gd name="connsiteY183" fmla="*/ 1980217 h 2344739"/>
              <a:gd name="connsiteX184" fmla="*/ 3263504 w 12193149"/>
              <a:gd name="connsiteY184" fmla="*/ 1986094 h 2344739"/>
              <a:gd name="connsiteX185" fmla="*/ 3143704 w 12193149"/>
              <a:gd name="connsiteY185" fmla="*/ 1993869 h 2344739"/>
              <a:gd name="connsiteX186" fmla="*/ 3031439 w 12193149"/>
              <a:gd name="connsiteY186" fmla="*/ 1996512 h 2344739"/>
              <a:gd name="connsiteX187" fmla="*/ 2782717 w 12193149"/>
              <a:gd name="connsiteY187" fmla="*/ 2018333 h 2344739"/>
              <a:gd name="connsiteX188" fmla="*/ 2647675 w 12193149"/>
              <a:gd name="connsiteY188" fmla="*/ 2028869 h 2344739"/>
              <a:gd name="connsiteX189" fmla="*/ 2569176 w 12193149"/>
              <a:gd name="connsiteY189" fmla="*/ 2002628 h 2344739"/>
              <a:gd name="connsiteX190" fmla="*/ 2444403 w 12193149"/>
              <a:gd name="connsiteY190" fmla="*/ 2016529 h 2344739"/>
              <a:gd name="connsiteX191" fmla="*/ 2316260 w 12193149"/>
              <a:gd name="connsiteY191" fmla="*/ 2024996 h 2344739"/>
              <a:gd name="connsiteX192" fmla="*/ 2209726 w 12193149"/>
              <a:gd name="connsiteY192" fmla="*/ 2019763 h 2344739"/>
              <a:gd name="connsiteX193" fmla="*/ 2095813 w 12193149"/>
              <a:gd name="connsiteY193" fmla="*/ 2003052 h 2344739"/>
              <a:gd name="connsiteX194" fmla="*/ 1998504 w 12193149"/>
              <a:gd name="connsiteY194" fmla="*/ 1995032 h 2344739"/>
              <a:gd name="connsiteX195" fmla="*/ 1929320 w 12193149"/>
              <a:gd name="connsiteY195" fmla="*/ 2016977 h 2344739"/>
              <a:gd name="connsiteX196" fmla="*/ 1922798 w 12193149"/>
              <a:gd name="connsiteY196" fmla="*/ 2012146 h 2344739"/>
              <a:gd name="connsiteX197" fmla="*/ 1874228 w 12193149"/>
              <a:gd name="connsiteY197" fmla="*/ 2013741 h 2344739"/>
              <a:gd name="connsiteX198" fmla="*/ 1787803 w 12193149"/>
              <a:gd name="connsiteY198" fmla="*/ 2041363 h 2344739"/>
              <a:gd name="connsiteX199" fmla="*/ 1739352 w 12193149"/>
              <a:gd name="connsiteY199" fmla="*/ 2036312 h 2344739"/>
              <a:gd name="connsiteX200" fmla="*/ 1676219 w 12193149"/>
              <a:gd name="connsiteY200" fmla="*/ 2019963 h 2344739"/>
              <a:gd name="connsiteX201" fmla="*/ 1609817 w 12193149"/>
              <a:gd name="connsiteY201" fmla="*/ 2013066 h 2344739"/>
              <a:gd name="connsiteX202" fmla="*/ 1497258 w 12193149"/>
              <a:gd name="connsiteY202" fmla="*/ 1987476 h 2344739"/>
              <a:gd name="connsiteX203" fmla="*/ 1151127 w 12193149"/>
              <a:gd name="connsiteY203" fmla="*/ 1938041 h 2344739"/>
              <a:gd name="connsiteX204" fmla="*/ 859417 w 12193149"/>
              <a:gd name="connsiteY204" fmla="*/ 1928608 h 2344739"/>
              <a:gd name="connsiteX205" fmla="*/ 838688 w 12193149"/>
              <a:gd name="connsiteY205" fmla="*/ 1929821 h 2344739"/>
              <a:gd name="connsiteX206" fmla="*/ 817957 w 12193149"/>
              <a:gd name="connsiteY206" fmla="*/ 1927857 h 2344739"/>
              <a:gd name="connsiteX207" fmla="*/ 812654 w 12193149"/>
              <a:gd name="connsiteY207" fmla="*/ 1930751 h 2344739"/>
              <a:gd name="connsiteX208" fmla="*/ 721195 w 12193149"/>
              <a:gd name="connsiteY208" fmla="*/ 1929661 h 2344739"/>
              <a:gd name="connsiteX209" fmla="*/ 720890 w 12193149"/>
              <a:gd name="connsiteY209" fmla="*/ 1928399 h 2344739"/>
              <a:gd name="connsiteX210" fmla="*/ 710023 w 12193149"/>
              <a:gd name="connsiteY210" fmla="*/ 1922722 h 2344739"/>
              <a:gd name="connsiteX211" fmla="*/ 597940 w 12193149"/>
              <a:gd name="connsiteY211" fmla="*/ 1879864 h 2344739"/>
              <a:gd name="connsiteX212" fmla="*/ 579683 w 12193149"/>
              <a:gd name="connsiteY212" fmla="*/ 1877212 h 2344739"/>
              <a:gd name="connsiteX213" fmla="*/ 572865 w 12193149"/>
              <a:gd name="connsiteY213" fmla="*/ 1877401 h 2344739"/>
              <a:gd name="connsiteX214" fmla="*/ 446247 w 12193149"/>
              <a:gd name="connsiteY214" fmla="*/ 1839371 h 2344739"/>
              <a:gd name="connsiteX215" fmla="*/ 405163 w 12193149"/>
              <a:gd name="connsiteY215" fmla="*/ 1833548 h 2344739"/>
              <a:gd name="connsiteX216" fmla="*/ 293583 w 12193149"/>
              <a:gd name="connsiteY216" fmla="*/ 1812852 h 2344739"/>
              <a:gd name="connsiteX217" fmla="*/ 119529 w 12193149"/>
              <a:gd name="connsiteY217" fmla="*/ 1761047 h 2344739"/>
              <a:gd name="connsiteX218" fmla="*/ 16674 w 12193149"/>
              <a:gd name="connsiteY218" fmla="*/ 1758191 h 2344739"/>
              <a:gd name="connsiteX219" fmla="*/ 1150 w 12193149"/>
              <a:gd name="connsiteY219" fmla="*/ 1752722 h 2344739"/>
              <a:gd name="connsiteX220" fmla="*/ 1148 w 12193149"/>
              <a:gd name="connsiteY220" fmla="*/ 222213 h 2344739"/>
              <a:gd name="connsiteX221" fmla="*/ 1148 w 12193149"/>
              <a:gd name="connsiteY221" fmla="*/ 0 h 2344739"/>
              <a:gd name="connsiteX0" fmla="*/ 1148 w 12193149"/>
              <a:gd name="connsiteY0" fmla="*/ 0 h 2344739"/>
              <a:gd name="connsiteX1" fmla="*/ 12193148 w 12193149"/>
              <a:gd name="connsiteY1" fmla="*/ 0 h 2344739"/>
              <a:gd name="connsiteX2" fmla="*/ 12193148 w 12193149"/>
              <a:gd name="connsiteY2" fmla="*/ 222213 h 2344739"/>
              <a:gd name="connsiteX3" fmla="*/ 12193148 w 12193149"/>
              <a:gd name="connsiteY3" fmla="*/ 389190 h 2344739"/>
              <a:gd name="connsiteX4" fmla="*/ 12193149 w 12193149"/>
              <a:gd name="connsiteY4" fmla="*/ 579739 h 2344739"/>
              <a:gd name="connsiteX5" fmla="*/ 12185986 w 12193149"/>
              <a:gd name="connsiteY5" fmla="*/ 584189 h 2344739"/>
              <a:gd name="connsiteX6" fmla="*/ 12156363 w 12193149"/>
              <a:gd name="connsiteY6" fmla="*/ 597366 h 2344739"/>
              <a:gd name="connsiteX7" fmla="*/ 12139215 w 12193149"/>
              <a:gd name="connsiteY7" fmla="*/ 623179 h 2344739"/>
              <a:gd name="connsiteX8" fmla="*/ 12126327 w 12193149"/>
              <a:gd name="connsiteY8" fmla="*/ 624690 h 2344739"/>
              <a:gd name="connsiteX9" fmla="*/ 12124007 w 12193149"/>
              <a:gd name="connsiteY9" fmla="*/ 624794 h 2344739"/>
              <a:gd name="connsiteX10" fmla="*/ 12116854 w 12193149"/>
              <a:gd name="connsiteY10" fmla="*/ 628608 h 2344739"/>
              <a:gd name="connsiteX11" fmla="*/ 12099497 w 12193149"/>
              <a:gd name="connsiteY11" fmla="*/ 628139 h 2344739"/>
              <a:gd name="connsiteX12" fmla="*/ 12087073 w 12193149"/>
              <a:gd name="connsiteY12" fmla="*/ 636341 h 2344739"/>
              <a:gd name="connsiteX13" fmla="*/ 12031073 w 12193149"/>
              <a:gd name="connsiteY13" fmla="*/ 680009 h 2344739"/>
              <a:gd name="connsiteX14" fmla="*/ 11995833 w 12193149"/>
              <a:gd name="connsiteY14" fmla="*/ 703458 h 2344739"/>
              <a:gd name="connsiteX15" fmla="*/ 11979717 w 12193149"/>
              <a:gd name="connsiteY15" fmla="*/ 708161 h 2344739"/>
              <a:gd name="connsiteX16" fmla="*/ 11959046 w 12193149"/>
              <a:gd name="connsiteY16" fmla="*/ 717558 h 2344739"/>
              <a:gd name="connsiteX17" fmla="*/ 11920454 w 12193149"/>
              <a:gd name="connsiteY17" fmla="*/ 730883 h 2344739"/>
              <a:gd name="connsiteX18" fmla="*/ 11903656 w 12193149"/>
              <a:gd name="connsiteY18" fmla="*/ 742426 h 2344739"/>
              <a:gd name="connsiteX19" fmla="*/ 11895048 w 12193149"/>
              <a:gd name="connsiteY19" fmla="*/ 744791 h 2344739"/>
              <a:gd name="connsiteX20" fmla="*/ 11891968 w 12193149"/>
              <a:gd name="connsiteY20" fmla="*/ 755729 h 2344739"/>
              <a:gd name="connsiteX21" fmla="*/ 11870776 w 12193149"/>
              <a:gd name="connsiteY21" fmla="*/ 777816 h 2344739"/>
              <a:gd name="connsiteX22" fmla="*/ 11813376 w 12193149"/>
              <a:gd name="connsiteY22" fmla="*/ 797659 h 2344739"/>
              <a:gd name="connsiteX23" fmla="*/ 11749767 w 12193149"/>
              <a:gd name="connsiteY23" fmla="*/ 872002 h 2344739"/>
              <a:gd name="connsiteX24" fmla="*/ 11590693 w 12193149"/>
              <a:gd name="connsiteY24" fmla="*/ 963777 h 2344739"/>
              <a:gd name="connsiteX25" fmla="*/ 11506817 w 12193149"/>
              <a:gd name="connsiteY25" fmla="*/ 1033623 h 2344739"/>
              <a:gd name="connsiteX26" fmla="*/ 11280332 w 12193149"/>
              <a:gd name="connsiteY26" fmla="*/ 1223571 h 2344739"/>
              <a:gd name="connsiteX27" fmla="*/ 11228309 w 12193149"/>
              <a:gd name="connsiteY27" fmla="*/ 1276236 h 2344739"/>
              <a:gd name="connsiteX28" fmla="*/ 11218087 w 12193149"/>
              <a:gd name="connsiteY28" fmla="*/ 1275961 h 2344739"/>
              <a:gd name="connsiteX29" fmla="*/ 11217184 w 12193149"/>
              <a:gd name="connsiteY29" fmla="*/ 1275018 h 2344739"/>
              <a:gd name="connsiteX30" fmla="*/ 11188885 w 12193149"/>
              <a:gd name="connsiteY30" fmla="*/ 1292383 h 2344739"/>
              <a:gd name="connsiteX31" fmla="*/ 11184501 w 12193149"/>
              <a:gd name="connsiteY31" fmla="*/ 1292525 h 2344739"/>
              <a:gd name="connsiteX32" fmla="*/ 11166854 w 12193149"/>
              <a:gd name="connsiteY32" fmla="*/ 1306612 h 2344739"/>
              <a:gd name="connsiteX33" fmla="*/ 11157311 w 12193149"/>
              <a:gd name="connsiteY33" fmla="*/ 1312414 h 2344739"/>
              <a:gd name="connsiteX34" fmla="*/ 11155496 w 12193149"/>
              <a:gd name="connsiteY34" fmla="*/ 1317097 h 2344739"/>
              <a:gd name="connsiteX35" fmla="*/ 11140961 w 12193149"/>
              <a:gd name="connsiteY35" fmla="*/ 1324115 h 2344739"/>
              <a:gd name="connsiteX36" fmla="*/ 11138961 w 12193149"/>
              <a:gd name="connsiteY36" fmla="*/ 1323772 h 2344739"/>
              <a:gd name="connsiteX37" fmla="*/ 11128208 w 12193149"/>
              <a:gd name="connsiteY37" fmla="*/ 1333832 h 2344739"/>
              <a:gd name="connsiteX38" fmla="*/ 11120691 w 12193149"/>
              <a:gd name="connsiteY38" fmla="*/ 1347424 h 2344739"/>
              <a:gd name="connsiteX39" fmla="*/ 10894683 w 12193149"/>
              <a:gd name="connsiteY39" fmla="*/ 1473399 h 2344739"/>
              <a:gd name="connsiteX40" fmla="*/ 10773300 w 12193149"/>
              <a:gd name="connsiteY40" fmla="*/ 1523191 h 2344739"/>
              <a:gd name="connsiteX41" fmla="*/ 10627668 w 12193149"/>
              <a:gd name="connsiteY41" fmla="*/ 1559229 h 2344739"/>
              <a:gd name="connsiteX42" fmla="*/ 10581895 w 12193149"/>
              <a:gd name="connsiteY42" fmla="*/ 1568689 h 2344739"/>
              <a:gd name="connsiteX43" fmla="*/ 10547790 w 12193149"/>
              <a:gd name="connsiteY43" fmla="*/ 1598423 h 2344739"/>
              <a:gd name="connsiteX44" fmla="*/ 10529643 w 12193149"/>
              <a:gd name="connsiteY44" fmla="*/ 1596907 h 2344739"/>
              <a:gd name="connsiteX45" fmla="*/ 10526446 w 12193149"/>
              <a:gd name="connsiteY45" fmla="*/ 1596411 h 2344739"/>
              <a:gd name="connsiteX46" fmla="*/ 10515129 w 12193149"/>
              <a:gd name="connsiteY46" fmla="*/ 1599537 h 2344739"/>
              <a:gd name="connsiteX47" fmla="*/ 10491735 w 12193149"/>
              <a:gd name="connsiteY47" fmla="*/ 1594156 h 2344739"/>
              <a:gd name="connsiteX48" fmla="*/ 10471418 w 12193149"/>
              <a:gd name="connsiteY48" fmla="*/ 1601693 h 2344739"/>
              <a:gd name="connsiteX49" fmla="*/ 10377042 w 12193149"/>
              <a:gd name="connsiteY49" fmla="*/ 1644598 h 2344739"/>
              <a:gd name="connsiteX50" fmla="*/ 10319338 w 12193149"/>
              <a:gd name="connsiteY50" fmla="*/ 1666221 h 2344739"/>
              <a:gd name="connsiteX51" fmla="*/ 10295467 w 12193149"/>
              <a:gd name="connsiteY51" fmla="*/ 1668079 h 2344739"/>
              <a:gd name="connsiteX52" fmla="*/ 10263443 w 12193149"/>
              <a:gd name="connsiteY52" fmla="*/ 1674948 h 2344739"/>
              <a:gd name="connsiteX53" fmla="*/ 10205418 w 12193149"/>
              <a:gd name="connsiteY53" fmla="*/ 1682149 h 2344739"/>
              <a:gd name="connsiteX54" fmla="*/ 10177759 w 12193149"/>
              <a:gd name="connsiteY54" fmla="*/ 1692943 h 2344739"/>
              <a:gd name="connsiteX55" fmla="*/ 10165070 w 12193149"/>
              <a:gd name="connsiteY55" fmla="*/ 1693739 h 2344739"/>
              <a:gd name="connsiteX56" fmla="*/ 10156308 w 12193149"/>
              <a:gd name="connsiteY56" fmla="*/ 1707487 h 2344739"/>
              <a:gd name="connsiteX57" fmla="*/ 10118267 w 12193149"/>
              <a:gd name="connsiteY57" fmla="*/ 1731142 h 2344739"/>
              <a:gd name="connsiteX58" fmla="*/ 10101593 w 12193149"/>
              <a:gd name="connsiteY58" fmla="*/ 1742432 h 2344739"/>
              <a:gd name="connsiteX59" fmla="*/ 10083317 w 12193149"/>
              <a:gd name="connsiteY59" fmla="*/ 1743296 h 2344739"/>
              <a:gd name="connsiteX60" fmla="*/ 10040388 w 12193149"/>
              <a:gd name="connsiteY60" fmla="*/ 1741632 h 2344739"/>
              <a:gd name="connsiteX61" fmla="*/ 9961167 w 12193149"/>
              <a:gd name="connsiteY61" fmla="*/ 1757147 h 2344739"/>
              <a:gd name="connsiteX62" fmla="*/ 9848940 w 12193149"/>
              <a:gd name="connsiteY62" fmla="*/ 1763915 h 2344739"/>
              <a:gd name="connsiteX63" fmla="*/ 9729457 w 12193149"/>
              <a:gd name="connsiteY63" fmla="*/ 1784122 h 2344739"/>
              <a:gd name="connsiteX64" fmla="*/ 9585655 w 12193149"/>
              <a:gd name="connsiteY64" fmla="*/ 1795542 h 2344739"/>
              <a:gd name="connsiteX65" fmla="*/ 9338590 w 12193149"/>
              <a:gd name="connsiteY65" fmla="*/ 1869293 h 2344739"/>
              <a:gd name="connsiteX66" fmla="*/ 9232518 w 12193149"/>
              <a:gd name="connsiteY66" fmla="*/ 1893149 h 2344739"/>
              <a:gd name="connsiteX67" fmla="*/ 9156690 w 12193149"/>
              <a:gd name="connsiteY67" fmla="*/ 1903228 h 2344739"/>
              <a:gd name="connsiteX68" fmla="*/ 9054601 w 12193149"/>
              <a:gd name="connsiteY68" fmla="*/ 1910755 h 2344739"/>
              <a:gd name="connsiteX69" fmla="*/ 9006634 w 12193149"/>
              <a:gd name="connsiteY69" fmla="*/ 1914040 h 2344739"/>
              <a:gd name="connsiteX70" fmla="*/ 9006349 w 12193149"/>
              <a:gd name="connsiteY70" fmla="*/ 1913800 h 2344739"/>
              <a:gd name="connsiteX71" fmla="*/ 8997380 w 12193149"/>
              <a:gd name="connsiteY71" fmla="*/ 1915011 h 2344739"/>
              <a:gd name="connsiteX72" fmla="*/ 8991542 w 12193149"/>
              <a:gd name="connsiteY72" fmla="*/ 1917072 h 2344739"/>
              <a:gd name="connsiteX73" fmla="*/ 8975485 w 12193149"/>
              <a:gd name="connsiteY73" fmla="*/ 1920298 h 2344739"/>
              <a:gd name="connsiteX74" fmla="*/ 8969159 w 12193149"/>
              <a:gd name="connsiteY74" fmla="*/ 1919598 h 2344739"/>
              <a:gd name="connsiteX75" fmla="*/ 8964196 w 12193149"/>
              <a:gd name="connsiteY75" fmla="*/ 1917373 h 2344739"/>
              <a:gd name="connsiteX76" fmla="*/ 8930136 w 12193149"/>
              <a:gd name="connsiteY76" fmla="*/ 1914185 h 2344739"/>
              <a:gd name="connsiteX77" fmla="*/ 8753592 w 12193149"/>
              <a:gd name="connsiteY77" fmla="*/ 1933417 h 2344739"/>
              <a:gd name="connsiteX78" fmla="*/ 8708995 w 12193149"/>
              <a:gd name="connsiteY78" fmla="*/ 1935518 h 2344739"/>
              <a:gd name="connsiteX79" fmla="*/ 8597219 w 12193149"/>
              <a:gd name="connsiteY79" fmla="*/ 1944090 h 2344739"/>
              <a:gd name="connsiteX80" fmla="*/ 8526378 w 12193149"/>
              <a:gd name="connsiteY80" fmla="*/ 1929248 h 2344739"/>
              <a:gd name="connsiteX81" fmla="*/ 8512131 w 12193149"/>
              <a:gd name="connsiteY81" fmla="*/ 1935163 h 2344739"/>
              <a:gd name="connsiteX82" fmla="*/ 8507315 w 12193149"/>
              <a:gd name="connsiteY82" fmla="*/ 1938164 h 2344739"/>
              <a:gd name="connsiteX83" fmla="*/ 8499116 w 12193149"/>
              <a:gd name="connsiteY83" fmla="*/ 1940902 h 2344739"/>
              <a:gd name="connsiteX84" fmla="*/ 8498742 w 12193149"/>
              <a:gd name="connsiteY84" fmla="*/ 1940723 h 2344739"/>
              <a:gd name="connsiteX85" fmla="*/ 8491397 w 12193149"/>
              <a:gd name="connsiteY85" fmla="*/ 1943773 h 2344739"/>
              <a:gd name="connsiteX86" fmla="*/ 8368330 w 12193149"/>
              <a:gd name="connsiteY86" fmla="*/ 1957815 h 2344739"/>
              <a:gd name="connsiteX87" fmla="*/ 8354947 w 12193149"/>
              <a:gd name="connsiteY87" fmla="*/ 1958009 h 2344739"/>
              <a:gd name="connsiteX88" fmla="*/ 8321252 w 12193149"/>
              <a:gd name="connsiteY88" fmla="*/ 1974587 h 2344739"/>
              <a:gd name="connsiteX89" fmla="*/ 8315581 w 12193149"/>
              <a:gd name="connsiteY89" fmla="*/ 1974913 h 2344739"/>
              <a:gd name="connsiteX90" fmla="*/ 8296322 w 12193149"/>
              <a:gd name="connsiteY90" fmla="*/ 1988808 h 2344739"/>
              <a:gd name="connsiteX91" fmla="*/ 8285424 w 12193149"/>
              <a:gd name="connsiteY91" fmla="*/ 1994631 h 2344739"/>
              <a:gd name="connsiteX92" fmla="*/ 8284298 w 12193149"/>
              <a:gd name="connsiteY92" fmla="*/ 1999074 h 2344739"/>
              <a:gd name="connsiteX93" fmla="*/ 8267224 w 12193149"/>
              <a:gd name="connsiteY93" fmla="*/ 2006249 h 2344739"/>
              <a:gd name="connsiteX94" fmla="*/ 8264525 w 12193149"/>
              <a:gd name="connsiteY94" fmla="*/ 2006019 h 2344739"/>
              <a:gd name="connsiteX95" fmla="*/ 8253181 w 12193149"/>
              <a:gd name="connsiteY95" fmla="*/ 2015862 h 2344739"/>
              <a:gd name="connsiteX96" fmla="*/ 8246982 w 12193149"/>
              <a:gd name="connsiteY96" fmla="*/ 2028854 h 2344739"/>
              <a:gd name="connsiteX97" fmla="*/ 8091420 w 12193149"/>
              <a:gd name="connsiteY97" fmla="*/ 2075015 h 2344739"/>
              <a:gd name="connsiteX98" fmla="*/ 7906555 w 12193149"/>
              <a:gd name="connsiteY98" fmla="*/ 2116988 h 2344739"/>
              <a:gd name="connsiteX99" fmla="*/ 7719893 w 12193149"/>
              <a:gd name="connsiteY99" fmla="*/ 2142703 h 2344739"/>
              <a:gd name="connsiteX100" fmla="*/ 7615495 w 12193149"/>
              <a:gd name="connsiteY100" fmla="*/ 2139232 h 2344739"/>
              <a:gd name="connsiteX101" fmla="*/ 7528691 w 12193149"/>
              <a:gd name="connsiteY101" fmla="*/ 2145060 h 2344739"/>
              <a:gd name="connsiteX102" fmla="*/ 7520719 w 12193149"/>
              <a:gd name="connsiteY102" fmla="*/ 2147613 h 2344739"/>
              <a:gd name="connsiteX103" fmla="*/ 7508559 w 12193149"/>
              <a:gd name="connsiteY103" fmla="*/ 2148948 h 2344739"/>
              <a:gd name="connsiteX104" fmla="*/ 7508188 w 12193149"/>
              <a:gd name="connsiteY104" fmla="*/ 2148621 h 2344739"/>
              <a:gd name="connsiteX105" fmla="*/ 7496943 w 12193149"/>
              <a:gd name="connsiteY105" fmla="*/ 2150573 h 2344739"/>
              <a:gd name="connsiteX106" fmla="*/ 7406539 w 12193149"/>
              <a:gd name="connsiteY106" fmla="*/ 2142468 h 2344739"/>
              <a:gd name="connsiteX107" fmla="*/ 7219707 w 12193149"/>
              <a:gd name="connsiteY107" fmla="*/ 2156680 h 2344739"/>
              <a:gd name="connsiteX108" fmla="*/ 7202249 w 12193149"/>
              <a:gd name="connsiteY108" fmla="*/ 2161230 h 2344739"/>
              <a:gd name="connsiteX109" fmla="*/ 7198152 w 12193149"/>
              <a:gd name="connsiteY109" fmla="*/ 2166588 h 2344739"/>
              <a:gd name="connsiteX110" fmla="*/ 7171956 w 12193149"/>
              <a:gd name="connsiteY110" fmla="*/ 2171236 h 2344739"/>
              <a:gd name="connsiteX111" fmla="*/ 7098136 w 12193149"/>
              <a:gd name="connsiteY111" fmla="*/ 2183464 h 2344739"/>
              <a:gd name="connsiteX112" fmla="*/ 7019644 w 12193149"/>
              <a:gd name="connsiteY112" fmla="*/ 2183090 h 2344739"/>
              <a:gd name="connsiteX113" fmla="*/ 6905294 w 12193149"/>
              <a:gd name="connsiteY113" fmla="*/ 2212596 h 2344739"/>
              <a:gd name="connsiteX114" fmla="*/ 6709370 w 12193149"/>
              <a:gd name="connsiteY114" fmla="*/ 2240551 h 2344739"/>
              <a:gd name="connsiteX115" fmla="*/ 6550602 w 12193149"/>
              <a:gd name="connsiteY115" fmla="*/ 2269327 h 2344739"/>
              <a:gd name="connsiteX116" fmla="*/ 6318708 w 12193149"/>
              <a:gd name="connsiteY116" fmla="*/ 2316127 h 2344739"/>
              <a:gd name="connsiteX117" fmla="*/ 6169822 w 12193149"/>
              <a:gd name="connsiteY117" fmla="*/ 2318214 h 2344739"/>
              <a:gd name="connsiteX118" fmla="*/ 6074996 w 12193149"/>
              <a:gd name="connsiteY118" fmla="*/ 2338676 h 2344739"/>
              <a:gd name="connsiteX119" fmla="*/ 6069677 w 12193149"/>
              <a:gd name="connsiteY119" fmla="*/ 2337139 h 2344739"/>
              <a:gd name="connsiteX120" fmla="*/ 6049786 w 12193149"/>
              <a:gd name="connsiteY120" fmla="*/ 2337822 h 2344739"/>
              <a:gd name="connsiteX121" fmla="*/ 6042433 w 12193149"/>
              <a:gd name="connsiteY121" fmla="*/ 2329473 h 2344739"/>
              <a:gd name="connsiteX122" fmla="*/ 6011238 w 12193149"/>
              <a:gd name="connsiteY122" fmla="*/ 2324380 h 2344739"/>
              <a:gd name="connsiteX123" fmla="*/ 5958523 w 12193149"/>
              <a:gd name="connsiteY123" fmla="*/ 2328024 h 2344739"/>
              <a:gd name="connsiteX124" fmla="*/ 5760067 w 12193149"/>
              <a:gd name="connsiteY124" fmla="*/ 2343716 h 2344739"/>
              <a:gd name="connsiteX125" fmla="*/ 5628108 w 12193149"/>
              <a:gd name="connsiteY125" fmla="*/ 2344739 h 2344739"/>
              <a:gd name="connsiteX126" fmla="*/ 5472054 w 12193149"/>
              <a:gd name="connsiteY126" fmla="*/ 2330719 h 2344739"/>
              <a:gd name="connsiteX127" fmla="*/ 5433909 w 12193149"/>
              <a:gd name="connsiteY127" fmla="*/ 2319466 h 2344739"/>
              <a:gd name="connsiteX128" fmla="*/ 5382817 w 12193149"/>
              <a:gd name="connsiteY128" fmla="*/ 2301764 h 2344739"/>
              <a:gd name="connsiteX129" fmla="*/ 5262912 w 12193149"/>
              <a:gd name="connsiteY129" fmla="*/ 2281347 h 2344739"/>
              <a:gd name="connsiteX130" fmla="*/ 5224109 w 12193149"/>
              <a:gd name="connsiteY130" fmla="*/ 2270223 h 2344739"/>
              <a:gd name="connsiteX131" fmla="*/ 5175808 w 12193149"/>
              <a:gd name="connsiteY131" fmla="*/ 2267233 h 2344739"/>
              <a:gd name="connsiteX132" fmla="*/ 5157702 w 12193149"/>
              <a:gd name="connsiteY132" fmla="*/ 2260010 h 2344739"/>
              <a:gd name="connsiteX133" fmla="*/ 5143747 w 12193149"/>
              <a:gd name="connsiteY133" fmla="*/ 2256610 h 2344739"/>
              <a:gd name="connsiteX134" fmla="*/ 5140744 w 12193149"/>
              <a:gd name="connsiteY134" fmla="*/ 2254509 h 2344739"/>
              <a:gd name="connsiteX135" fmla="*/ 5122807 w 12193149"/>
              <a:gd name="connsiteY135" fmla="*/ 2243656 h 2344739"/>
              <a:gd name="connsiteX136" fmla="*/ 5066938 w 12193149"/>
              <a:gd name="connsiteY136" fmla="*/ 2250227 h 2344739"/>
              <a:gd name="connsiteX137" fmla="*/ 5012662 w 12193149"/>
              <a:gd name="connsiteY137" fmla="*/ 2233846 h 2344739"/>
              <a:gd name="connsiteX138" fmla="*/ 4841589 w 12193149"/>
              <a:gd name="connsiteY138" fmla="*/ 2209829 h 2344739"/>
              <a:gd name="connsiteX139" fmla="*/ 4763595 w 12193149"/>
              <a:gd name="connsiteY139" fmla="*/ 2182061 h 2344739"/>
              <a:gd name="connsiteX140" fmla="*/ 4724334 w 12193149"/>
              <a:gd name="connsiteY140" fmla="*/ 2173047 h 2344739"/>
              <a:gd name="connsiteX141" fmla="*/ 4722324 w 12193149"/>
              <a:gd name="connsiteY141" fmla="*/ 2172298 h 2344739"/>
              <a:gd name="connsiteX142" fmla="*/ 4723259 w 12193149"/>
              <a:gd name="connsiteY142" fmla="*/ 2172087 h 2344739"/>
              <a:gd name="connsiteX143" fmla="*/ 4718350 w 12193149"/>
              <a:gd name="connsiteY143" fmla="*/ 2170817 h 2344739"/>
              <a:gd name="connsiteX144" fmla="*/ 4722324 w 12193149"/>
              <a:gd name="connsiteY144" fmla="*/ 2172298 h 2344739"/>
              <a:gd name="connsiteX145" fmla="*/ 4716674 w 12193149"/>
              <a:gd name="connsiteY145" fmla="*/ 2173573 h 2344739"/>
              <a:gd name="connsiteX146" fmla="*/ 4516962 w 12193149"/>
              <a:gd name="connsiteY146" fmla="*/ 2163671 h 2344739"/>
              <a:gd name="connsiteX147" fmla="*/ 4429691 w 12193149"/>
              <a:gd name="connsiteY147" fmla="*/ 2153020 h 2344739"/>
              <a:gd name="connsiteX148" fmla="*/ 4364023 w 12193149"/>
              <a:gd name="connsiteY148" fmla="*/ 2151674 h 2344739"/>
              <a:gd name="connsiteX149" fmla="*/ 4318114 w 12193149"/>
              <a:gd name="connsiteY149" fmla="*/ 2158289 h 2344739"/>
              <a:gd name="connsiteX150" fmla="*/ 4316258 w 12193149"/>
              <a:gd name="connsiteY150" fmla="*/ 2156948 h 2344739"/>
              <a:gd name="connsiteX151" fmla="*/ 4296292 w 12193149"/>
              <a:gd name="connsiteY151" fmla="*/ 2155069 h 2344739"/>
              <a:gd name="connsiteX152" fmla="*/ 4291212 w 12193149"/>
              <a:gd name="connsiteY152" fmla="*/ 2157986 h 2344739"/>
              <a:gd name="connsiteX153" fmla="*/ 4277290 w 12193149"/>
              <a:gd name="connsiteY153" fmla="*/ 2157740 h 2344739"/>
              <a:gd name="connsiteX154" fmla="*/ 4249265 w 12193149"/>
              <a:gd name="connsiteY154" fmla="*/ 2160064 h 2344739"/>
              <a:gd name="connsiteX155" fmla="*/ 4203199 w 12193149"/>
              <a:gd name="connsiteY155" fmla="*/ 2157269 h 2344739"/>
              <a:gd name="connsiteX156" fmla="*/ 4202893 w 12193149"/>
              <a:gd name="connsiteY156" fmla="*/ 2156010 h 2344739"/>
              <a:gd name="connsiteX157" fmla="*/ 4192396 w 12193149"/>
              <a:gd name="connsiteY157" fmla="*/ 2150376 h 2344739"/>
              <a:gd name="connsiteX158" fmla="*/ 4143893 w 12193149"/>
              <a:gd name="connsiteY158" fmla="*/ 2134511 h 2344739"/>
              <a:gd name="connsiteX159" fmla="*/ 4084245 w 12193149"/>
              <a:gd name="connsiteY159" fmla="*/ 2107978 h 2344739"/>
              <a:gd name="connsiteX160" fmla="*/ 4075694 w 12193149"/>
              <a:gd name="connsiteY160" fmla="*/ 2107143 h 2344739"/>
              <a:gd name="connsiteX161" fmla="*/ 4075575 w 12193149"/>
              <a:gd name="connsiteY161" fmla="*/ 2106844 h 2344739"/>
              <a:gd name="connsiteX162" fmla="*/ 4066658 w 12193149"/>
              <a:gd name="connsiteY162" fmla="*/ 2105400 h 2344739"/>
              <a:gd name="connsiteX163" fmla="*/ 4060102 w 12193149"/>
              <a:gd name="connsiteY163" fmla="*/ 2105618 h 2344739"/>
              <a:gd name="connsiteX164" fmla="*/ 4043512 w 12193149"/>
              <a:gd name="connsiteY164" fmla="*/ 2103997 h 2344739"/>
              <a:gd name="connsiteX165" fmla="*/ 4038145 w 12193149"/>
              <a:gd name="connsiteY165" fmla="*/ 2101563 h 2344739"/>
              <a:gd name="connsiteX166" fmla="*/ 4036511 w 12193149"/>
              <a:gd name="connsiteY166" fmla="*/ 2097896 h 2344739"/>
              <a:gd name="connsiteX167" fmla="*/ 4034926 w 12193149"/>
              <a:gd name="connsiteY167" fmla="*/ 2098131 h 2344739"/>
              <a:gd name="connsiteX168" fmla="*/ 4005686 w 12193149"/>
              <a:gd name="connsiteY168" fmla="*/ 2085563 h 2344739"/>
              <a:gd name="connsiteX169" fmla="*/ 3937994 w 12193149"/>
              <a:gd name="connsiteY169" fmla="*/ 2068106 h 2344739"/>
              <a:gd name="connsiteX170" fmla="*/ 3898423 w 12193149"/>
              <a:gd name="connsiteY170" fmla="*/ 2062451 h 2344739"/>
              <a:gd name="connsiteX171" fmla="*/ 3790908 w 12193149"/>
              <a:gd name="connsiteY171" fmla="*/ 2042213 h 2344739"/>
              <a:gd name="connsiteX172" fmla="*/ 3683661 w 12193149"/>
              <a:gd name="connsiteY172" fmla="*/ 2018290 h 2344739"/>
              <a:gd name="connsiteX173" fmla="*/ 3611183 w 12193149"/>
              <a:gd name="connsiteY173" fmla="*/ 1986019 h 2344739"/>
              <a:gd name="connsiteX174" fmla="*/ 3605003 w 12193149"/>
              <a:gd name="connsiteY174" fmla="*/ 1987381 h 2344739"/>
              <a:gd name="connsiteX175" fmla="*/ 3595884 w 12193149"/>
              <a:gd name="connsiteY175" fmla="*/ 1987545 h 2344739"/>
              <a:gd name="connsiteX176" fmla="*/ 3595649 w 12193149"/>
              <a:gd name="connsiteY176" fmla="*/ 1987276 h 2344739"/>
              <a:gd name="connsiteX177" fmla="*/ 3587126 w 12193149"/>
              <a:gd name="connsiteY177" fmla="*/ 1987966 h 2344739"/>
              <a:gd name="connsiteX178" fmla="*/ 3537283 w 12193149"/>
              <a:gd name="connsiteY178" fmla="*/ 1978267 h 2344739"/>
              <a:gd name="connsiteX179" fmla="*/ 3474371 w 12193149"/>
              <a:gd name="connsiteY179" fmla="*/ 1974606 h 2344739"/>
              <a:gd name="connsiteX180" fmla="*/ 3401876 w 12193149"/>
              <a:gd name="connsiteY180" fmla="*/ 1962558 h 2344739"/>
              <a:gd name="connsiteX181" fmla="*/ 3365036 w 12193149"/>
              <a:gd name="connsiteY181" fmla="*/ 1979510 h 2344739"/>
              <a:gd name="connsiteX182" fmla="*/ 3345174 w 12193149"/>
              <a:gd name="connsiteY182" fmla="*/ 1981192 h 2344739"/>
              <a:gd name="connsiteX183" fmla="*/ 3342846 w 12193149"/>
              <a:gd name="connsiteY183" fmla="*/ 1980217 h 2344739"/>
              <a:gd name="connsiteX184" fmla="*/ 3263504 w 12193149"/>
              <a:gd name="connsiteY184" fmla="*/ 1986094 h 2344739"/>
              <a:gd name="connsiteX185" fmla="*/ 3143704 w 12193149"/>
              <a:gd name="connsiteY185" fmla="*/ 1993869 h 2344739"/>
              <a:gd name="connsiteX186" fmla="*/ 3031439 w 12193149"/>
              <a:gd name="connsiteY186" fmla="*/ 1996512 h 2344739"/>
              <a:gd name="connsiteX187" fmla="*/ 2782717 w 12193149"/>
              <a:gd name="connsiteY187" fmla="*/ 2018333 h 2344739"/>
              <a:gd name="connsiteX188" fmla="*/ 2647675 w 12193149"/>
              <a:gd name="connsiteY188" fmla="*/ 2028869 h 2344739"/>
              <a:gd name="connsiteX189" fmla="*/ 2569176 w 12193149"/>
              <a:gd name="connsiteY189" fmla="*/ 2002628 h 2344739"/>
              <a:gd name="connsiteX190" fmla="*/ 2444403 w 12193149"/>
              <a:gd name="connsiteY190" fmla="*/ 2016529 h 2344739"/>
              <a:gd name="connsiteX191" fmla="*/ 2316260 w 12193149"/>
              <a:gd name="connsiteY191" fmla="*/ 2024996 h 2344739"/>
              <a:gd name="connsiteX192" fmla="*/ 2209726 w 12193149"/>
              <a:gd name="connsiteY192" fmla="*/ 2019763 h 2344739"/>
              <a:gd name="connsiteX193" fmla="*/ 2095813 w 12193149"/>
              <a:gd name="connsiteY193" fmla="*/ 2003052 h 2344739"/>
              <a:gd name="connsiteX194" fmla="*/ 1998504 w 12193149"/>
              <a:gd name="connsiteY194" fmla="*/ 1995032 h 2344739"/>
              <a:gd name="connsiteX195" fmla="*/ 1929320 w 12193149"/>
              <a:gd name="connsiteY195" fmla="*/ 2016977 h 2344739"/>
              <a:gd name="connsiteX196" fmla="*/ 1922798 w 12193149"/>
              <a:gd name="connsiteY196" fmla="*/ 2012146 h 2344739"/>
              <a:gd name="connsiteX197" fmla="*/ 1874228 w 12193149"/>
              <a:gd name="connsiteY197" fmla="*/ 2013741 h 2344739"/>
              <a:gd name="connsiteX198" fmla="*/ 1787803 w 12193149"/>
              <a:gd name="connsiteY198" fmla="*/ 2041363 h 2344739"/>
              <a:gd name="connsiteX199" fmla="*/ 1739352 w 12193149"/>
              <a:gd name="connsiteY199" fmla="*/ 2036312 h 2344739"/>
              <a:gd name="connsiteX200" fmla="*/ 1676219 w 12193149"/>
              <a:gd name="connsiteY200" fmla="*/ 2019963 h 2344739"/>
              <a:gd name="connsiteX201" fmla="*/ 1609817 w 12193149"/>
              <a:gd name="connsiteY201" fmla="*/ 2013066 h 2344739"/>
              <a:gd name="connsiteX202" fmla="*/ 1497258 w 12193149"/>
              <a:gd name="connsiteY202" fmla="*/ 1987476 h 2344739"/>
              <a:gd name="connsiteX203" fmla="*/ 1151127 w 12193149"/>
              <a:gd name="connsiteY203" fmla="*/ 1938041 h 2344739"/>
              <a:gd name="connsiteX204" fmla="*/ 859417 w 12193149"/>
              <a:gd name="connsiteY204" fmla="*/ 1928608 h 2344739"/>
              <a:gd name="connsiteX205" fmla="*/ 838688 w 12193149"/>
              <a:gd name="connsiteY205" fmla="*/ 1929821 h 2344739"/>
              <a:gd name="connsiteX206" fmla="*/ 817957 w 12193149"/>
              <a:gd name="connsiteY206" fmla="*/ 1927857 h 2344739"/>
              <a:gd name="connsiteX207" fmla="*/ 812654 w 12193149"/>
              <a:gd name="connsiteY207" fmla="*/ 1930751 h 2344739"/>
              <a:gd name="connsiteX208" fmla="*/ 721195 w 12193149"/>
              <a:gd name="connsiteY208" fmla="*/ 1929661 h 2344739"/>
              <a:gd name="connsiteX209" fmla="*/ 720890 w 12193149"/>
              <a:gd name="connsiteY209" fmla="*/ 1928399 h 2344739"/>
              <a:gd name="connsiteX210" fmla="*/ 710023 w 12193149"/>
              <a:gd name="connsiteY210" fmla="*/ 1922722 h 2344739"/>
              <a:gd name="connsiteX211" fmla="*/ 597940 w 12193149"/>
              <a:gd name="connsiteY211" fmla="*/ 1879864 h 2344739"/>
              <a:gd name="connsiteX212" fmla="*/ 579683 w 12193149"/>
              <a:gd name="connsiteY212" fmla="*/ 1877212 h 2344739"/>
              <a:gd name="connsiteX213" fmla="*/ 572865 w 12193149"/>
              <a:gd name="connsiteY213" fmla="*/ 1877401 h 2344739"/>
              <a:gd name="connsiteX214" fmla="*/ 446247 w 12193149"/>
              <a:gd name="connsiteY214" fmla="*/ 1839371 h 2344739"/>
              <a:gd name="connsiteX215" fmla="*/ 405163 w 12193149"/>
              <a:gd name="connsiteY215" fmla="*/ 1833548 h 2344739"/>
              <a:gd name="connsiteX216" fmla="*/ 293583 w 12193149"/>
              <a:gd name="connsiteY216" fmla="*/ 1812852 h 2344739"/>
              <a:gd name="connsiteX217" fmla="*/ 119529 w 12193149"/>
              <a:gd name="connsiteY217" fmla="*/ 1761047 h 2344739"/>
              <a:gd name="connsiteX218" fmla="*/ 16674 w 12193149"/>
              <a:gd name="connsiteY218" fmla="*/ 1758191 h 2344739"/>
              <a:gd name="connsiteX219" fmla="*/ 1150 w 12193149"/>
              <a:gd name="connsiteY219" fmla="*/ 1752722 h 2344739"/>
              <a:gd name="connsiteX220" fmla="*/ 1148 w 12193149"/>
              <a:gd name="connsiteY220" fmla="*/ 222213 h 2344739"/>
              <a:gd name="connsiteX221" fmla="*/ 1148 w 12193149"/>
              <a:gd name="connsiteY221" fmla="*/ 0 h 2344739"/>
              <a:gd name="connsiteX0" fmla="*/ 1148 w 12193149"/>
              <a:gd name="connsiteY0" fmla="*/ 0 h 2344739"/>
              <a:gd name="connsiteX1" fmla="*/ 12193148 w 12193149"/>
              <a:gd name="connsiteY1" fmla="*/ 0 h 2344739"/>
              <a:gd name="connsiteX2" fmla="*/ 12193148 w 12193149"/>
              <a:gd name="connsiteY2" fmla="*/ 222213 h 2344739"/>
              <a:gd name="connsiteX3" fmla="*/ 12193148 w 12193149"/>
              <a:gd name="connsiteY3" fmla="*/ 389190 h 2344739"/>
              <a:gd name="connsiteX4" fmla="*/ 12193149 w 12193149"/>
              <a:gd name="connsiteY4" fmla="*/ 579739 h 2344739"/>
              <a:gd name="connsiteX5" fmla="*/ 12185986 w 12193149"/>
              <a:gd name="connsiteY5" fmla="*/ 584189 h 2344739"/>
              <a:gd name="connsiteX6" fmla="*/ 12156363 w 12193149"/>
              <a:gd name="connsiteY6" fmla="*/ 597366 h 2344739"/>
              <a:gd name="connsiteX7" fmla="*/ 12139215 w 12193149"/>
              <a:gd name="connsiteY7" fmla="*/ 623179 h 2344739"/>
              <a:gd name="connsiteX8" fmla="*/ 12126327 w 12193149"/>
              <a:gd name="connsiteY8" fmla="*/ 624690 h 2344739"/>
              <a:gd name="connsiteX9" fmla="*/ 12124007 w 12193149"/>
              <a:gd name="connsiteY9" fmla="*/ 624794 h 2344739"/>
              <a:gd name="connsiteX10" fmla="*/ 12116854 w 12193149"/>
              <a:gd name="connsiteY10" fmla="*/ 628608 h 2344739"/>
              <a:gd name="connsiteX11" fmla="*/ 12099497 w 12193149"/>
              <a:gd name="connsiteY11" fmla="*/ 628139 h 2344739"/>
              <a:gd name="connsiteX12" fmla="*/ 12087073 w 12193149"/>
              <a:gd name="connsiteY12" fmla="*/ 636341 h 2344739"/>
              <a:gd name="connsiteX13" fmla="*/ 12031073 w 12193149"/>
              <a:gd name="connsiteY13" fmla="*/ 680009 h 2344739"/>
              <a:gd name="connsiteX14" fmla="*/ 11995833 w 12193149"/>
              <a:gd name="connsiteY14" fmla="*/ 703458 h 2344739"/>
              <a:gd name="connsiteX15" fmla="*/ 11979717 w 12193149"/>
              <a:gd name="connsiteY15" fmla="*/ 708161 h 2344739"/>
              <a:gd name="connsiteX16" fmla="*/ 11959046 w 12193149"/>
              <a:gd name="connsiteY16" fmla="*/ 717558 h 2344739"/>
              <a:gd name="connsiteX17" fmla="*/ 11920454 w 12193149"/>
              <a:gd name="connsiteY17" fmla="*/ 730883 h 2344739"/>
              <a:gd name="connsiteX18" fmla="*/ 11903656 w 12193149"/>
              <a:gd name="connsiteY18" fmla="*/ 742426 h 2344739"/>
              <a:gd name="connsiteX19" fmla="*/ 11895048 w 12193149"/>
              <a:gd name="connsiteY19" fmla="*/ 744791 h 2344739"/>
              <a:gd name="connsiteX20" fmla="*/ 11891968 w 12193149"/>
              <a:gd name="connsiteY20" fmla="*/ 755729 h 2344739"/>
              <a:gd name="connsiteX21" fmla="*/ 11870776 w 12193149"/>
              <a:gd name="connsiteY21" fmla="*/ 777816 h 2344739"/>
              <a:gd name="connsiteX22" fmla="*/ 11813376 w 12193149"/>
              <a:gd name="connsiteY22" fmla="*/ 797659 h 2344739"/>
              <a:gd name="connsiteX23" fmla="*/ 11749767 w 12193149"/>
              <a:gd name="connsiteY23" fmla="*/ 872002 h 2344739"/>
              <a:gd name="connsiteX24" fmla="*/ 11590693 w 12193149"/>
              <a:gd name="connsiteY24" fmla="*/ 963777 h 2344739"/>
              <a:gd name="connsiteX25" fmla="*/ 11506817 w 12193149"/>
              <a:gd name="connsiteY25" fmla="*/ 1033623 h 2344739"/>
              <a:gd name="connsiteX26" fmla="*/ 11280332 w 12193149"/>
              <a:gd name="connsiteY26" fmla="*/ 1223571 h 2344739"/>
              <a:gd name="connsiteX27" fmla="*/ 11228309 w 12193149"/>
              <a:gd name="connsiteY27" fmla="*/ 1276236 h 2344739"/>
              <a:gd name="connsiteX28" fmla="*/ 11218087 w 12193149"/>
              <a:gd name="connsiteY28" fmla="*/ 1275961 h 2344739"/>
              <a:gd name="connsiteX29" fmla="*/ 11217184 w 12193149"/>
              <a:gd name="connsiteY29" fmla="*/ 1275018 h 2344739"/>
              <a:gd name="connsiteX30" fmla="*/ 11188885 w 12193149"/>
              <a:gd name="connsiteY30" fmla="*/ 1292383 h 2344739"/>
              <a:gd name="connsiteX31" fmla="*/ 11184501 w 12193149"/>
              <a:gd name="connsiteY31" fmla="*/ 1292525 h 2344739"/>
              <a:gd name="connsiteX32" fmla="*/ 11166854 w 12193149"/>
              <a:gd name="connsiteY32" fmla="*/ 1306612 h 2344739"/>
              <a:gd name="connsiteX33" fmla="*/ 11157311 w 12193149"/>
              <a:gd name="connsiteY33" fmla="*/ 1312414 h 2344739"/>
              <a:gd name="connsiteX34" fmla="*/ 11155496 w 12193149"/>
              <a:gd name="connsiteY34" fmla="*/ 1317097 h 2344739"/>
              <a:gd name="connsiteX35" fmla="*/ 11140961 w 12193149"/>
              <a:gd name="connsiteY35" fmla="*/ 1324115 h 2344739"/>
              <a:gd name="connsiteX36" fmla="*/ 11138961 w 12193149"/>
              <a:gd name="connsiteY36" fmla="*/ 1323772 h 2344739"/>
              <a:gd name="connsiteX37" fmla="*/ 11128208 w 12193149"/>
              <a:gd name="connsiteY37" fmla="*/ 1333832 h 2344739"/>
              <a:gd name="connsiteX38" fmla="*/ 11120691 w 12193149"/>
              <a:gd name="connsiteY38" fmla="*/ 1347424 h 2344739"/>
              <a:gd name="connsiteX39" fmla="*/ 10894683 w 12193149"/>
              <a:gd name="connsiteY39" fmla="*/ 1473399 h 2344739"/>
              <a:gd name="connsiteX40" fmla="*/ 10773300 w 12193149"/>
              <a:gd name="connsiteY40" fmla="*/ 1523191 h 2344739"/>
              <a:gd name="connsiteX41" fmla="*/ 10627668 w 12193149"/>
              <a:gd name="connsiteY41" fmla="*/ 1559229 h 2344739"/>
              <a:gd name="connsiteX42" fmla="*/ 10581895 w 12193149"/>
              <a:gd name="connsiteY42" fmla="*/ 1568689 h 2344739"/>
              <a:gd name="connsiteX43" fmla="*/ 10547790 w 12193149"/>
              <a:gd name="connsiteY43" fmla="*/ 1598423 h 2344739"/>
              <a:gd name="connsiteX44" fmla="*/ 10529643 w 12193149"/>
              <a:gd name="connsiteY44" fmla="*/ 1596907 h 2344739"/>
              <a:gd name="connsiteX45" fmla="*/ 10526446 w 12193149"/>
              <a:gd name="connsiteY45" fmla="*/ 1596411 h 2344739"/>
              <a:gd name="connsiteX46" fmla="*/ 10515129 w 12193149"/>
              <a:gd name="connsiteY46" fmla="*/ 1599537 h 2344739"/>
              <a:gd name="connsiteX47" fmla="*/ 10491735 w 12193149"/>
              <a:gd name="connsiteY47" fmla="*/ 1594156 h 2344739"/>
              <a:gd name="connsiteX48" fmla="*/ 10471418 w 12193149"/>
              <a:gd name="connsiteY48" fmla="*/ 1601693 h 2344739"/>
              <a:gd name="connsiteX49" fmla="*/ 10377042 w 12193149"/>
              <a:gd name="connsiteY49" fmla="*/ 1644598 h 2344739"/>
              <a:gd name="connsiteX50" fmla="*/ 10319338 w 12193149"/>
              <a:gd name="connsiteY50" fmla="*/ 1666221 h 2344739"/>
              <a:gd name="connsiteX51" fmla="*/ 10295467 w 12193149"/>
              <a:gd name="connsiteY51" fmla="*/ 1668079 h 2344739"/>
              <a:gd name="connsiteX52" fmla="*/ 10263443 w 12193149"/>
              <a:gd name="connsiteY52" fmla="*/ 1674948 h 2344739"/>
              <a:gd name="connsiteX53" fmla="*/ 10205418 w 12193149"/>
              <a:gd name="connsiteY53" fmla="*/ 1682149 h 2344739"/>
              <a:gd name="connsiteX54" fmla="*/ 10177759 w 12193149"/>
              <a:gd name="connsiteY54" fmla="*/ 1692943 h 2344739"/>
              <a:gd name="connsiteX55" fmla="*/ 10165070 w 12193149"/>
              <a:gd name="connsiteY55" fmla="*/ 1693739 h 2344739"/>
              <a:gd name="connsiteX56" fmla="*/ 10156308 w 12193149"/>
              <a:gd name="connsiteY56" fmla="*/ 1707487 h 2344739"/>
              <a:gd name="connsiteX57" fmla="*/ 10118267 w 12193149"/>
              <a:gd name="connsiteY57" fmla="*/ 1731142 h 2344739"/>
              <a:gd name="connsiteX58" fmla="*/ 10083317 w 12193149"/>
              <a:gd name="connsiteY58" fmla="*/ 1743296 h 2344739"/>
              <a:gd name="connsiteX59" fmla="*/ 10040388 w 12193149"/>
              <a:gd name="connsiteY59" fmla="*/ 1741632 h 2344739"/>
              <a:gd name="connsiteX60" fmla="*/ 9961167 w 12193149"/>
              <a:gd name="connsiteY60" fmla="*/ 1757147 h 2344739"/>
              <a:gd name="connsiteX61" fmla="*/ 9848940 w 12193149"/>
              <a:gd name="connsiteY61" fmla="*/ 1763915 h 2344739"/>
              <a:gd name="connsiteX62" fmla="*/ 9729457 w 12193149"/>
              <a:gd name="connsiteY62" fmla="*/ 1784122 h 2344739"/>
              <a:gd name="connsiteX63" fmla="*/ 9585655 w 12193149"/>
              <a:gd name="connsiteY63" fmla="*/ 1795542 h 2344739"/>
              <a:gd name="connsiteX64" fmla="*/ 9338590 w 12193149"/>
              <a:gd name="connsiteY64" fmla="*/ 1869293 h 2344739"/>
              <a:gd name="connsiteX65" fmla="*/ 9232518 w 12193149"/>
              <a:gd name="connsiteY65" fmla="*/ 1893149 h 2344739"/>
              <a:gd name="connsiteX66" fmla="*/ 9156690 w 12193149"/>
              <a:gd name="connsiteY66" fmla="*/ 1903228 h 2344739"/>
              <a:gd name="connsiteX67" fmla="*/ 9054601 w 12193149"/>
              <a:gd name="connsiteY67" fmla="*/ 1910755 h 2344739"/>
              <a:gd name="connsiteX68" fmla="*/ 9006634 w 12193149"/>
              <a:gd name="connsiteY68" fmla="*/ 1914040 h 2344739"/>
              <a:gd name="connsiteX69" fmla="*/ 9006349 w 12193149"/>
              <a:gd name="connsiteY69" fmla="*/ 1913800 h 2344739"/>
              <a:gd name="connsiteX70" fmla="*/ 8997380 w 12193149"/>
              <a:gd name="connsiteY70" fmla="*/ 1915011 h 2344739"/>
              <a:gd name="connsiteX71" fmla="*/ 8991542 w 12193149"/>
              <a:gd name="connsiteY71" fmla="*/ 1917072 h 2344739"/>
              <a:gd name="connsiteX72" fmla="*/ 8975485 w 12193149"/>
              <a:gd name="connsiteY72" fmla="*/ 1920298 h 2344739"/>
              <a:gd name="connsiteX73" fmla="*/ 8969159 w 12193149"/>
              <a:gd name="connsiteY73" fmla="*/ 1919598 h 2344739"/>
              <a:gd name="connsiteX74" fmla="*/ 8964196 w 12193149"/>
              <a:gd name="connsiteY74" fmla="*/ 1917373 h 2344739"/>
              <a:gd name="connsiteX75" fmla="*/ 8930136 w 12193149"/>
              <a:gd name="connsiteY75" fmla="*/ 1914185 h 2344739"/>
              <a:gd name="connsiteX76" fmla="*/ 8753592 w 12193149"/>
              <a:gd name="connsiteY76" fmla="*/ 1933417 h 2344739"/>
              <a:gd name="connsiteX77" fmla="*/ 8708995 w 12193149"/>
              <a:gd name="connsiteY77" fmla="*/ 1935518 h 2344739"/>
              <a:gd name="connsiteX78" fmla="*/ 8597219 w 12193149"/>
              <a:gd name="connsiteY78" fmla="*/ 1944090 h 2344739"/>
              <a:gd name="connsiteX79" fmla="*/ 8526378 w 12193149"/>
              <a:gd name="connsiteY79" fmla="*/ 1929248 h 2344739"/>
              <a:gd name="connsiteX80" fmla="*/ 8512131 w 12193149"/>
              <a:gd name="connsiteY80" fmla="*/ 1935163 h 2344739"/>
              <a:gd name="connsiteX81" fmla="*/ 8507315 w 12193149"/>
              <a:gd name="connsiteY81" fmla="*/ 1938164 h 2344739"/>
              <a:gd name="connsiteX82" fmla="*/ 8499116 w 12193149"/>
              <a:gd name="connsiteY82" fmla="*/ 1940902 h 2344739"/>
              <a:gd name="connsiteX83" fmla="*/ 8498742 w 12193149"/>
              <a:gd name="connsiteY83" fmla="*/ 1940723 h 2344739"/>
              <a:gd name="connsiteX84" fmla="*/ 8491397 w 12193149"/>
              <a:gd name="connsiteY84" fmla="*/ 1943773 h 2344739"/>
              <a:gd name="connsiteX85" fmla="*/ 8368330 w 12193149"/>
              <a:gd name="connsiteY85" fmla="*/ 1957815 h 2344739"/>
              <a:gd name="connsiteX86" fmla="*/ 8354947 w 12193149"/>
              <a:gd name="connsiteY86" fmla="*/ 1958009 h 2344739"/>
              <a:gd name="connsiteX87" fmla="*/ 8321252 w 12193149"/>
              <a:gd name="connsiteY87" fmla="*/ 1974587 h 2344739"/>
              <a:gd name="connsiteX88" fmla="*/ 8315581 w 12193149"/>
              <a:gd name="connsiteY88" fmla="*/ 1974913 h 2344739"/>
              <a:gd name="connsiteX89" fmla="*/ 8296322 w 12193149"/>
              <a:gd name="connsiteY89" fmla="*/ 1988808 h 2344739"/>
              <a:gd name="connsiteX90" fmla="*/ 8285424 w 12193149"/>
              <a:gd name="connsiteY90" fmla="*/ 1994631 h 2344739"/>
              <a:gd name="connsiteX91" fmla="*/ 8284298 w 12193149"/>
              <a:gd name="connsiteY91" fmla="*/ 1999074 h 2344739"/>
              <a:gd name="connsiteX92" fmla="*/ 8267224 w 12193149"/>
              <a:gd name="connsiteY92" fmla="*/ 2006249 h 2344739"/>
              <a:gd name="connsiteX93" fmla="*/ 8264525 w 12193149"/>
              <a:gd name="connsiteY93" fmla="*/ 2006019 h 2344739"/>
              <a:gd name="connsiteX94" fmla="*/ 8253181 w 12193149"/>
              <a:gd name="connsiteY94" fmla="*/ 2015862 h 2344739"/>
              <a:gd name="connsiteX95" fmla="*/ 8246982 w 12193149"/>
              <a:gd name="connsiteY95" fmla="*/ 2028854 h 2344739"/>
              <a:gd name="connsiteX96" fmla="*/ 8091420 w 12193149"/>
              <a:gd name="connsiteY96" fmla="*/ 2075015 h 2344739"/>
              <a:gd name="connsiteX97" fmla="*/ 7906555 w 12193149"/>
              <a:gd name="connsiteY97" fmla="*/ 2116988 h 2344739"/>
              <a:gd name="connsiteX98" fmla="*/ 7719893 w 12193149"/>
              <a:gd name="connsiteY98" fmla="*/ 2142703 h 2344739"/>
              <a:gd name="connsiteX99" fmla="*/ 7615495 w 12193149"/>
              <a:gd name="connsiteY99" fmla="*/ 2139232 h 2344739"/>
              <a:gd name="connsiteX100" fmla="*/ 7528691 w 12193149"/>
              <a:gd name="connsiteY100" fmla="*/ 2145060 h 2344739"/>
              <a:gd name="connsiteX101" fmla="*/ 7520719 w 12193149"/>
              <a:gd name="connsiteY101" fmla="*/ 2147613 h 2344739"/>
              <a:gd name="connsiteX102" fmla="*/ 7508559 w 12193149"/>
              <a:gd name="connsiteY102" fmla="*/ 2148948 h 2344739"/>
              <a:gd name="connsiteX103" fmla="*/ 7508188 w 12193149"/>
              <a:gd name="connsiteY103" fmla="*/ 2148621 h 2344739"/>
              <a:gd name="connsiteX104" fmla="*/ 7496943 w 12193149"/>
              <a:gd name="connsiteY104" fmla="*/ 2150573 h 2344739"/>
              <a:gd name="connsiteX105" fmla="*/ 7406539 w 12193149"/>
              <a:gd name="connsiteY105" fmla="*/ 2142468 h 2344739"/>
              <a:gd name="connsiteX106" fmla="*/ 7219707 w 12193149"/>
              <a:gd name="connsiteY106" fmla="*/ 2156680 h 2344739"/>
              <a:gd name="connsiteX107" fmla="*/ 7202249 w 12193149"/>
              <a:gd name="connsiteY107" fmla="*/ 2161230 h 2344739"/>
              <a:gd name="connsiteX108" fmla="*/ 7198152 w 12193149"/>
              <a:gd name="connsiteY108" fmla="*/ 2166588 h 2344739"/>
              <a:gd name="connsiteX109" fmla="*/ 7171956 w 12193149"/>
              <a:gd name="connsiteY109" fmla="*/ 2171236 h 2344739"/>
              <a:gd name="connsiteX110" fmla="*/ 7098136 w 12193149"/>
              <a:gd name="connsiteY110" fmla="*/ 2183464 h 2344739"/>
              <a:gd name="connsiteX111" fmla="*/ 7019644 w 12193149"/>
              <a:gd name="connsiteY111" fmla="*/ 2183090 h 2344739"/>
              <a:gd name="connsiteX112" fmla="*/ 6905294 w 12193149"/>
              <a:gd name="connsiteY112" fmla="*/ 2212596 h 2344739"/>
              <a:gd name="connsiteX113" fmla="*/ 6709370 w 12193149"/>
              <a:gd name="connsiteY113" fmla="*/ 2240551 h 2344739"/>
              <a:gd name="connsiteX114" fmla="*/ 6550602 w 12193149"/>
              <a:gd name="connsiteY114" fmla="*/ 2269327 h 2344739"/>
              <a:gd name="connsiteX115" fmla="*/ 6318708 w 12193149"/>
              <a:gd name="connsiteY115" fmla="*/ 2316127 h 2344739"/>
              <a:gd name="connsiteX116" fmla="*/ 6169822 w 12193149"/>
              <a:gd name="connsiteY116" fmla="*/ 2318214 h 2344739"/>
              <a:gd name="connsiteX117" fmla="*/ 6074996 w 12193149"/>
              <a:gd name="connsiteY117" fmla="*/ 2338676 h 2344739"/>
              <a:gd name="connsiteX118" fmla="*/ 6069677 w 12193149"/>
              <a:gd name="connsiteY118" fmla="*/ 2337139 h 2344739"/>
              <a:gd name="connsiteX119" fmla="*/ 6049786 w 12193149"/>
              <a:gd name="connsiteY119" fmla="*/ 2337822 h 2344739"/>
              <a:gd name="connsiteX120" fmla="*/ 6042433 w 12193149"/>
              <a:gd name="connsiteY120" fmla="*/ 2329473 h 2344739"/>
              <a:gd name="connsiteX121" fmla="*/ 6011238 w 12193149"/>
              <a:gd name="connsiteY121" fmla="*/ 2324380 h 2344739"/>
              <a:gd name="connsiteX122" fmla="*/ 5958523 w 12193149"/>
              <a:gd name="connsiteY122" fmla="*/ 2328024 h 2344739"/>
              <a:gd name="connsiteX123" fmla="*/ 5760067 w 12193149"/>
              <a:gd name="connsiteY123" fmla="*/ 2343716 h 2344739"/>
              <a:gd name="connsiteX124" fmla="*/ 5628108 w 12193149"/>
              <a:gd name="connsiteY124" fmla="*/ 2344739 h 2344739"/>
              <a:gd name="connsiteX125" fmla="*/ 5472054 w 12193149"/>
              <a:gd name="connsiteY125" fmla="*/ 2330719 h 2344739"/>
              <a:gd name="connsiteX126" fmla="*/ 5433909 w 12193149"/>
              <a:gd name="connsiteY126" fmla="*/ 2319466 h 2344739"/>
              <a:gd name="connsiteX127" fmla="*/ 5382817 w 12193149"/>
              <a:gd name="connsiteY127" fmla="*/ 2301764 h 2344739"/>
              <a:gd name="connsiteX128" fmla="*/ 5262912 w 12193149"/>
              <a:gd name="connsiteY128" fmla="*/ 2281347 h 2344739"/>
              <a:gd name="connsiteX129" fmla="*/ 5224109 w 12193149"/>
              <a:gd name="connsiteY129" fmla="*/ 2270223 h 2344739"/>
              <a:gd name="connsiteX130" fmla="*/ 5175808 w 12193149"/>
              <a:gd name="connsiteY130" fmla="*/ 2267233 h 2344739"/>
              <a:gd name="connsiteX131" fmla="*/ 5157702 w 12193149"/>
              <a:gd name="connsiteY131" fmla="*/ 2260010 h 2344739"/>
              <a:gd name="connsiteX132" fmla="*/ 5143747 w 12193149"/>
              <a:gd name="connsiteY132" fmla="*/ 2256610 h 2344739"/>
              <a:gd name="connsiteX133" fmla="*/ 5140744 w 12193149"/>
              <a:gd name="connsiteY133" fmla="*/ 2254509 h 2344739"/>
              <a:gd name="connsiteX134" fmla="*/ 5122807 w 12193149"/>
              <a:gd name="connsiteY134" fmla="*/ 2243656 h 2344739"/>
              <a:gd name="connsiteX135" fmla="*/ 5066938 w 12193149"/>
              <a:gd name="connsiteY135" fmla="*/ 2250227 h 2344739"/>
              <a:gd name="connsiteX136" fmla="*/ 5012662 w 12193149"/>
              <a:gd name="connsiteY136" fmla="*/ 2233846 h 2344739"/>
              <a:gd name="connsiteX137" fmla="*/ 4841589 w 12193149"/>
              <a:gd name="connsiteY137" fmla="*/ 2209829 h 2344739"/>
              <a:gd name="connsiteX138" fmla="*/ 4763595 w 12193149"/>
              <a:gd name="connsiteY138" fmla="*/ 2182061 h 2344739"/>
              <a:gd name="connsiteX139" fmla="*/ 4724334 w 12193149"/>
              <a:gd name="connsiteY139" fmla="*/ 2173047 h 2344739"/>
              <a:gd name="connsiteX140" fmla="*/ 4722324 w 12193149"/>
              <a:gd name="connsiteY140" fmla="*/ 2172298 h 2344739"/>
              <a:gd name="connsiteX141" fmla="*/ 4723259 w 12193149"/>
              <a:gd name="connsiteY141" fmla="*/ 2172087 h 2344739"/>
              <a:gd name="connsiteX142" fmla="*/ 4718350 w 12193149"/>
              <a:gd name="connsiteY142" fmla="*/ 2170817 h 2344739"/>
              <a:gd name="connsiteX143" fmla="*/ 4722324 w 12193149"/>
              <a:gd name="connsiteY143" fmla="*/ 2172298 h 2344739"/>
              <a:gd name="connsiteX144" fmla="*/ 4716674 w 12193149"/>
              <a:gd name="connsiteY144" fmla="*/ 2173573 h 2344739"/>
              <a:gd name="connsiteX145" fmla="*/ 4516962 w 12193149"/>
              <a:gd name="connsiteY145" fmla="*/ 2163671 h 2344739"/>
              <a:gd name="connsiteX146" fmla="*/ 4429691 w 12193149"/>
              <a:gd name="connsiteY146" fmla="*/ 2153020 h 2344739"/>
              <a:gd name="connsiteX147" fmla="*/ 4364023 w 12193149"/>
              <a:gd name="connsiteY147" fmla="*/ 2151674 h 2344739"/>
              <a:gd name="connsiteX148" fmla="*/ 4318114 w 12193149"/>
              <a:gd name="connsiteY148" fmla="*/ 2158289 h 2344739"/>
              <a:gd name="connsiteX149" fmla="*/ 4316258 w 12193149"/>
              <a:gd name="connsiteY149" fmla="*/ 2156948 h 2344739"/>
              <a:gd name="connsiteX150" fmla="*/ 4296292 w 12193149"/>
              <a:gd name="connsiteY150" fmla="*/ 2155069 h 2344739"/>
              <a:gd name="connsiteX151" fmla="*/ 4291212 w 12193149"/>
              <a:gd name="connsiteY151" fmla="*/ 2157986 h 2344739"/>
              <a:gd name="connsiteX152" fmla="*/ 4277290 w 12193149"/>
              <a:gd name="connsiteY152" fmla="*/ 2157740 h 2344739"/>
              <a:gd name="connsiteX153" fmla="*/ 4249265 w 12193149"/>
              <a:gd name="connsiteY153" fmla="*/ 2160064 h 2344739"/>
              <a:gd name="connsiteX154" fmla="*/ 4203199 w 12193149"/>
              <a:gd name="connsiteY154" fmla="*/ 2157269 h 2344739"/>
              <a:gd name="connsiteX155" fmla="*/ 4202893 w 12193149"/>
              <a:gd name="connsiteY155" fmla="*/ 2156010 h 2344739"/>
              <a:gd name="connsiteX156" fmla="*/ 4192396 w 12193149"/>
              <a:gd name="connsiteY156" fmla="*/ 2150376 h 2344739"/>
              <a:gd name="connsiteX157" fmla="*/ 4143893 w 12193149"/>
              <a:gd name="connsiteY157" fmla="*/ 2134511 h 2344739"/>
              <a:gd name="connsiteX158" fmla="*/ 4084245 w 12193149"/>
              <a:gd name="connsiteY158" fmla="*/ 2107978 h 2344739"/>
              <a:gd name="connsiteX159" fmla="*/ 4075694 w 12193149"/>
              <a:gd name="connsiteY159" fmla="*/ 2107143 h 2344739"/>
              <a:gd name="connsiteX160" fmla="*/ 4075575 w 12193149"/>
              <a:gd name="connsiteY160" fmla="*/ 2106844 h 2344739"/>
              <a:gd name="connsiteX161" fmla="*/ 4066658 w 12193149"/>
              <a:gd name="connsiteY161" fmla="*/ 2105400 h 2344739"/>
              <a:gd name="connsiteX162" fmla="*/ 4060102 w 12193149"/>
              <a:gd name="connsiteY162" fmla="*/ 2105618 h 2344739"/>
              <a:gd name="connsiteX163" fmla="*/ 4043512 w 12193149"/>
              <a:gd name="connsiteY163" fmla="*/ 2103997 h 2344739"/>
              <a:gd name="connsiteX164" fmla="*/ 4038145 w 12193149"/>
              <a:gd name="connsiteY164" fmla="*/ 2101563 h 2344739"/>
              <a:gd name="connsiteX165" fmla="*/ 4036511 w 12193149"/>
              <a:gd name="connsiteY165" fmla="*/ 2097896 h 2344739"/>
              <a:gd name="connsiteX166" fmla="*/ 4034926 w 12193149"/>
              <a:gd name="connsiteY166" fmla="*/ 2098131 h 2344739"/>
              <a:gd name="connsiteX167" fmla="*/ 4005686 w 12193149"/>
              <a:gd name="connsiteY167" fmla="*/ 2085563 h 2344739"/>
              <a:gd name="connsiteX168" fmla="*/ 3937994 w 12193149"/>
              <a:gd name="connsiteY168" fmla="*/ 2068106 h 2344739"/>
              <a:gd name="connsiteX169" fmla="*/ 3898423 w 12193149"/>
              <a:gd name="connsiteY169" fmla="*/ 2062451 h 2344739"/>
              <a:gd name="connsiteX170" fmla="*/ 3790908 w 12193149"/>
              <a:gd name="connsiteY170" fmla="*/ 2042213 h 2344739"/>
              <a:gd name="connsiteX171" fmla="*/ 3683661 w 12193149"/>
              <a:gd name="connsiteY171" fmla="*/ 2018290 h 2344739"/>
              <a:gd name="connsiteX172" fmla="*/ 3611183 w 12193149"/>
              <a:gd name="connsiteY172" fmla="*/ 1986019 h 2344739"/>
              <a:gd name="connsiteX173" fmla="*/ 3605003 w 12193149"/>
              <a:gd name="connsiteY173" fmla="*/ 1987381 h 2344739"/>
              <a:gd name="connsiteX174" fmla="*/ 3595884 w 12193149"/>
              <a:gd name="connsiteY174" fmla="*/ 1987545 h 2344739"/>
              <a:gd name="connsiteX175" fmla="*/ 3595649 w 12193149"/>
              <a:gd name="connsiteY175" fmla="*/ 1987276 h 2344739"/>
              <a:gd name="connsiteX176" fmla="*/ 3587126 w 12193149"/>
              <a:gd name="connsiteY176" fmla="*/ 1987966 h 2344739"/>
              <a:gd name="connsiteX177" fmla="*/ 3537283 w 12193149"/>
              <a:gd name="connsiteY177" fmla="*/ 1978267 h 2344739"/>
              <a:gd name="connsiteX178" fmla="*/ 3474371 w 12193149"/>
              <a:gd name="connsiteY178" fmla="*/ 1974606 h 2344739"/>
              <a:gd name="connsiteX179" fmla="*/ 3401876 w 12193149"/>
              <a:gd name="connsiteY179" fmla="*/ 1962558 h 2344739"/>
              <a:gd name="connsiteX180" fmla="*/ 3365036 w 12193149"/>
              <a:gd name="connsiteY180" fmla="*/ 1979510 h 2344739"/>
              <a:gd name="connsiteX181" fmla="*/ 3345174 w 12193149"/>
              <a:gd name="connsiteY181" fmla="*/ 1981192 h 2344739"/>
              <a:gd name="connsiteX182" fmla="*/ 3342846 w 12193149"/>
              <a:gd name="connsiteY182" fmla="*/ 1980217 h 2344739"/>
              <a:gd name="connsiteX183" fmla="*/ 3263504 w 12193149"/>
              <a:gd name="connsiteY183" fmla="*/ 1986094 h 2344739"/>
              <a:gd name="connsiteX184" fmla="*/ 3143704 w 12193149"/>
              <a:gd name="connsiteY184" fmla="*/ 1993869 h 2344739"/>
              <a:gd name="connsiteX185" fmla="*/ 3031439 w 12193149"/>
              <a:gd name="connsiteY185" fmla="*/ 1996512 h 2344739"/>
              <a:gd name="connsiteX186" fmla="*/ 2782717 w 12193149"/>
              <a:gd name="connsiteY186" fmla="*/ 2018333 h 2344739"/>
              <a:gd name="connsiteX187" fmla="*/ 2647675 w 12193149"/>
              <a:gd name="connsiteY187" fmla="*/ 2028869 h 2344739"/>
              <a:gd name="connsiteX188" fmla="*/ 2569176 w 12193149"/>
              <a:gd name="connsiteY188" fmla="*/ 2002628 h 2344739"/>
              <a:gd name="connsiteX189" fmla="*/ 2444403 w 12193149"/>
              <a:gd name="connsiteY189" fmla="*/ 2016529 h 2344739"/>
              <a:gd name="connsiteX190" fmla="*/ 2316260 w 12193149"/>
              <a:gd name="connsiteY190" fmla="*/ 2024996 h 2344739"/>
              <a:gd name="connsiteX191" fmla="*/ 2209726 w 12193149"/>
              <a:gd name="connsiteY191" fmla="*/ 2019763 h 2344739"/>
              <a:gd name="connsiteX192" fmla="*/ 2095813 w 12193149"/>
              <a:gd name="connsiteY192" fmla="*/ 2003052 h 2344739"/>
              <a:gd name="connsiteX193" fmla="*/ 1998504 w 12193149"/>
              <a:gd name="connsiteY193" fmla="*/ 1995032 h 2344739"/>
              <a:gd name="connsiteX194" fmla="*/ 1929320 w 12193149"/>
              <a:gd name="connsiteY194" fmla="*/ 2016977 h 2344739"/>
              <a:gd name="connsiteX195" fmla="*/ 1922798 w 12193149"/>
              <a:gd name="connsiteY195" fmla="*/ 2012146 h 2344739"/>
              <a:gd name="connsiteX196" fmla="*/ 1874228 w 12193149"/>
              <a:gd name="connsiteY196" fmla="*/ 2013741 h 2344739"/>
              <a:gd name="connsiteX197" fmla="*/ 1787803 w 12193149"/>
              <a:gd name="connsiteY197" fmla="*/ 2041363 h 2344739"/>
              <a:gd name="connsiteX198" fmla="*/ 1739352 w 12193149"/>
              <a:gd name="connsiteY198" fmla="*/ 2036312 h 2344739"/>
              <a:gd name="connsiteX199" fmla="*/ 1676219 w 12193149"/>
              <a:gd name="connsiteY199" fmla="*/ 2019963 h 2344739"/>
              <a:gd name="connsiteX200" fmla="*/ 1609817 w 12193149"/>
              <a:gd name="connsiteY200" fmla="*/ 2013066 h 2344739"/>
              <a:gd name="connsiteX201" fmla="*/ 1497258 w 12193149"/>
              <a:gd name="connsiteY201" fmla="*/ 1987476 h 2344739"/>
              <a:gd name="connsiteX202" fmla="*/ 1151127 w 12193149"/>
              <a:gd name="connsiteY202" fmla="*/ 1938041 h 2344739"/>
              <a:gd name="connsiteX203" fmla="*/ 859417 w 12193149"/>
              <a:gd name="connsiteY203" fmla="*/ 1928608 h 2344739"/>
              <a:gd name="connsiteX204" fmla="*/ 838688 w 12193149"/>
              <a:gd name="connsiteY204" fmla="*/ 1929821 h 2344739"/>
              <a:gd name="connsiteX205" fmla="*/ 817957 w 12193149"/>
              <a:gd name="connsiteY205" fmla="*/ 1927857 h 2344739"/>
              <a:gd name="connsiteX206" fmla="*/ 812654 w 12193149"/>
              <a:gd name="connsiteY206" fmla="*/ 1930751 h 2344739"/>
              <a:gd name="connsiteX207" fmla="*/ 721195 w 12193149"/>
              <a:gd name="connsiteY207" fmla="*/ 1929661 h 2344739"/>
              <a:gd name="connsiteX208" fmla="*/ 720890 w 12193149"/>
              <a:gd name="connsiteY208" fmla="*/ 1928399 h 2344739"/>
              <a:gd name="connsiteX209" fmla="*/ 710023 w 12193149"/>
              <a:gd name="connsiteY209" fmla="*/ 1922722 h 2344739"/>
              <a:gd name="connsiteX210" fmla="*/ 597940 w 12193149"/>
              <a:gd name="connsiteY210" fmla="*/ 1879864 h 2344739"/>
              <a:gd name="connsiteX211" fmla="*/ 579683 w 12193149"/>
              <a:gd name="connsiteY211" fmla="*/ 1877212 h 2344739"/>
              <a:gd name="connsiteX212" fmla="*/ 572865 w 12193149"/>
              <a:gd name="connsiteY212" fmla="*/ 1877401 h 2344739"/>
              <a:gd name="connsiteX213" fmla="*/ 446247 w 12193149"/>
              <a:gd name="connsiteY213" fmla="*/ 1839371 h 2344739"/>
              <a:gd name="connsiteX214" fmla="*/ 405163 w 12193149"/>
              <a:gd name="connsiteY214" fmla="*/ 1833548 h 2344739"/>
              <a:gd name="connsiteX215" fmla="*/ 293583 w 12193149"/>
              <a:gd name="connsiteY215" fmla="*/ 1812852 h 2344739"/>
              <a:gd name="connsiteX216" fmla="*/ 119529 w 12193149"/>
              <a:gd name="connsiteY216" fmla="*/ 1761047 h 2344739"/>
              <a:gd name="connsiteX217" fmla="*/ 16674 w 12193149"/>
              <a:gd name="connsiteY217" fmla="*/ 1758191 h 2344739"/>
              <a:gd name="connsiteX218" fmla="*/ 1150 w 12193149"/>
              <a:gd name="connsiteY218" fmla="*/ 1752722 h 2344739"/>
              <a:gd name="connsiteX219" fmla="*/ 1148 w 12193149"/>
              <a:gd name="connsiteY219" fmla="*/ 222213 h 2344739"/>
              <a:gd name="connsiteX220" fmla="*/ 1148 w 12193149"/>
              <a:gd name="connsiteY220" fmla="*/ 0 h 2344739"/>
              <a:gd name="connsiteX0" fmla="*/ 1148 w 12193149"/>
              <a:gd name="connsiteY0" fmla="*/ 0 h 2344739"/>
              <a:gd name="connsiteX1" fmla="*/ 12193148 w 12193149"/>
              <a:gd name="connsiteY1" fmla="*/ 0 h 2344739"/>
              <a:gd name="connsiteX2" fmla="*/ 12193148 w 12193149"/>
              <a:gd name="connsiteY2" fmla="*/ 222213 h 2344739"/>
              <a:gd name="connsiteX3" fmla="*/ 12193148 w 12193149"/>
              <a:gd name="connsiteY3" fmla="*/ 389190 h 2344739"/>
              <a:gd name="connsiteX4" fmla="*/ 12193149 w 12193149"/>
              <a:gd name="connsiteY4" fmla="*/ 579739 h 2344739"/>
              <a:gd name="connsiteX5" fmla="*/ 12185986 w 12193149"/>
              <a:gd name="connsiteY5" fmla="*/ 584189 h 2344739"/>
              <a:gd name="connsiteX6" fmla="*/ 12156363 w 12193149"/>
              <a:gd name="connsiteY6" fmla="*/ 597366 h 2344739"/>
              <a:gd name="connsiteX7" fmla="*/ 12139215 w 12193149"/>
              <a:gd name="connsiteY7" fmla="*/ 623179 h 2344739"/>
              <a:gd name="connsiteX8" fmla="*/ 12126327 w 12193149"/>
              <a:gd name="connsiteY8" fmla="*/ 624690 h 2344739"/>
              <a:gd name="connsiteX9" fmla="*/ 12124007 w 12193149"/>
              <a:gd name="connsiteY9" fmla="*/ 624794 h 2344739"/>
              <a:gd name="connsiteX10" fmla="*/ 12116854 w 12193149"/>
              <a:gd name="connsiteY10" fmla="*/ 628608 h 2344739"/>
              <a:gd name="connsiteX11" fmla="*/ 12099497 w 12193149"/>
              <a:gd name="connsiteY11" fmla="*/ 628139 h 2344739"/>
              <a:gd name="connsiteX12" fmla="*/ 12087073 w 12193149"/>
              <a:gd name="connsiteY12" fmla="*/ 636341 h 2344739"/>
              <a:gd name="connsiteX13" fmla="*/ 12031073 w 12193149"/>
              <a:gd name="connsiteY13" fmla="*/ 680009 h 2344739"/>
              <a:gd name="connsiteX14" fmla="*/ 11995833 w 12193149"/>
              <a:gd name="connsiteY14" fmla="*/ 703458 h 2344739"/>
              <a:gd name="connsiteX15" fmla="*/ 11979717 w 12193149"/>
              <a:gd name="connsiteY15" fmla="*/ 708161 h 2344739"/>
              <a:gd name="connsiteX16" fmla="*/ 11959046 w 12193149"/>
              <a:gd name="connsiteY16" fmla="*/ 717558 h 2344739"/>
              <a:gd name="connsiteX17" fmla="*/ 11920454 w 12193149"/>
              <a:gd name="connsiteY17" fmla="*/ 730883 h 2344739"/>
              <a:gd name="connsiteX18" fmla="*/ 11903656 w 12193149"/>
              <a:gd name="connsiteY18" fmla="*/ 742426 h 2344739"/>
              <a:gd name="connsiteX19" fmla="*/ 11895048 w 12193149"/>
              <a:gd name="connsiteY19" fmla="*/ 744791 h 2344739"/>
              <a:gd name="connsiteX20" fmla="*/ 11891968 w 12193149"/>
              <a:gd name="connsiteY20" fmla="*/ 755729 h 2344739"/>
              <a:gd name="connsiteX21" fmla="*/ 11870776 w 12193149"/>
              <a:gd name="connsiteY21" fmla="*/ 777816 h 2344739"/>
              <a:gd name="connsiteX22" fmla="*/ 11813376 w 12193149"/>
              <a:gd name="connsiteY22" fmla="*/ 797659 h 2344739"/>
              <a:gd name="connsiteX23" fmla="*/ 11749767 w 12193149"/>
              <a:gd name="connsiteY23" fmla="*/ 872002 h 2344739"/>
              <a:gd name="connsiteX24" fmla="*/ 11590693 w 12193149"/>
              <a:gd name="connsiteY24" fmla="*/ 963777 h 2344739"/>
              <a:gd name="connsiteX25" fmla="*/ 11506817 w 12193149"/>
              <a:gd name="connsiteY25" fmla="*/ 1033623 h 2344739"/>
              <a:gd name="connsiteX26" fmla="*/ 11280332 w 12193149"/>
              <a:gd name="connsiteY26" fmla="*/ 1223571 h 2344739"/>
              <a:gd name="connsiteX27" fmla="*/ 11228309 w 12193149"/>
              <a:gd name="connsiteY27" fmla="*/ 1276236 h 2344739"/>
              <a:gd name="connsiteX28" fmla="*/ 11218087 w 12193149"/>
              <a:gd name="connsiteY28" fmla="*/ 1275961 h 2344739"/>
              <a:gd name="connsiteX29" fmla="*/ 11217184 w 12193149"/>
              <a:gd name="connsiteY29" fmla="*/ 1275018 h 2344739"/>
              <a:gd name="connsiteX30" fmla="*/ 11188885 w 12193149"/>
              <a:gd name="connsiteY30" fmla="*/ 1292383 h 2344739"/>
              <a:gd name="connsiteX31" fmla="*/ 11184501 w 12193149"/>
              <a:gd name="connsiteY31" fmla="*/ 1292525 h 2344739"/>
              <a:gd name="connsiteX32" fmla="*/ 11166854 w 12193149"/>
              <a:gd name="connsiteY32" fmla="*/ 1306612 h 2344739"/>
              <a:gd name="connsiteX33" fmla="*/ 11157311 w 12193149"/>
              <a:gd name="connsiteY33" fmla="*/ 1312414 h 2344739"/>
              <a:gd name="connsiteX34" fmla="*/ 11155496 w 12193149"/>
              <a:gd name="connsiteY34" fmla="*/ 1317097 h 2344739"/>
              <a:gd name="connsiteX35" fmla="*/ 11140961 w 12193149"/>
              <a:gd name="connsiteY35" fmla="*/ 1324115 h 2344739"/>
              <a:gd name="connsiteX36" fmla="*/ 11138961 w 12193149"/>
              <a:gd name="connsiteY36" fmla="*/ 1323772 h 2344739"/>
              <a:gd name="connsiteX37" fmla="*/ 11128208 w 12193149"/>
              <a:gd name="connsiteY37" fmla="*/ 1333832 h 2344739"/>
              <a:gd name="connsiteX38" fmla="*/ 11120691 w 12193149"/>
              <a:gd name="connsiteY38" fmla="*/ 1347424 h 2344739"/>
              <a:gd name="connsiteX39" fmla="*/ 10894683 w 12193149"/>
              <a:gd name="connsiteY39" fmla="*/ 1473399 h 2344739"/>
              <a:gd name="connsiteX40" fmla="*/ 10773300 w 12193149"/>
              <a:gd name="connsiteY40" fmla="*/ 1523191 h 2344739"/>
              <a:gd name="connsiteX41" fmla="*/ 10627668 w 12193149"/>
              <a:gd name="connsiteY41" fmla="*/ 1559229 h 2344739"/>
              <a:gd name="connsiteX42" fmla="*/ 10581895 w 12193149"/>
              <a:gd name="connsiteY42" fmla="*/ 1568689 h 2344739"/>
              <a:gd name="connsiteX43" fmla="*/ 10547790 w 12193149"/>
              <a:gd name="connsiteY43" fmla="*/ 1598423 h 2344739"/>
              <a:gd name="connsiteX44" fmla="*/ 10529643 w 12193149"/>
              <a:gd name="connsiteY44" fmla="*/ 1596907 h 2344739"/>
              <a:gd name="connsiteX45" fmla="*/ 10526446 w 12193149"/>
              <a:gd name="connsiteY45" fmla="*/ 1596411 h 2344739"/>
              <a:gd name="connsiteX46" fmla="*/ 10515129 w 12193149"/>
              <a:gd name="connsiteY46" fmla="*/ 1599537 h 2344739"/>
              <a:gd name="connsiteX47" fmla="*/ 10491735 w 12193149"/>
              <a:gd name="connsiteY47" fmla="*/ 1594156 h 2344739"/>
              <a:gd name="connsiteX48" fmla="*/ 10471418 w 12193149"/>
              <a:gd name="connsiteY48" fmla="*/ 1601693 h 2344739"/>
              <a:gd name="connsiteX49" fmla="*/ 10377042 w 12193149"/>
              <a:gd name="connsiteY49" fmla="*/ 1644598 h 2344739"/>
              <a:gd name="connsiteX50" fmla="*/ 10319338 w 12193149"/>
              <a:gd name="connsiteY50" fmla="*/ 1666221 h 2344739"/>
              <a:gd name="connsiteX51" fmla="*/ 10295467 w 12193149"/>
              <a:gd name="connsiteY51" fmla="*/ 1668079 h 2344739"/>
              <a:gd name="connsiteX52" fmla="*/ 10263443 w 12193149"/>
              <a:gd name="connsiteY52" fmla="*/ 1674948 h 2344739"/>
              <a:gd name="connsiteX53" fmla="*/ 10205418 w 12193149"/>
              <a:gd name="connsiteY53" fmla="*/ 1682149 h 2344739"/>
              <a:gd name="connsiteX54" fmla="*/ 10177759 w 12193149"/>
              <a:gd name="connsiteY54" fmla="*/ 1692943 h 2344739"/>
              <a:gd name="connsiteX55" fmla="*/ 10165070 w 12193149"/>
              <a:gd name="connsiteY55" fmla="*/ 1693739 h 2344739"/>
              <a:gd name="connsiteX56" fmla="*/ 10156308 w 12193149"/>
              <a:gd name="connsiteY56" fmla="*/ 1707487 h 2344739"/>
              <a:gd name="connsiteX57" fmla="*/ 10118267 w 12193149"/>
              <a:gd name="connsiteY57" fmla="*/ 1731142 h 2344739"/>
              <a:gd name="connsiteX58" fmla="*/ 10083317 w 12193149"/>
              <a:gd name="connsiteY58" fmla="*/ 1743296 h 2344739"/>
              <a:gd name="connsiteX59" fmla="*/ 10040388 w 12193149"/>
              <a:gd name="connsiteY59" fmla="*/ 1741632 h 2344739"/>
              <a:gd name="connsiteX60" fmla="*/ 9961167 w 12193149"/>
              <a:gd name="connsiteY60" fmla="*/ 1757147 h 2344739"/>
              <a:gd name="connsiteX61" fmla="*/ 9848940 w 12193149"/>
              <a:gd name="connsiteY61" fmla="*/ 1763915 h 2344739"/>
              <a:gd name="connsiteX62" fmla="*/ 9729457 w 12193149"/>
              <a:gd name="connsiteY62" fmla="*/ 1784122 h 2344739"/>
              <a:gd name="connsiteX63" fmla="*/ 9613704 w 12193149"/>
              <a:gd name="connsiteY63" fmla="*/ 1812371 h 2344739"/>
              <a:gd name="connsiteX64" fmla="*/ 9338590 w 12193149"/>
              <a:gd name="connsiteY64" fmla="*/ 1869293 h 2344739"/>
              <a:gd name="connsiteX65" fmla="*/ 9232518 w 12193149"/>
              <a:gd name="connsiteY65" fmla="*/ 1893149 h 2344739"/>
              <a:gd name="connsiteX66" fmla="*/ 9156690 w 12193149"/>
              <a:gd name="connsiteY66" fmla="*/ 1903228 h 2344739"/>
              <a:gd name="connsiteX67" fmla="*/ 9054601 w 12193149"/>
              <a:gd name="connsiteY67" fmla="*/ 1910755 h 2344739"/>
              <a:gd name="connsiteX68" fmla="*/ 9006634 w 12193149"/>
              <a:gd name="connsiteY68" fmla="*/ 1914040 h 2344739"/>
              <a:gd name="connsiteX69" fmla="*/ 9006349 w 12193149"/>
              <a:gd name="connsiteY69" fmla="*/ 1913800 h 2344739"/>
              <a:gd name="connsiteX70" fmla="*/ 8997380 w 12193149"/>
              <a:gd name="connsiteY70" fmla="*/ 1915011 h 2344739"/>
              <a:gd name="connsiteX71" fmla="*/ 8991542 w 12193149"/>
              <a:gd name="connsiteY71" fmla="*/ 1917072 h 2344739"/>
              <a:gd name="connsiteX72" fmla="*/ 8975485 w 12193149"/>
              <a:gd name="connsiteY72" fmla="*/ 1920298 h 2344739"/>
              <a:gd name="connsiteX73" fmla="*/ 8969159 w 12193149"/>
              <a:gd name="connsiteY73" fmla="*/ 1919598 h 2344739"/>
              <a:gd name="connsiteX74" fmla="*/ 8964196 w 12193149"/>
              <a:gd name="connsiteY74" fmla="*/ 1917373 h 2344739"/>
              <a:gd name="connsiteX75" fmla="*/ 8930136 w 12193149"/>
              <a:gd name="connsiteY75" fmla="*/ 1914185 h 2344739"/>
              <a:gd name="connsiteX76" fmla="*/ 8753592 w 12193149"/>
              <a:gd name="connsiteY76" fmla="*/ 1933417 h 2344739"/>
              <a:gd name="connsiteX77" fmla="*/ 8708995 w 12193149"/>
              <a:gd name="connsiteY77" fmla="*/ 1935518 h 2344739"/>
              <a:gd name="connsiteX78" fmla="*/ 8597219 w 12193149"/>
              <a:gd name="connsiteY78" fmla="*/ 1944090 h 2344739"/>
              <a:gd name="connsiteX79" fmla="*/ 8526378 w 12193149"/>
              <a:gd name="connsiteY79" fmla="*/ 1929248 h 2344739"/>
              <a:gd name="connsiteX80" fmla="*/ 8512131 w 12193149"/>
              <a:gd name="connsiteY80" fmla="*/ 1935163 h 2344739"/>
              <a:gd name="connsiteX81" fmla="*/ 8507315 w 12193149"/>
              <a:gd name="connsiteY81" fmla="*/ 1938164 h 2344739"/>
              <a:gd name="connsiteX82" fmla="*/ 8499116 w 12193149"/>
              <a:gd name="connsiteY82" fmla="*/ 1940902 h 2344739"/>
              <a:gd name="connsiteX83" fmla="*/ 8498742 w 12193149"/>
              <a:gd name="connsiteY83" fmla="*/ 1940723 h 2344739"/>
              <a:gd name="connsiteX84" fmla="*/ 8491397 w 12193149"/>
              <a:gd name="connsiteY84" fmla="*/ 1943773 h 2344739"/>
              <a:gd name="connsiteX85" fmla="*/ 8368330 w 12193149"/>
              <a:gd name="connsiteY85" fmla="*/ 1957815 h 2344739"/>
              <a:gd name="connsiteX86" fmla="*/ 8354947 w 12193149"/>
              <a:gd name="connsiteY86" fmla="*/ 1958009 h 2344739"/>
              <a:gd name="connsiteX87" fmla="*/ 8321252 w 12193149"/>
              <a:gd name="connsiteY87" fmla="*/ 1974587 h 2344739"/>
              <a:gd name="connsiteX88" fmla="*/ 8315581 w 12193149"/>
              <a:gd name="connsiteY88" fmla="*/ 1974913 h 2344739"/>
              <a:gd name="connsiteX89" fmla="*/ 8296322 w 12193149"/>
              <a:gd name="connsiteY89" fmla="*/ 1988808 h 2344739"/>
              <a:gd name="connsiteX90" fmla="*/ 8285424 w 12193149"/>
              <a:gd name="connsiteY90" fmla="*/ 1994631 h 2344739"/>
              <a:gd name="connsiteX91" fmla="*/ 8284298 w 12193149"/>
              <a:gd name="connsiteY91" fmla="*/ 1999074 h 2344739"/>
              <a:gd name="connsiteX92" fmla="*/ 8267224 w 12193149"/>
              <a:gd name="connsiteY92" fmla="*/ 2006249 h 2344739"/>
              <a:gd name="connsiteX93" fmla="*/ 8264525 w 12193149"/>
              <a:gd name="connsiteY93" fmla="*/ 2006019 h 2344739"/>
              <a:gd name="connsiteX94" fmla="*/ 8253181 w 12193149"/>
              <a:gd name="connsiteY94" fmla="*/ 2015862 h 2344739"/>
              <a:gd name="connsiteX95" fmla="*/ 8246982 w 12193149"/>
              <a:gd name="connsiteY95" fmla="*/ 2028854 h 2344739"/>
              <a:gd name="connsiteX96" fmla="*/ 8091420 w 12193149"/>
              <a:gd name="connsiteY96" fmla="*/ 2075015 h 2344739"/>
              <a:gd name="connsiteX97" fmla="*/ 7906555 w 12193149"/>
              <a:gd name="connsiteY97" fmla="*/ 2116988 h 2344739"/>
              <a:gd name="connsiteX98" fmla="*/ 7719893 w 12193149"/>
              <a:gd name="connsiteY98" fmla="*/ 2142703 h 2344739"/>
              <a:gd name="connsiteX99" fmla="*/ 7615495 w 12193149"/>
              <a:gd name="connsiteY99" fmla="*/ 2139232 h 2344739"/>
              <a:gd name="connsiteX100" fmla="*/ 7528691 w 12193149"/>
              <a:gd name="connsiteY100" fmla="*/ 2145060 h 2344739"/>
              <a:gd name="connsiteX101" fmla="*/ 7520719 w 12193149"/>
              <a:gd name="connsiteY101" fmla="*/ 2147613 h 2344739"/>
              <a:gd name="connsiteX102" fmla="*/ 7508559 w 12193149"/>
              <a:gd name="connsiteY102" fmla="*/ 2148948 h 2344739"/>
              <a:gd name="connsiteX103" fmla="*/ 7508188 w 12193149"/>
              <a:gd name="connsiteY103" fmla="*/ 2148621 h 2344739"/>
              <a:gd name="connsiteX104" fmla="*/ 7496943 w 12193149"/>
              <a:gd name="connsiteY104" fmla="*/ 2150573 h 2344739"/>
              <a:gd name="connsiteX105" fmla="*/ 7406539 w 12193149"/>
              <a:gd name="connsiteY105" fmla="*/ 2142468 h 2344739"/>
              <a:gd name="connsiteX106" fmla="*/ 7219707 w 12193149"/>
              <a:gd name="connsiteY106" fmla="*/ 2156680 h 2344739"/>
              <a:gd name="connsiteX107" fmla="*/ 7202249 w 12193149"/>
              <a:gd name="connsiteY107" fmla="*/ 2161230 h 2344739"/>
              <a:gd name="connsiteX108" fmla="*/ 7198152 w 12193149"/>
              <a:gd name="connsiteY108" fmla="*/ 2166588 h 2344739"/>
              <a:gd name="connsiteX109" fmla="*/ 7171956 w 12193149"/>
              <a:gd name="connsiteY109" fmla="*/ 2171236 h 2344739"/>
              <a:gd name="connsiteX110" fmla="*/ 7098136 w 12193149"/>
              <a:gd name="connsiteY110" fmla="*/ 2183464 h 2344739"/>
              <a:gd name="connsiteX111" fmla="*/ 7019644 w 12193149"/>
              <a:gd name="connsiteY111" fmla="*/ 2183090 h 2344739"/>
              <a:gd name="connsiteX112" fmla="*/ 6905294 w 12193149"/>
              <a:gd name="connsiteY112" fmla="*/ 2212596 h 2344739"/>
              <a:gd name="connsiteX113" fmla="*/ 6709370 w 12193149"/>
              <a:gd name="connsiteY113" fmla="*/ 2240551 h 2344739"/>
              <a:gd name="connsiteX114" fmla="*/ 6550602 w 12193149"/>
              <a:gd name="connsiteY114" fmla="*/ 2269327 h 2344739"/>
              <a:gd name="connsiteX115" fmla="*/ 6318708 w 12193149"/>
              <a:gd name="connsiteY115" fmla="*/ 2316127 h 2344739"/>
              <a:gd name="connsiteX116" fmla="*/ 6169822 w 12193149"/>
              <a:gd name="connsiteY116" fmla="*/ 2318214 h 2344739"/>
              <a:gd name="connsiteX117" fmla="*/ 6074996 w 12193149"/>
              <a:gd name="connsiteY117" fmla="*/ 2338676 h 2344739"/>
              <a:gd name="connsiteX118" fmla="*/ 6069677 w 12193149"/>
              <a:gd name="connsiteY118" fmla="*/ 2337139 h 2344739"/>
              <a:gd name="connsiteX119" fmla="*/ 6049786 w 12193149"/>
              <a:gd name="connsiteY119" fmla="*/ 2337822 h 2344739"/>
              <a:gd name="connsiteX120" fmla="*/ 6042433 w 12193149"/>
              <a:gd name="connsiteY120" fmla="*/ 2329473 h 2344739"/>
              <a:gd name="connsiteX121" fmla="*/ 6011238 w 12193149"/>
              <a:gd name="connsiteY121" fmla="*/ 2324380 h 2344739"/>
              <a:gd name="connsiteX122" fmla="*/ 5958523 w 12193149"/>
              <a:gd name="connsiteY122" fmla="*/ 2328024 h 2344739"/>
              <a:gd name="connsiteX123" fmla="*/ 5760067 w 12193149"/>
              <a:gd name="connsiteY123" fmla="*/ 2343716 h 2344739"/>
              <a:gd name="connsiteX124" fmla="*/ 5628108 w 12193149"/>
              <a:gd name="connsiteY124" fmla="*/ 2344739 h 2344739"/>
              <a:gd name="connsiteX125" fmla="*/ 5472054 w 12193149"/>
              <a:gd name="connsiteY125" fmla="*/ 2330719 h 2344739"/>
              <a:gd name="connsiteX126" fmla="*/ 5433909 w 12193149"/>
              <a:gd name="connsiteY126" fmla="*/ 2319466 h 2344739"/>
              <a:gd name="connsiteX127" fmla="*/ 5382817 w 12193149"/>
              <a:gd name="connsiteY127" fmla="*/ 2301764 h 2344739"/>
              <a:gd name="connsiteX128" fmla="*/ 5262912 w 12193149"/>
              <a:gd name="connsiteY128" fmla="*/ 2281347 h 2344739"/>
              <a:gd name="connsiteX129" fmla="*/ 5224109 w 12193149"/>
              <a:gd name="connsiteY129" fmla="*/ 2270223 h 2344739"/>
              <a:gd name="connsiteX130" fmla="*/ 5175808 w 12193149"/>
              <a:gd name="connsiteY130" fmla="*/ 2267233 h 2344739"/>
              <a:gd name="connsiteX131" fmla="*/ 5157702 w 12193149"/>
              <a:gd name="connsiteY131" fmla="*/ 2260010 h 2344739"/>
              <a:gd name="connsiteX132" fmla="*/ 5143747 w 12193149"/>
              <a:gd name="connsiteY132" fmla="*/ 2256610 h 2344739"/>
              <a:gd name="connsiteX133" fmla="*/ 5140744 w 12193149"/>
              <a:gd name="connsiteY133" fmla="*/ 2254509 h 2344739"/>
              <a:gd name="connsiteX134" fmla="*/ 5122807 w 12193149"/>
              <a:gd name="connsiteY134" fmla="*/ 2243656 h 2344739"/>
              <a:gd name="connsiteX135" fmla="*/ 5066938 w 12193149"/>
              <a:gd name="connsiteY135" fmla="*/ 2250227 h 2344739"/>
              <a:gd name="connsiteX136" fmla="*/ 5012662 w 12193149"/>
              <a:gd name="connsiteY136" fmla="*/ 2233846 h 2344739"/>
              <a:gd name="connsiteX137" fmla="*/ 4841589 w 12193149"/>
              <a:gd name="connsiteY137" fmla="*/ 2209829 h 2344739"/>
              <a:gd name="connsiteX138" fmla="*/ 4763595 w 12193149"/>
              <a:gd name="connsiteY138" fmla="*/ 2182061 h 2344739"/>
              <a:gd name="connsiteX139" fmla="*/ 4724334 w 12193149"/>
              <a:gd name="connsiteY139" fmla="*/ 2173047 h 2344739"/>
              <a:gd name="connsiteX140" fmla="*/ 4722324 w 12193149"/>
              <a:gd name="connsiteY140" fmla="*/ 2172298 h 2344739"/>
              <a:gd name="connsiteX141" fmla="*/ 4723259 w 12193149"/>
              <a:gd name="connsiteY141" fmla="*/ 2172087 h 2344739"/>
              <a:gd name="connsiteX142" fmla="*/ 4718350 w 12193149"/>
              <a:gd name="connsiteY142" fmla="*/ 2170817 h 2344739"/>
              <a:gd name="connsiteX143" fmla="*/ 4722324 w 12193149"/>
              <a:gd name="connsiteY143" fmla="*/ 2172298 h 2344739"/>
              <a:gd name="connsiteX144" fmla="*/ 4716674 w 12193149"/>
              <a:gd name="connsiteY144" fmla="*/ 2173573 h 2344739"/>
              <a:gd name="connsiteX145" fmla="*/ 4516962 w 12193149"/>
              <a:gd name="connsiteY145" fmla="*/ 2163671 h 2344739"/>
              <a:gd name="connsiteX146" fmla="*/ 4429691 w 12193149"/>
              <a:gd name="connsiteY146" fmla="*/ 2153020 h 2344739"/>
              <a:gd name="connsiteX147" fmla="*/ 4364023 w 12193149"/>
              <a:gd name="connsiteY147" fmla="*/ 2151674 h 2344739"/>
              <a:gd name="connsiteX148" fmla="*/ 4318114 w 12193149"/>
              <a:gd name="connsiteY148" fmla="*/ 2158289 h 2344739"/>
              <a:gd name="connsiteX149" fmla="*/ 4316258 w 12193149"/>
              <a:gd name="connsiteY149" fmla="*/ 2156948 h 2344739"/>
              <a:gd name="connsiteX150" fmla="*/ 4296292 w 12193149"/>
              <a:gd name="connsiteY150" fmla="*/ 2155069 h 2344739"/>
              <a:gd name="connsiteX151" fmla="*/ 4291212 w 12193149"/>
              <a:gd name="connsiteY151" fmla="*/ 2157986 h 2344739"/>
              <a:gd name="connsiteX152" fmla="*/ 4277290 w 12193149"/>
              <a:gd name="connsiteY152" fmla="*/ 2157740 h 2344739"/>
              <a:gd name="connsiteX153" fmla="*/ 4249265 w 12193149"/>
              <a:gd name="connsiteY153" fmla="*/ 2160064 h 2344739"/>
              <a:gd name="connsiteX154" fmla="*/ 4203199 w 12193149"/>
              <a:gd name="connsiteY154" fmla="*/ 2157269 h 2344739"/>
              <a:gd name="connsiteX155" fmla="*/ 4202893 w 12193149"/>
              <a:gd name="connsiteY155" fmla="*/ 2156010 h 2344739"/>
              <a:gd name="connsiteX156" fmla="*/ 4192396 w 12193149"/>
              <a:gd name="connsiteY156" fmla="*/ 2150376 h 2344739"/>
              <a:gd name="connsiteX157" fmla="*/ 4143893 w 12193149"/>
              <a:gd name="connsiteY157" fmla="*/ 2134511 h 2344739"/>
              <a:gd name="connsiteX158" fmla="*/ 4084245 w 12193149"/>
              <a:gd name="connsiteY158" fmla="*/ 2107978 h 2344739"/>
              <a:gd name="connsiteX159" fmla="*/ 4075694 w 12193149"/>
              <a:gd name="connsiteY159" fmla="*/ 2107143 h 2344739"/>
              <a:gd name="connsiteX160" fmla="*/ 4075575 w 12193149"/>
              <a:gd name="connsiteY160" fmla="*/ 2106844 h 2344739"/>
              <a:gd name="connsiteX161" fmla="*/ 4066658 w 12193149"/>
              <a:gd name="connsiteY161" fmla="*/ 2105400 h 2344739"/>
              <a:gd name="connsiteX162" fmla="*/ 4060102 w 12193149"/>
              <a:gd name="connsiteY162" fmla="*/ 2105618 h 2344739"/>
              <a:gd name="connsiteX163" fmla="*/ 4043512 w 12193149"/>
              <a:gd name="connsiteY163" fmla="*/ 2103997 h 2344739"/>
              <a:gd name="connsiteX164" fmla="*/ 4038145 w 12193149"/>
              <a:gd name="connsiteY164" fmla="*/ 2101563 h 2344739"/>
              <a:gd name="connsiteX165" fmla="*/ 4036511 w 12193149"/>
              <a:gd name="connsiteY165" fmla="*/ 2097896 h 2344739"/>
              <a:gd name="connsiteX166" fmla="*/ 4034926 w 12193149"/>
              <a:gd name="connsiteY166" fmla="*/ 2098131 h 2344739"/>
              <a:gd name="connsiteX167" fmla="*/ 4005686 w 12193149"/>
              <a:gd name="connsiteY167" fmla="*/ 2085563 h 2344739"/>
              <a:gd name="connsiteX168" fmla="*/ 3937994 w 12193149"/>
              <a:gd name="connsiteY168" fmla="*/ 2068106 h 2344739"/>
              <a:gd name="connsiteX169" fmla="*/ 3898423 w 12193149"/>
              <a:gd name="connsiteY169" fmla="*/ 2062451 h 2344739"/>
              <a:gd name="connsiteX170" fmla="*/ 3790908 w 12193149"/>
              <a:gd name="connsiteY170" fmla="*/ 2042213 h 2344739"/>
              <a:gd name="connsiteX171" fmla="*/ 3683661 w 12193149"/>
              <a:gd name="connsiteY171" fmla="*/ 2018290 h 2344739"/>
              <a:gd name="connsiteX172" fmla="*/ 3611183 w 12193149"/>
              <a:gd name="connsiteY172" fmla="*/ 1986019 h 2344739"/>
              <a:gd name="connsiteX173" fmla="*/ 3605003 w 12193149"/>
              <a:gd name="connsiteY173" fmla="*/ 1987381 h 2344739"/>
              <a:gd name="connsiteX174" fmla="*/ 3595884 w 12193149"/>
              <a:gd name="connsiteY174" fmla="*/ 1987545 h 2344739"/>
              <a:gd name="connsiteX175" fmla="*/ 3595649 w 12193149"/>
              <a:gd name="connsiteY175" fmla="*/ 1987276 h 2344739"/>
              <a:gd name="connsiteX176" fmla="*/ 3587126 w 12193149"/>
              <a:gd name="connsiteY176" fmla="*/ 1987966 h 2344739"/>
              <a:gd name="connsiteX177" fmla="*/ 3537283 w 12193149"/>
              <a:gd name="connsiteY177" fmla="*/ 1978267 h 2344739"/>
              <a:gd name="connsiteX178" fmla="*/ 3474371 w 12193149"/>
              <a:gd name="connsiteY178" fmla="*/ 1974606 h 2344739"/>
              <a:gd name="connsiteX179" fmla="*/ 3401876 w 12193149"/>
              <a:gd name="connsiteY179" fmla="*/ 1962558 h 2344739"/>
              <a:gd name="connsiteX180" fmla="*/ 3365036 w 12193149"/>
              <a:gd name="connsiteY180" fmla="*/ 1979510 h 2344739"/>
              <a:gd name="connsiteX181" fmla="*/ 3345174 w 12193149"/>
              <a:gd name="connsiteY181" fmla="*/ 1981192 h 2344739"/>
              <a:gd name="connsiteX182" fmla="*/ 3342846 w 12193149"/>
              <a:gd name="connsiteY182" fmla="*/ 1980217 h 2344739"/>
              <a:gd name="connsiteX183" fmla="*/ 3263504 w 12193149"/>
              <a:gd name="connsiteY183" fmla="*/ 1986094 h 2344739"/>
              <a:gd name="connsiteX184" fmla="*/ 3143704 w 12193149"/>
              <a:gd name="connsiteY184" fmla="*/ 1993869 h 2344739"/>
              <a:gd name="connsiteX185" fmla="*/ 3031439 w 12193149"/>
              <a:gd name="connsiteY185" fmla="*/ 1996512 h 2344739"/>
              <a:gd name="connsiteX186" fmla="*/ 2782717 w 12193149"/>
              <a:gd name="connsiteY186" fmla="*/ 2018333 h 2344739"/>
              <a:gd name="connsiteX187" fmla="*/ 2647675 w 12193149"/>
              <a:gd name="connsiteY187" fmla="*/ 2028869 h 2344739"/>
              <a:gd name="connsiteX188" fmla="*/ 2569176 w 12193149"/>
              <a:gd name="connsiteY188" fmla="*/ 2002628 h 2344739"/>
              <a:gd name="connsiteX189" fmla="*/ 2444403 w 12193149"/>
              <a:gd name="connsiteY189" fmla="*/ 2016529 h 2344739"/>
              <a:gd name="connsiteX190" fmla="*/ 2316260 w 12193149"/>
              <a:gd name="connsiteY190" fmla="*/ 2024996 h 2344739"/>
              <a:gd name="connsiteX191" fmla="*/ 2209726 w 12193149"/>
              <a:gd name="connsiteY191" fmla="*/ 2019763 h 2344739"/>
              <a:gd name="connsiteX192" fmla="*/ 2095813 w 12193149"/>
              <a:gd name="connsiteY192" fmla="*/ 2003052 h 2344739"/>
              <a:gd name="connsiteX193" fmla="*/ 1998504 w 12193149"/>
              <a:gd name="connsiteY193" fmla="*/ 1995032 h 2344739"/>
              <a:gd name="connsiteX194" fmla="*/ 1929320 w 12193149"/>
              <a:gd name="connsiteY194" fmla="*/ 2016977 h 2344739"/>
              <a:gd name="connsiteX195" fmla="*/ 1922798 w 12193149"/>
              <a:gd name="connsiteY195" fmla="*/ 2012146 h 2344739"/>
              <a:gd name="connsiteX196" fmla="*/ 1874228 w 12193149"/>
              <a:gd name="connsiteY196" fmla="*/ 2013741 h 2344739"/>
              <a:gd name="connsiteX197" fmla="*/ 1787803 w 12193149"/>
              <a:gd name="connsiteY197" fmla="*/ 2041363 h 2344739"/>
              <a:gd name="connsiteX198" fmla="*/ 1739352 w 12193149"/>
              <a:gd name="connsiteY198" fmla="*/ 2036312 h 2344739"/>
              <a:gd name="connsiteX199" fmla="*/ 1676219 w 12193149"/>
              <a:gd name="connsiteY199" fmla="*/ 2019963 h 2344739"/>
              <a:gd name="connsiteX200" fmla="*/ 1609817 w 12193149"/>
              <a:gd name="connsiteY200" fmla="*/ 2013066 h 2344739"/>
              <a:gd name="connsiteX201" fmla="*/ 1497258 w 12193149"/>
              <a:gd name="connsiteY201" fmla="*/ 1987476 h 2344739"/>
              <a:gd name="connsiteX202" fmla="*/ 1151127 w 12193149"/>
              <a:gd name="connsiteY202" fmla="*/ 1938041 h 2344739"/>
              <a:gd name="connsiteX203" fmla="*/ 859417 w 12193149"/>
              <a:gd name="connsiteY203" fmla="*/ 1928608 h 2344739"/>
              <a:gd name="connsiteX204" fmla="*/ 838688 w 12193149"/>
              <a:gd name="connsiteY204" fmla="*/ 1929821 h 2344739"/>
              <a:gd name="connsiteX205" fmla="*/ 817957 w 12193149"/>
              <a:gd name="connsiteY205" fmla="*/ 1927857 h 2344739"/>
              <a:gd name="connsiteX206" fmla="*/ 812654 w 12193149"/>
              <a:gd name="connsiteY206" fmla="*/ 1930751 h 2344739"/>
              <a:gd name="connsiteX207" fmla="*/ 721195 w 12193149"/>
              <a:gd name="connsiteY207" fmla="*/ 1929661 h 2344739"/>
              <a:gd name="connsiteX208" fmla="*/ 720890 w 12193149"/>
              <a:gd name="connsiteY208" fmla="*/ 1928399 h 2344739"/>
              <a:gd name="connsiteX209" fmla="*/ 710023 w 12193149"/>
              <a:gd name="connsiteY209" fmla="*/ 1922722 h 2344739"/>
              <a:gd name="connsiteX210" fmla="*/ 597940 w 12193149"/>
              <a:gd name="connsiteY210" fmla="*/ 1879864 h 2344739"/>
              <a:gd name="connsiteX211" fmla="*/ 579683 w 12193149"/>
              <a:gd name="connsiteY211" fmla="*/ 1877212 h 2344739"/>
              <a:gd name="connsiteX212" fmla="*/ 572865 w 12193149"/>
              <a:gd name="connsiteY212" fmla="*/ 1877401 h 2344739"/>
              <a:gd name="connsiteX213" fmla="*/ 446247 w 12193149"/>
              <a:gd name="connsiteY213" fmla="*/ 1839371 h 2344739"/>
              <a:gd name="connsiteX214" fmla="*/ 405163 w 12193149"/>
              <a:gd name="connsiteY214" fmla="*/ 1833548 h 2344739"/>
              <a:gd name="connsiteX215" fmla="*/ 293583 w 12193149"/>
              <a:gd name="connsiteY215" fmla="*/ 1812852 h 2344739"/>
              <a:gd name="connsiteX216" fmla="*/ 119529 w 12193149"/>
              <a:gd name="connsiteY216" fmla="*/ 1761047 h 2344739"/>
              <a:gd name="connsiteX217" fmla="*/ 16674 w 12193149"/>
              <a:gd name="connsiteY217" fmla="*/ 1758191 h 2344739"/>
              <a:gd name="connsiteX218" fmla="*/ 1150 w 12193149"/>
              <a:gd name="connsiteY218" fmla="*/ 1752722 h 2344739"/>
              <a:gd name="connsiteX219" fmla="*/ 1148 w 12193149"/>
              <a:gd name="connsiteY219" fmla="*/ 222213 h 2344739"/>
              <a:gd name="connsiteX220" fmla="*/ 1148 w 12193149"/>
              <a:gd name="connsiteY220" fmla="*/ 0 h 2344739"/>
              <a:gd name="connsiteX0" fmla="*/ 1148 w 12193149"/>
              <a:gd name="connsiteY0" fmla="*/ 0 h 2344739"/>
              <a:gd name="connsiteX1" fmla="*/ 12193148 w 12193149"/>
              <a:gd name="connsiteY1" fmla="*/ 0 h 2344739"/>
              <a:gd name="connsiteX2" fmla="*/ 12193148 w 12193149"/>
              <a:gd name="connsiteY2" fmla="*/ 222213 h 2344739"/>
              <a:gd name="connsiteX3" fmla="*/ 12193148 w 12193149"/>
              <a:gd name="connsiteY3" fmla="*/ 389190 h 2344739"/>
              <a:gd name="connsiteX4" fmla="*/ 12193149 w 12193149"/>
              <a:gd name="connsiteY4" fmla="*/ 579739 h 2344739"/>
              <a:gd name="connsiteX5" fmla="*/ 12185986 w 12193149"/>
              <a:gd name="connsiteY5" fmla="*/ 584189 h 2344739"/>
              <a:gd name="connsiteX6" fmla="*/ 12156363 w 12193149"/>
              <a:gd name="connsiteY6" fmla="*/ 597366 h 2344739"/>
              <a:gd name="connsiteX7" fmla="*/ 12139215 w 12193149"/>
              <a:gd name="connsiteY7" fmla="*/ 623179 h 2344739"/>
              <a:gd name="connsiteX8" fmla="*/ 12126327 w 12193149"/>
              <a:gd name="connsiteY8" fmla="*/ 624690 h 2344739"/>
              <a:gd name="connsiteX9" fmla="*/ 12124007 w 12193149"/>
              <a:gd name="connsiteY9" fmla="*/ 624794 h 2344739"/>
              <a:gd name="connsiteX10" fmla="*/ 12116854 w 12193149"/>
              <a:gd name="connsiteY10" fmla="*/ 628608 h 2344739"/>
              <a:gd name="connsiteX11" fmla="*/ 12099497 w 12193149"/>
              <a:gd name="connsiteY11" fmla="*/ 628139 h 2344739"/>
              <a:gd name="connsiteX12" fmla="*/ 12087073 w 12193149"/>
              <a:gd name="connsiteY12" fmla="*/ 636341 h 2344739"/>
              <a:gd name="connsiteX13" fmla="*/ 12031073 w 12193149"/>
              <a:gd name="connsiteY13" fmla="*/ 680009 h 2344739"/>
              <a:gd name="connsiteX14" fmla="*/ 11995833 w 12193149"/>
              <a:gd name="connsiteY14" fmla="*/ 703458 h 2344739"/>
              <a:gd name="connsiteX15" fmla="*/ 11979717 w 12193149"/>
              <a:gd name="connsiteY15" fmla="*/ 708161 h 2344739"/>
              <a:gd name="connsiteX16" fmla="*/ 11959046 w 12193149"/>
              <a:gd name="connsiteY16" fmla="*/ 717558 h 2344739"/>
              <a:gd name="connsiteX17" fmla="*/ 11920454 w 12193149"/>
              <a:gd name="connsiteY17" fmla="*/ 730883 h 2344739"/>
              <a:gd name="connsiteX18" fmla="*/ 11903656 w 12193149"/>
              <a:gd name="connsiteY18" fmla="*/ 742426 h 2344739"/>
              <a:gd name="connsiteX19" fmla="*/ 11895048 w 12193149"/>
              <a:gd name="connsiteY19" fmla="*/ 744791 h 2344739"/>
              <a:gd name="connsiteX20" fmla="*/ 11891968 w 12193149"/>
              <a:gd name="connsiteY20" fmla="*/ 755729 h 2344739"/>
              <a:gd name="connsiteX21" fmla="*/ 11870776 w 12193149"/>
              <a:gd name="connsiteY21" fmla="*/ 777816 h 2344739"/>
              <a:gd name="connsiteX22" fmla="*/ 11813376 w 12193149"/>
              <a:gd name="connsiteY22" fmla="*/ 797659 h 2344739"/>
              <a:gd name="connsiteX23" fmla="*/ 11749767 w 12193149"/>
              <a:gd name="connsiteY23" fmla="*/ 872002 h 2344739"/>
              <a:gd name="connsiteX24" fmla="*/ 11590693 w 12193149"/>
              <a:gd name="connsiteY24" fmla="*/ 963777 h 2344739"/>
              <a:gd name="connsiteX25" fmla="*/ 11506817 w 12193149"/>
              <a:gd name="connsiteY25" fmla="*/ 1033623 h 2344739"/>
              <a:gd name="connsiteX26" fmla="*/ 11280332 w 12193149"/>
              <a:gd name="connsiteY26" fmla="*/ 1223571 h 2344739"/>
              <a:gd name="connsiteX27" fmla="*/ 11228309 w 12193149"/>
              <a:gd name="connsiteY27" fmla="*/ 1276236 h 2344739"/>
              <a:gd name="connsiteX28" fmla="*/ 11218087 w 12193149"/>
              <a:gd name="connsiteY28" fmla="*/ 1275961 h 2344739"/>
              <a:gd name="connsiteX29" fmla="*/ 11217184 w 12193149"/>
              <a:gd name="connsiteY29" fmla="*/ 1275018 h 2344739"/>
              <a:gd name="connsiteX30" fmla="*/ 11188885 w 12193149"/>
              <a:gd name="connsiteY30" fmla="*/ 1292383 h 2344739"/>
              <a:gd name="connsiteX31" fmla="*/ 11184501 w 12193149"/>
              <a:gd name="connsiteY31" fmla="*/ 1292525 h 2344739"/>
              <a:gd name="connsiteX32" fmla="*/ 11166854 w 12193149"/>
              <a:gd name="connsiteY32" fmla="*/ 1306612 h 2344739"/>
              <a:gd name="connsiteX33" fmla="*/ 11157311 w 12193149"/>
              <a:gd name="connsiteY33" fmla="*/ 1312414 h 2344739"/>
              <a:gd name="connsiteX34" fmla="*/ 11155496 w 12193149"/>
              <a:gd name="connsiteY34" fmla="*/ 1317097 h 2344739"/>
              <a:gd name="connsiteX35" fmla="*/ 11140961 w 12193149"/>
              <a:gd name="connsiteY35" fmla="*/ 1324115 h 2344739"/>
              <a:gd name="connsiteX36" fmla="*/ 11138961 w 12193149"/>
              <a:gd name="connsiteY36" fmla="*/ 1323772 h 2344739"/>
              <a:gd name="connsiteX37" fmla="*/ 11128208 w 12193149"/>
              <a:gd name="connsiteY37" fmla="*/ 1333832 h 2344739"/>
              <a:gd name="connsiteX38" fmla="*/ 11120691 w 12193149"/>
              <a:gd name="connsiteY38" fmla="*/ 1347424 h 2344739"/>
              <a:gd name="connsiteX39" fmla="*/ 10894683 w 12193149"/>
              <a:gd name="connsiteY39" fmla="*/ 1473399 h 2344739"/>
              <a:gd name="connsiteX40" fmla="*/ 10773300 w 12193149"/>
              <a:gd name="connsiteY40" fmla="*/ 1523191 h 2344739"/>
              <a:gd name="connsiteX41" fmla="*/ 10627668 w 12193149"/>
              <a:gd name="connsiteY41" fmla="*/ 1559229 h 2344739"/>
              <a:gd name="connsiteX42" fmla="*/ 10581895 w 12193149"/>
              <a:gd name="connsiteY42" fmla="*/ 1568689 h 2344739"/>
              <a:gd name="connsiteX43" fmla="*/ 10547790 w 12193149"/>
              <a:gd name="connsiteY43" fmla="*/ 1598423 h 2344739"/>
              <a:gd name="connsiteX44" fmla="*/ 10529643 w 12193149"/>
              <a:gd name="connsiteY44" fmla="*/ 1596907 h 2344739"/>
              <a:gd name="connsiteX45" fmla="*/ 10526446 w 12193149"/>
              <a:gd name="connsiteY45" fmla="*/ 1596411 h 2344739"/>
              <a:gd name="connsiteX46" fmla="*/ 10515129 w 12193149"/>
              <a:gd name="connsiteY46" fmla="*/ 1599537 h 2344739"/>
              <a:gd name="connsiteX47" fmla="*/ 10491735 w 12193149"/>
              <a:gd name="connsiteY47" fmla="*/ 1594156 h 2344739"/>
              <a:gd name="connsiteX48" fmla="*/ 10471418 w 12193149"/>
              <a:gd name="connsiteY48" fmla="*/ 1601693 h 2344739"/>
              <a:gd name="connsiteX49" fmla="*/ 10377042 w 12193149"/>
              <a:gd name="connsiteY49" fmla="*/ 1644598 h 2344739"/>
              <a:gd name="connsiteX50" fmla="*/ 10319338 w 12193149"/>
              <a:gd name="connsiteY50" fmla="*/ 1666221 h 2344739"/>
              <a:gd name="connsiteX51" fmla="*/ 10295467 w 12193149"/>
              <a:gd name="connsiteY51" fmla="*/ 1668079 h 2344739"/>
              <a:gd name="connsiteX52" fmla="*/ 10263443 w 12193149"/>
              <a:gd name="connsiteY52" fmla="*/ 1674948 h 2344739"/>
              <a:gd name="connsiteX53" fmla="*/ 10205418 w 12193149"/>
              <a:gd name="connsiteY53" fmla="*/ 1682149 h 2344739"/>
              <a:gd name="connsiteX54" fmla="*/ 10177759 w 12193149"/>
              <a:gd name="connsiteY54" fmla="*/ 1692943 h 2344739"/>
              <a:gd name="connsiteX55" fmla="*/ 10165070 w 12193149"/>
              <a:gd name="connsiteY55" fmla="*/ 1693739 h 2344739"/>
              <a:gd name="connsiteX56" fmla="*/ 10156308 w 12193149"/>
              <a:gd name="connsiteY56" fmla="*/ 1707487 h 2344739"/>
              <a:gd name="connsiteX57" fmla="*/ 10118267 w 12193149"/>
              <a:gd name="connsiteY57" fmla="*/ 1731142 h 2344739"/>
              <a:gd name="connsiteX58" fmla="*/ 10083317 w 12193149"/>
              <a:gd name="connsiteY58" fmla="*/ 1743296 h 2344739"/>
              <a:gd name="connsiteX59" fmla="*/ 10040388 w 12193149"/>
              <a:gd name="connsiteY59" fmla="*/ 1741632 h 2344739"/>
              <a:gd name="connsiteX60" fmla="*/ 9961167 w 12193149"/>
              <a:gd name="connsiteY60" fmla="*/ 1757147 h 2344739"/>
              <a:gd name="connsiteX61" fmla="*/ 9848940 w 12193149"/>
              <a:gd name="connsiteY61" fmla="*/ 1763915 h 2344739"/>
              <a:gd name="connsiteX62" fmla="*/ 9729457 w 12193149"/>
              <a:gd name="connsiteY62" fmla="*/ 1784122 h 2344739"/>
              <a:gd name="connsiteX63" fmla="*/ 9613704 w 12193149"/>
              <a:gd name="connsiteY63" fmla="*/ 1812371 h 2344739"/>
              <a:gd name="connsiteX64" fmla="*/ 9338590 w 12193149"/>
              <a:gd name="connsiteY64" fmla="*/ 1869293 h 2344739"/>
              <a:gd name="connsiteX65" fmla="*/ 9232518 w 12193149"/>
              <a:gd name="connsiteY65" fmla="*/ 1893149 h 2344739"/>
              <a:gd name="connsiteX66" fmla="*/ 9156690 w 12193149"/>
              <a:gd name="connsiteY66" fmla="*/ 1903228 h 2344739"/>
              <a:gd name="connsiteX67" fmla="*/ 9054601 w 12193149"/>
              <a:gd name="connsiteY67" fmla="*/ 1910755 h 2344739"/>
              <a:gd name="connsiteX68" fmla="*/ 9006634 w 12193149"/>
              <a:gd name="connsiteY68" fmla="*/ 1914040 h 2344739"/>
              <a:gd name="connsiteX69" fmla="*/ 9006349 w 12193149"/>
              <a:gd name="connsiteY69" fmla="*/ 1913800 h 2344739"/>
              <a:gd name="connsiteX70" fmla="*/ 8997380 w 12193149"/>
              <a:gd name="connsiteY70" fmla="*/ 1915011 h 2344739"/>
              <a:gd name="connsiteX71" fmla="*/ 8991542 w 12193149"/>
              <a:gd name="connsiteY71" fmla="*/ 1917072 h 2344739"/>
              <a:gd name="connsiteX72" fmla="*/ 8975485 w 12193149"/>
              <a:gd name="connsiteY72" fmla="*/ 1920298 h 2344739"/>
              <a:gd name="connsiteX73" fmla="*/ 8969159 w 12193149"/>
              <a:gd name="connsiteY73" fmla="*/ 1919598 h 2344739"/>
              <a:gd name="connsiteX74" fmla="*/ 8964196 w 12193149"/>
              <a:gd name="connsiteY74" fmla="*/ 1917373 h 2344739"/>
              <a:gd name="connsiteX75" fmla="*/ 8930136 w 12193149"/>
              <a:gd name="connsiteY75" fmla="*/ 1914185 h 2344739"/>
              <a:gd name="connsiteX76" fmla="*/ 8753592 w 12193149"/>
              <a:gd name="connsiteY76" fmla="*/ 1933417 h 2344739"/>
              <a:gd name="connsiteX77" fmla="*/ 8708995 w 12193149"/>
              <a:gd name="connsiteY77" fmla="*/ 1935518 h 2344739"/>
              <a:gd name="connsiteX78" fmla="*/ 8597219 w 12193149"/>
              <a:gd name="connsiteY78" fmla="*/ 1944090 h 2344739"/>
              <a:gd name="connsiteX79" fmla="*/ 8526378 w 12193149"/>
              <a:gd name="connsiteY79" fmla="*/ 1929248 h 2344739"/>
              <a:gd name="connsiteX80" fmla="*/ 8512131 w 12193149"/>
              <a:gd name="connsiteY80" fmla="*/ 1935163 h 2344739"/>
              <a:gd name="connsiteX81" fmla="*/ 8507315 w 12193149"/>
              <a:gd name="connsiteY81" fmla="*/ 1938164 h 2344739"/>
              <a:gd name="connsiteX82" fmla="*/ 8499116 w 12193149"/>
              <a:gd name="connsiteY82" fmla="*/ 1940902 h 2344739"/>
              <a:gd name="connsiteX83" fmla="*/ 8498742 w 12193149"/>
              <a:gd name="connsiteY83" fmla="*/ 1940723 h 2344739"/>
              <a:gd name="connsiteX84" fmla="*/ 8491397 w 12193149"/>
              <a:gd name="connsiteY84" fmla="*/ 1943773 h 2344739"/>
              <a:gd name="connsiteX85" fmla="*/ 8368330 w 12193149"/>
              <a:gd name="connsiteY85" fmla="*/ 1957815 h 2344739"/>
              <a:gd name="connsiteX86" fmla="*/ 8354947 w 12193149"/>
              <a:gd name="connsiteY86" fmla="*/ 1958009 h 2344739"/>
              <a:gd name="connsiteX87" fmla="*/ 8321252 w 12193149"/>
              <a:gd name="connsiteY87" fmla="*/ 1974587 h 2344739"/>
              <a:gd name="connsiteX88" fmla="*/ 8315581 w 12193149"/>
              <a:gd name="connsiteY88" fmla="*/ 1974913 h 2344739"/>
              <a:gd name="connsiteX89" fmla="*/ 8296322 w 12193149"/>
              <a:gd name="connsiteY89" fmla="*/ 1988808 h 2344739"/>
              <a:gd name="connsiteX90" fmla="*/ 8285424 w 12193149"/>
              <a:gd name="connsiteY90" fmla="*/ 1994631 h 2344739"/>
              <a:gd name="connsiteX91" fmla="*/ 8284298 w 12193149"/>
              <a:gd name="connsiteY91" fmla="*/ 1999074 h 2344739"/>
              <a:gd name="connsiteX92" fmla="*/ 8267224 w 12193149"/>
              <a:gd name="connsiteY92" fmla="*/ 2006249 h 2344739"/>
              <a:gd name="connsiteX93" fmla="*/ 8264525 w 12193149"/>
              <a:gd name="connsiteY93" fmla="*/ 2006019 h 2344739"/>
              <a:gd name="connsiteX94" fmla="*/ 8253181 w 12193149"/>
              <a:gd name="connsiteY94" fmla="*/ 2015862 h 2344739"/>
              <a:gd name="connsiteX95" fmla="*/ 8246982 w 12193149"/>
              <a:gd name="connsiteY95" fmla="*/ 2028854 h 2344739"/>
              <a:gd name="connsiteX96" fmla="*/ 8091420 w 12193149"/>
              <a:gd name="connsiteY96" fmla="*/ 2075015 h 2344739"/>
              <a:gd name="connsiteX97" fmla="*/ 7906555 w 12193149"/>
              <a:gd name="connsiteY97" fmla="*/ 2116988 h 2344739"/>
              <a:gd name="connsiteX98" fmla="*/ 7719893 w 12193149"/>
              <a:gd name="connsiteY98" fmla="*/ 2142703 h 2344739"/>
              <a:gd name="connsiteX99" fmla="*/ 7615495 w 12193149"/>
              <a:gd name="connsiteY99" fmla="*/ 2139232 h 2344739"/>
              <a:gd name="connsiteX100" fmla="*/ 7528691 w 12193149"/>
              <a:gd name="connsiteY100" fmla="*/ 2145060 h 2344739"/>
              <a:gd name="connsiteX101" fmla="*/ 7520719 w 12193149"/>
              <a:gd name="connsiteY101" fmla="*/ 2147613 h 2344739"/>
              <a:gd name="connsiteX102" fmla="*/ 7508559 w 12193149"/>
              <a:gd name="connsiteY102" fmla="*/ 2148948 h 2344739"/>
              <a:gd name="connsiteX103" fmla="*/ 7508188 w 12193149"/>
              <a:gd name="connsiteY103" fmla="*/ 2148621 h 2344739"/>
              <a:gd name="connsiteX104" fmla="*/ 7496943 w 12193149"/>
              <a:gd name="connsiteY104" fmla="*/ 2150573 h 2344739"/>
              <a:gd name="connsiteX105" fmla="*/ 7219707 w 12193149"/>
              <a:gd name="connsiteY105" fmla="*/ 2156680 h 2344739"/>
              <a:gd name="connsiteX106" fmla="*/ 7202249 w 12193149"/>
              <a:gd name="connsiteY106" fmla="*/ 2161230 h 2344739"/>
              <a:gd name="connsiteX107" fmla="*/ 7198152 w 12193149"/>
              <a:gd name="connsiteY107" fmla="*/ 2166588 h 2344739"/>
              <a:gd name="connsiteX108" fmla="*/ 7171956 w 12193149"/>
              <a:gd name="connsiteY108" fmla="*/ 2171236 h 2344739"/>
              <a:gd name="connsiteX109" fmla="*/ 7098136 w 12193149"/>
              <a:gd name="connsiteY109" fmla="*/ 2183464 h 2344739"/>
              <a:gd name="connsiteX110" fmla="*/ 7019644 w 12193149"/>
              <a:gd name="connsiteY110" fmla="*/ 2183090 h 2344739"/>
              <a:gd name="connsiteX111" fmla="*/ 6905294 w 12193149"/>
              <a:gd name="connsiteY111" fmla="*/ 2212596 h 2344739"/>
              <a:gd name="connsiteX112" fmla="*/ 6709370 w 12193149"/>
              <a:gd name="connsiteY112" fmla="*/ 2240551 h 2344739"/>
              <a:gd name="connsiteX113" fmla="*/ 6550602 w 12193149"/>
              <a:gd name="connsiteY113" fmla="*/ 2269327 h 2344739"/>
              <a:gd name="connsiteX114" fmla="*/ 6318708 w 12193149"/>
              <a:gd name="connsiteY114" fmla="*/ 2316127 h 2344739"/>
              <a:gd name="connsiteX115" fmla="*/ 6169822 w 12193149"/>
              <a:gd name="connsiteY115" fmla="*/ 2318214 h 2344739"/>
              <a:gd name="connsiteX116" fmla="*/ 6074996 w 12193149"/>
              <a:gd name="connsiteY116" fmla="*/ 2338676 h 2344739"/>
              <a:gd name="connsiteX117" fmla="*/ 6069677 w 12193149"/>
              <a:gd name="connsiteY117" fmla="*/ 2337139 h 2344739"/>
              <a:gd name="connsiteX118" fmla="*/ 6049786 w 12193149"/>
              <a:gd name="connsiteY118" fmla="*/ 2337822 h 2344739"/>
              <a:gd name="connsiteX119" fmla="*/ 6042433 w 12193149"/>
              <a:gd name="connsiteY119" fmla="*/ 2329473 h 2344739"/>
              <a:gd name="connsiteX120" fmla="*/ 6011238 w 12193149"/>
              <a:gd name="connsiteY120" fmla="*/ 2324380 h 2344739"/>
              <a:gd name="connsiteX121" fmla="*/ 5958523 w 12193149"/>
              <a:gd name="connsiteY121" fmla="*/ 2328024 h 2344739"/>
              <a:gd name="connsiteX122" fmla="*/ 5760067 w 12193149"/>
              <a:gd name="connsiteY122" fmla="*/ 2343716 h 2344739"/>
              <a:gd name="connsiteX123" fmla="*/ 5628108 w 12193149"/>
              <a:gd name="connsiteY123" fmla="*/ 2344739 h 2344739"/>
              <a:gd name="connsiteX124" fmla="*/ 5472054 w 12193149"/>
              <a:gd name="connsiteY124" fmla="*/ 2330719 h 2344739"/>
              <a:gd name="connsiteX125" fmla="*/ 5433909 w 12193149"/>
              <a:gd name="connsiteY125" fmla="*/ 2319466 h 2344739"/>
              <a:gd name="connsiteX126" fmla="*/ 5382817 w 12193149"/>
              <a:gd name="connsiteY126" fmla="*/ 2301764 h 2344739"/>
              <a:gd name="connsiteX127" fmla="*/ 5262912 w 12193149"/>
              <a:gd name="connsiteY127" fmla="*/ 2281347 h 2344739"/>
              <a:gd name="connsiteX128" fmla="*/ 5224109 w 12193149"/>
              <a:gd name="connsiteY128" fmla="*/ 2270223 h 2344739"/>
              <a:gd name="connsiteX129" fmla="*/ 5175808 w 12193149"/>
              <a:gd name="connsiteY129" fmla="*/ 2267233 h 2344739"/>
              <a:gd name="connsiteX130" fmla="*/ 5157702 w 12193149"/>
              <a:gd name="connsiteY130" fmla="*/ 2260010 h 2344739"/>
              <a:gd name="connsiteX131" fmla="*/ 5143747 w 12193149"/>
              <a:gd name="connsiteY131" fmla="*/ 2256610 h 2344739"/>
              <a:gd name="connsiteX132" fmla="*/ 5140744 w 12193149"/>
              <a:gd name="connsiteY132" fmla="*/ 2254509 h 2344739"/>
              <a:gd name="connsiteX133" fmla="*/ 5122807 w 12193149"/>
              <a:gd name="connsiteY133" fmla="*/ 2243656 h 2344739"/>
              <a:gd name="connsiteX134" fmla="*/ 5066938 w 12193149"/>
              <a:gd name="connsiteY134" fmla="*/ 2250227 h 2344739"/>
              <a:gd name="connsiteX135" fmla="*/ 5012662 w 12193149"/>
              <a:gd name="connsiteY135" fmla="*/ 2233846 h 2344739"/>
              <a:gd name="connsiteX136" fmla="*/ 4841589 w 12193149"/>
              <a:gd name="connsiteY136" fmla="*/ 2209829 h 2344739"/>
              <a:gd name="connsiteX137" fmla="*/ 4763595 w 12193149"/>
              <a:gd name="connsiteY137" fmla="*/ 2182061 h 2344739"/>
              <a:gd name="connsiteX138" fmla="*/ 4724334 w 12193149"/>
              <a:gd name="connsiteY138" fmla="*/ 2173047 h 2344739"/>
              <a:gd name="connsiteX139" fmla="*/ 4722324 w 12193149"/>
              <a:gd name="connsiteY139" fmla="*/ 2172298 h 2344739"/>
              <a:gd name="connsiteX140" fmla="*/ 4723259 w 12193149"/>
              <a:gd name="connsiteY140" fmla="*/ 2172087 h 2344739"/>
              <a:gd name="connsiteX141" fmla="*/ 4718350 w 12193149"/>
              <a:gd name="connsiteY141" fmla="*/ 2170817 h 2344739"/>
              <a:gd name="connsiteX142" fmla="*/ 4722324 w 12193149"/>
              <a:gd name="connsiteY142" fmla="*/ 2172298 h 2344739"/>
              <a:gd name="connsiteX143" fmla="*/ 4716674 w 12193149"/>
              <a:gd name="connsiteY143" fmla="*/ 2173573 h 2344739"/>
              <a:gd name="connsiteX144" fmla="*/ 4516962 w 12193149"/>
              <a:gd name="connsiteY144" fmla="*/ 2163671 h 2344739"/>
              <a:gd name="connsiteX145" fmla="*/ 4429691 w 12193149"/>
              <a:gd name="connsiteY145" fmla="*/ 2153020 h 2344739"/>
              <a:gd name="connsiteX146" fmla="*/ 4364023 w 12193149"/>
              <a:gd name="connsiteY146" fmla="*/ 2151674 h 2344739"/>
              <a:gd name="connsiteX147" fmla="*/ 4318114 w 12193149"/>
              <a:gd name="connsiteY147" fmla="*/ 2158289 h 2344739"/>
              <a:gd name="connsiteX148" fmla="*/ 4316258 w 12193149"/>
              <a:gd name="connsiteY148" fmla="*/ 2156948 h 2344739"/>
              <a:gd name="connsiteX149" fmla="*/ 4296292 w 12193149"/>
              <a:gd name="connsiteY149" fmla="*/ 2155069 h 2344739"/>
              <a:gd name="connsiteX150" fmla="*/ 4291212 w 12193149"/>
              <a:gd name="connsiteY150" fmla="*/ 2157986 h 2344739"/>
              <a:gd name="connsiteX151" fmla="*/ 4277290 w 12193149"/>
              <a:gd name="connsiteY151" fmla="*/ 2157740 h 2344739"/>
              <a:gd name="connsiteX152" fmla="*/ 4249265 w 12193149"/>
              <a:gd name="connsiteY152" fmla="*/ 2160064 h 2344739"/>
              <a:gd name="connsiteX153" fmla="*/ 4203199 w 12193149"/>
              <a:gd name="connsiteY153" fmla="*/ 2157269 h 2344739"/>
              <a:gd name="connsiteX154" fmla="*/ 4202893 w 12193149"/>
              <a:gd name="connsiteY154" fmla="*/ 2156010 h 2344739"/>
              <a:gd name="connsiteX155" fmla="*/ 4192396 w 12193149"/>
              <a:gd name="connsiteY155" fmla="*/ 2150376 h 2344739"/>
              <a:gd name="connsiteX156" fmla="*/ 4143893 w 12193149"/>
              <a:gd name="connsiteY156" fmla="*/ 2134511 h 2344739"/>
              <a:gd name="connsiteX157" fmla="*/ 4084245 w 12193149"/>
              <a:gd name="connsiteY157" fmla="*/ 2107978 h 2344739"/>
              <a:gd name="connsiteX158" fmla="*/ 4075694 w 12193149"/>
              <a:gd name="connsiteY158" fmla="*/ 2107143 h 2344739"/>
              <a:gd name="connsiteX159" fmla="*/ 4075575 w 12193149"/>
              <a:gd name="connsiteY159" fmla="*/ 2106844 h 2344739"/>
              <a:gd name="connsiteX160" fmla="*/ 4066658 w 12193149"/>
              <a:gd name="connsiteY160" fmla="*/ 2105400 h 2344739"/>
              <a:gd name="connsiteX161" fmla="*/ 4060102 w 12193149"/>
              <a:gd name="connsiteY161" fmla="*/ 2105618 h 2344739"/>
              <a:gd name="connsiteX162" fmla="*/ 4043512 w 12193149"/>
              <a:gd name="connsiteY162" fmla="*/ 2103997 h 2344739"/>
              <a:gd name="connsiteX163" fmla="*/ 4038145 w 12193149"/>
              <a:gd name="connsiteY163" fmla="*/ 2101563 h 2344739"/>
              <a:gd name="connsiteX164" fmla="*/ 4036511 w 12193149"/>
              <a:gd name="connsiteY164" fmla="*/ 2097896 h 2344739"/>
              <a:gd name="connsiteX165" fmla="*/ 4034926 w 12193149"/>
              <a:gd name="connsiteY165" fmla="*/ 2098131 h 2344739"/>
              <a:gd name="connsiteX166" fmla="*/ 4005686 w 12193149"/>
              <a:gd name="connsiteY166" fmla="*/ 2085563 h 2344739"/>
              <a:gd name="connsiteX167" fmla="*/ 3937994 w 12193149"/>
              <a:gd name="connsiteY167" fmla="*/ 2068106 h 2344739"/>
              <a:gd name="connsiteX168" fmla="*/ 3898423 w 12193149"/>
              <a:gd name="connsiteY168" fmla="*/ 2062451 h 2344739"/>
              <a:gd name="connsiteX169" fmla="*/ 3790908 w 12193149"/>
              <a:gd name="connsiteY169" fmla="*/ 2042213 h 2344739"/>
              <a:gd name="connsiteX170" fmla="*/ 3683661 w 12193149"/>
              <a:gd name="connsiteY170" fmla="*/ 2018290 h 2344739"/>
              <a:gd name="connsiteX171" fmla="*/ 3611183 w 12193149"/>
              <a:gd name="connsiteY171" fmla="*/ 1986019 h 2344739"/>
              <a:gd name="connsiteX172" fmla="*/ 3605003 w 12193149"/>
              <a:gd name="connsiteY172" fmla="*/ 1987381 h 2344739"/>
              <a:gd name="connsiteX173" fmla="*/ 3595884 w 12193149"/>
              <a:gd name="connsiteY173" fmla="*/ 1987545 h 2344739"/>
              <a:gd name="connsiteX174" fmla="*/ 3595649 w 12193149"/>
              <a:gd name="connsiteY174" fmla="*/ 1987276 h 2344739"/>
              <a:gd name="connsiteX175" fmla="*/ 3587126 w 12193149"/>
              <a:gd name="connsiteY175" fmla="*/ 1987966 h 2344739"/>
              <a:gd name="connsiteX176" fmla="*/ 3537283 w 12193149"/>
              <a:gd name="connsiteY176" fmla="*/ 1978267 h 2344739"/>
              <a:gd name="connsiteX177" fmla="*/ 3474371 w 12193149"/>
              <a:gd name="connsiteY177" fmla="*/ 1974606 h 2344739"/>
              <a:gd name="connsiteX178" fmla="*/ 3401876 w 12193149"/>
              <a:gd name="connsiteY178" fmla="*/ 1962558 h 2344739"/>
              <a:gd name="connsiteX179" fmla="*/ 3365036 w 12193149"/>
              <a:gd name="connsiteY179" fmla="*/ 1979510 h 2344739"/>
              <a:gd name="connsiteX180" fmla="*/ 3345174 w 12193149"/>
              <a:gd name="connsiteY180" fmla="*/ 1981192 h 2344739"/>
              <a:gd name="connsiteX181" fmla="*/ 3342846 w 12193149"/>
              <a:gd name="connsiteY181" fmla="*/ 1980217 h 2344739"/>
              <a:gd name="connsiteX182" fmla="*/ 3263504 w 12193149"/>
              <a:gd name="connsiteY182" fmla="*/ 1986094 h 2344739"/>
              <a:gd name="connsiteX183" fmla="*/ 3143704 w 12193149"/>
              <a:gd name="connsiteY183" fmla="*/ 1993869 h 2344739"/>
              <a:gd name="connsiteX184" fmla="*/ 3031439 w 12193149"/>
              <a:gd name="connsiteY184" fmla="*/ 1996512 h 2344739"/>
              <a:gd name="connsiteX185" fmla="*/ 2782717 w 12193149"/>
              <a:gd name="connsiteY185" fmla="*/ 2018333 h 2344739"/>
              <a:gd name="connsiteX186" fmla="*/ 2647675 w 12193149"/>
              <a:gd name="connsiteY186" fmla="*/ 2028869 h 2344739"/>
              <a:gd name="connsiteX187" fmla="*/ 2569176 w 12193149"/>
              <a:gd name="connsiteY187" fmla="*/ 2002628 h 2344739"/>
              <a:gd name="connsiteX188" fmla="*/ 2444403 w 12193149"/>
              <a:gd name="connsiteY188" fmla="*/ 2016529 h 2344739"/>
              <a:gd name="connsiteX189" fmla="*/ 2316260 w 12193149"/>
              <a:gd name="connsiteY189" fmla="*/ 2024996 h 2344739"/>
              <a:gd name="connsiteX190" fmla="*/ 2209726 w 12193149"/>
              <a:gd name="connsiteY190" fmla="*/ 2019763 h 2344739"/>
              <a:gd name="connsiteX191" fmla="*/ 2095813 w 12193149"/>
              <a:gd name="connsiteY191" fmla="*/ 2003052 h 2344739"/>
              <a:gd name="connsiteX192" fmla="*/ 1998504 w 12193149"/>
              <a:gd name="connsiteY192" fmla="*/ 1995032 h 2344739"/>
              <a:gd name="connsiteX193" fmla="*/ 1929320 w 12193149"/>
              <a:gd name="connsiteY193" fmla="*/ 2016977 h 2344739"/>
              <a:gd name="connsiteX194" fmla="*/ 1922798 w 12193149"/>
              <a:gd name="connsiteY194" fmla="*/ 2012146 h 2344739"/>
              <a:gd name="connsiteX195" fmla="*/ 1874228 w 12193149"/>
              <a:gd name="connsiteY195" fmla="*/ 2013741 h 2344739"/>
              <a:gd name="connsiteX196" fmla="*/ 1787803 w 12193149"/>
              <a:gd name="connsiteY196" fmla="*/ 2041363 h 2344739"/>
              <a:gd name="connsiteX197" fmla="*/ 1739352 w 12193149"/>
              <a:gd name="connsiteY197" fmla="*/ 2036312 h 2344739"/>
              <a:gd name="connsiteX198" fmla="*/ 1676219 w 12193149"/>
              <a:gd name="connsiteY198" fmla="*/ 2019963 h 2344739"/>
              <a:gd name="connsiteX199" fmla="*/ 1609817 w 12193149"/>
              <a:gd name="connsiteY199" fmla="*/ 2013066 h 2344739"/>
              <a:gd name="connsiteX200" fmla="*/ 1497258 w 12193149"/>
              <a:gd name="connsiteY200" fmla="*/ 1987476 h 2344739"/>
              <a:gd name="connsiteX201" fmla="*/ 1151127 w 12193149"/>
              <a:gd name="connsiteY201" fmla="*/ 1938041 h 2344739"/>
              <a:gd name="connsiteX202" fmla="*/ 859417 w 12193149"/>
              <a:gd name="connsiteY202" fmla="*/ 1928608 h 2344739"/>
              <a:gd name="connsiteX203" fmla="*/ 838688 w 12193149"/>
              <a:gd name="connsiteY203" fmla="*/ 1929821 h 2344739"/>
              <a:gd name="connsiteX204" fmla="*/ 817957 w 12193149"/>
              <a:gd name="connsiteY204" fmla="*/ 1927857 h 2344739"/>
              <a:gd name="connsiteX205" fmla="*/ 812654 w 12193149"/>
              <a:gd name="connsiteY205" fmla="*/ 1930751 h 2344739"/>
              <a:gd name="connsiteX206" fmla="*/ 721195 w 12193149"/>
              <a:gd name="connsiteY206" fmla="*/ 1929661 h 2344739"/>
              <a:gd name="connsiteX207" fmla="*/ 720890 w 12193149"/>
              <a:gd name="connsiteY207" fmla="*/ 1928399 h 2344739"/>
              <a:gd name="connsiteX208" fmla="*/ 710023 w 12193149"/>
              <a:gd name="connsiteY208" fmla="*/ 1922722 h 2344739"/>
              <a:gd name="connsiteX209" fmla="*/ 597940 w 12193149"/>
              <a:gd name="connsiteY209" fmla="*/ 1879864 h 2344739"/>
              <a:gd name="connsiteX210" fmla="*/ 579683 w 12193149"/>
              <a:gd name="connsiteY210" fmla="*/ 1877212 h 2344739"/>
              <a:gd name="connsiteX211" fmla="*/ 572865 w 12193149"/>
              <a:gd name="connsiteY211" fmla="*/ 1877401 h 2344739"/>
              <a:gd name="connsiteX212" fmla="*/ 446247 w 12193149"/>
              <a:gd name="connsiteY212" fmla="*/ 1839371 h 2344739"/>
              <a:gd name="connsiteX213" fmla="*/ 405163 w 12193149"/>
              <a:gd name="connsiteY213" fmla="*/ 1833548 h 2344739"/>
              <a:gd name="connsiteX214" fmla="*/ 293583 w 12193149"/>
              <a:gd name="connsiteY214" fmla="*/ 1812852 h 2344739"/>
              <a:gd name="connsiteX215" fmla="*/ 119529 w 12193149"/>
              <a:gd name="connsiteY215" fmla="*/ 1761047 h 2344739"/>
              <a:gd name="connsiteX216" fmla="*/ 16674 w 12193149"/>
              <a:gd name="connsiteY216" fmla="*/ 1758191 h 2344739"/>
              <a:gd name="connsiteX217" fmla="*/ 1150 w 12193149"/>
              <a:gd name="connsiteY217" fmla="*/ 1752722 h 2344739"/>
              <a:gd name="connsiteX218" fmla="*/ 1148 w 12193149"/>
              <a:gd name="connsiteY218" fmla="*/ 222213 h 2344739"/>
              <a:gd name="connsiteX219" fmla="*/ 1148 w 12193149"/>
              <a:gd name="connsiteY219" fmla="*/ 0 h 2344739"/>
              <a:gd name="connsiteX0" fmla="*/ 1148 w 12193149"/>
              <a:gd name="connsiteY0" fmla="*/ 0 h 2344739"/>
              <a:gd name="connsiteX1" fmla="*/ 12193148 w 12193149"/>
              <a:gd name="connsiteY1" fmla="*/ 0 h 2344739"/>
              <a:gd name="connsiteX2" fmla="*/ 12193148 w 12193149"/>
              <a:gd name="connsiteY2" fmla="*/ 222213 h 2344739"/>
              <a:gd name="connsiteX3" fmla="*/ 12193148 w 12193149"/>
              <a:gd name="connsiteY3" fmla="*/ 389190 h 2344739"/>
              <a:gd name="connsiteX4" fmla="*/ 12193149 w 12193149"/>
              <a:gd name="connsiteY4" fmla="*/ 579739 h 2344739"/>
              <a:gd name="connsiteX5" fmla="*/ 12185986 w 12193149"/>
              <a:gd name="connsiteY5" fmla="*/ 584189 h 2344739"/>
              <a:gd name="connsiteX6" fmla="*/ 12156363 w 12193149"/>
              <a:gd name="connsiteY6" fmla="*/ 597366 h 2344739"/>
              <a:gd name="connsiteX7" fmla="*/ 12139215 w 12193149"/>
              <a:gd name="connsiteY7" fmla="*/ 623179 h 2344739"/>
              <a:gd name="connsiteX8" fmla="*/ 12126327 w 12193149"/>
              <a:gd name="connsiteY8" fmla="*/ 624690 h 2344739"/>
              <a:gd name="connsiteX9" fmla="*/ 12124007 w 12193149"/>
              <a:gd name="connsiteY9" fmla="*/ 624794 h 2344739"/>
              <a:gd name="connsiteX10" fmla="*/ 12116854 w 12193149"/>
              <a:gd name="connsiteY10" fmla="*/ 628608 h 2344739"/>
              <a:gd name="connsiteX11" fmla="*/ 12099497 w 12193149"/>
              <a:gd name="connsiteY11" fmla="*/ 628139 h 2344739"/>
              <a:gd name="connsiteX12" fmla="*/ 12087073 w 12193149"/>
              <a:gd name="connsiteY12" fmla="*/ 636341 h 2344739"/>
              <a:gd name="connsiteX13" fmla="*/ 12031073 w 12193149"/>
              <a:gd name="connsiteY13" fmla="*/ 680009 h 2344739"/>
              <a:gd name="connsiteX14" fmla="*/ 11995833 w 12193149"/>
              <a:gd name="connsiteY14" fmla="*/ 703458 h 2344739"/>
              <a:gd name="connsiteX15" fmla="*/ 11979717 w 12193149"/>
              <a:gd name="connsiteY15" fmla="*/ 708161 h 2344739"/>
              <a:gd name="connsiteX16" fmla="*/ 11959046 w 12193149"/>
              <a:gd name="connsiteY16" fmla="*/ 717558 h 2344739"/>
              <a:gd name="connsiteX17" fmla="*/ 11920454 w 12193149"/>
              <a:gd name="connsiteY17" fmla="*/ 730883 h 2344739"/>
              <a:gd name="connsiteX18" fmla="*/ 11903656 w 12193149"/>
              <a:gd name="connsiteY18" fmla="*/ 742426 h 2344739"/>
              <a:gd name="connsiteX19" fmla="*/ 11895048 w 12193149"/>
              <a:gd name="connsiteY19" fmla="*/ 744791 h 2344739"/>
              <a:gd name="connsiteX20" fmla="*/ 11891968 w 12193149"/>
              <a:gd name="connsiteY20" fmla="*/ 755729 h 2344739"/>
              <a:gd name="connsiteX21" fmla="*/ 11870776 w 12193149"/>
              <a:gd name="connsiteY21" fmla="*/ 777816 h 2344739"/>
              <a:gd name="connsiteX22" fmla="*/ 11813376 w 12193149"/>
              <a:gd name="connsiteY22" fmla="*/ 797659 h 2344739"/>
              <a:gd name="connsiteX23" fmla="*/ 11590693 w 12193149"/>
              <a:gd name="connsiteY23" fmla="*/ 963777 h 2344739"/>
              <a:gd name="connsiteX24" fmla="*/ 11506817 w 12193149"/>
              <a:gd name="connsiteY24" fmla="*/ 1033623 h 2344739"/>
              <a:gd name="connsiteX25" fmla="*/ 11280332 w 12193149"/>
              <a:gd name="connsiteY25" fmla="*/ 1223571 h 2344739"/>
              <a:gd name="connsiteX26" fmla="*/ 11228309 w 12193149"/>
              <a:gd name="connsiteY26" fmla="*/ 1276236 h 2344739"/>
              <a:gd name="connsiteX27" fmla="*/ 11218087 w 12193149"/>
              <a:gd name="connsiteY27" fmla="*/ 1275961 h 2344739"/>
              <a:gd name="connsiteX28" fmla="*/ 11217184 w 12193149"/>
              <a:gd name="connsiteY28" fmla="*/ 1275018 h 2344739"/>
              <a:gd name="connsiteX29" fmla="*/ 11188885 w 12193149"/>
              <a:gd name="connsiteY29" fmla="*/ 1292383 h 2344739"/>
              <a:gd name="connsiteX30" fmla="*/ 11184501 w 12193149"/>
              <a:gd name="connsiteY30" fmla="*/ 1292525 h 2344739"/>
              <a:gd name="connsiteX31" fmla="*/ 11166854 w 12193149"/>
              <a:gd name="connsiteY31" fmla="*/ 1306612 h 2344739"/>
              <a:gd name="connsiteX32" fmla="*/ 11157311 w 12193149"/>
              <a:gd name="connsiteY32" fmla="*/ 1312414 h 2344739"/>
              <a:gd name="connsiteX33" fmla="*/ 11155496 w 12193149"/>
              <a:gd name="connsiteY33" fmla="*/ 1317097 h 2344739"/>
              <a:gd name="connsiteX34" fmla="*/ 11140961 w 12193149"/>
              <a:gd name="connsiteY34" fmla="*/ 1324115 h 2344739"/>
              <a:gd name="connsiteX35" fmla="*/ 11138961 w 12193149"/>
              <a:gd name="connsiteY35" fmla="*/ 1323772 h 2344739"/>
              <a:gd name="connsiteX36" fmla="*/ 11128208 w 12193149"/>
              <a:gd name="connsiteY36" fmla="*/ 1333832 h 2344739"/>
              <a:gd name="connsiteX37" fmla="*/ 11120691 w 12193149"/>
              <a:gd name="connsiteY37" fmla="*/ 1347424 h 2344739"/>
              <a:gd name="connsiteX38" fmla="*/ 10894683 w 12193149"/>
              <a:gd name="connsiteY38" fmla="*/ 1473399 h 2344739"/>
              <a:gd name="connsiteX39" fmla="*/ 10773300 w 12193149"/>
              <a:gd name="connsiteY39" fmla="*/ 1523191 h 2344739"/>
              <a:gd name="connsiteX40" fmla="*/ 10627668 w 12193149"/>
              <a:gd name="connsiteY40" fmla="*/ 1559229 h 2344739"/>
              <a:gd name="connsiteX41" fmla="*/ 10581895 w 12193149"/>
              <a:gd name="connsiteY41" fmla="*/ 1568689 h 2344739"/>
              <a:gd name="connsiteX42" fmla="*/ 10547790 w 12193149"/>
              <a:gd name="connsiteY42" fmla="*/ 1598423 h 2344739"/>
              <a:gd name="connsiteX43" fmla="*/ 10529643 w 12193149"/>
              <a:gd name="connsiteY43" fmla="*/ 1596907 h 2344739"/>
              <a:gd name="connsiteX44" fmla="*/ 10526446 w 12193149"/>
              <a:gd name="connsiteY44" fmla="*/ 1596411 h 2344739"/>
              <a:gd name="connsiteX45" fmla="*/ 10515129 w 12193149"/>
              <a:gd name="connsiteY45" fmla="*/ 1599537 h 2344739"/>
              <a:gd name="connsiteX46" fmla="*/ 10491735 w 12193149"/>
              <a:gd name="connsiteY46" fmla="*/ 1594156 h 2344739"/>
              <a:gd name="connsiteX47" fmla="*/ 10471418 w 12193149"/>
              <a:gd name="connsiteY47" fmla="*/ 1601693 h 2344739"/>
              <a:gd name="connsiteX48" fmla="*/ 10377042 w 12193149"/>
              <a:gd name="connsiteY48" fmla="*/ 1644598 h 2344739"/>
              <a:gd name="connsiteX49" fmla="*/ 10319338 w 12193149"/>
              <a:gd name="connsiteY49" fmla="*/ 1666221 h 2344739"/>
              <a:gd name="connsiteX50" fmla="*/ 10295467 w 12193149"/>
              <a:gd name="connsiteY50" fmla="*/ 1668079 h 2344739"/>
              <a:gd name="connsiteX51" fmla="*/ 10263443 w 12193149"/>
              <a:gd name="connsiteY51" fmla="*/ 1674948 h 2344739"/>
              <a:gd name="connsiteX52" fmla="*/ 10205418 w 12193149"/>
              <a:gd name="connsiteY52" fmla="*/ 1682149 h 2344739"/>
              <a:gd name="connsiteX53" fmla="*/ 10177759 w 12193149"/>
              <a:gd name="connsiteY53" fmla="*/ 1692943 h 2344739"/>
              <a:gd name="connsiteX54" fmla="*/ 10165070 w 12193149"/>
              <a:gd name="connsiteY54" fmla="*/ 1693739 h 2344739"/>
              <a:gd name="connsiteX55" fmla="*/ 10156308 w 12193149"/>
              <a:gd name="connsiteY55" fmla="*/ 1707487 h 2344739"/>
              <a:gd name="connsiteX56" fmla="*/ 10118267 w 12193149"/>
              <a:gd name="connsiteY56" fmla="*/ 1731142 h 2344739"/>
              <a:gd name="connsiteX57" fmla="*/ 10083317 w 12193149"/>
              <a:gd name="connsiteY57" fmla="*/ 1743296 h 2344739"/>
              <a:gd name="connsiteX58" fmla="*/ 10040388 w 12193149"/>
              <a:gd name="connsiteY58" fmla="*/ 1741632 h 2344739"/>
              <a:gd name="connsiteX59" fmla="*/ 9961167 w 12193149"/>
              <a:gd name="connsiteY59" fmla="*/ 1757147 h 2344739"/>
              <a:gd name="connsiteX60" fmla="*/ 9848940 w 12193149"/>
              <a:gd name="connsiteY60" fmla="*/ 1763915 h 2344739"/>
              <a:gd name="connsiteX61" fmla="*/ 9729457 w 12193149"/>
              <a:gd name="connsiteY61" fmla="*/ 1784122 h 2344739"/>
              <a:gd name="connsiteX62" fmla="*/ 9613704 w 12193149"/>
              <a:gd name="connsiteY62" fmla="*/ 1812371 h 2344739"/>
              <a:gd name="connsiteX63" fmla="*/ 9338590 w 12193149"/>
              <a:gd name="connsiteY63" fmla="*/ 1869293 h 2344739"/>
              <a:gd name="connsiteX64" fmla="*/ 9232518 w 12193149"/>
              <a:gd name="connsiteY64" fmla="*/ 1893149 h 2344739"/>
              <a:gd name="connsiteX65" fmla="*/ 9156690 w 12193149"/>
              <a:gd name="connsiteY65" fmla="*/ 1903228 h 2344739"/>
              <a:gd name="connsiteX66" fmla="*/ 9054601 w 12193149"/>
              <a:gd name="connsiteY66" fmla="*/ 1910755 h 2344739"/>
              <a:gd name="connsiteX67" fmla="*/ 9006634 w 12193149"/>
              <a:gd name="connsiteY67" fmla="*/ 1914040 h 2344739"/>
              <a:gd name="connsiteX68" fmla="*/ 9006349 w 12193149"/>
              <a:gd name="connsiteY68" fmla="*/ 1913800 h 2344739"/>
              <a:gd name="connsiteX69" fmla="*/ 8997380 w 12193149"/>
              <a:gd name="connsiteY69" fmla="*/ 1915011 h 2344739"/>
              <a:gd name="connsiteX70" fmla="*/ 8991542 w 12193149"/>
              <a:gd name="connsiteY70" fmla="*/ 1917072 h 2344739"/>
              <a:gd name="connsiteX71" fmla="*/ 8975485 w 12193149"/>
              <a:gd name="connsiteY71" fmla="*/ 1920298 h 2344739"/>
              <a:gd name="connsiteX72" fmla="*/ 8969159 w 12193149"/>
              <a:gd name="connsiteY72" fmla="*/ 1919598 h 2344739"/>
              <a:gd name="connsiteX73" fmla="*/ 8964196 w 12193149"/>
              <a:gd name="connsiteY73" fmla="*/ 1917373 h 2344739"/>
              <a:gd name="connsiteX74" fmla="*/ 8930136 w 12193149"/>
              <a:gd name="connsiteY74" fmla="*/ 1914185 h 2344739"/>
              <a:gd name="connsiteX75" fmla="*/ 8753592 w 12193149"/>
              <a:gd name="connsiteY75" fmla="*/ 1933417 h 2344739"/>
              <a:gd name="connsiteX76" fmla="*/ 8708995 w 12193149"/>
              <a:gd name="connsiteY76" fmla="*/ 1935518 h 2344739"/>
              <a:gd name="connsiteX77" fmla="*/ 8597219 w 12193149"/>
              <a:gd name="connsiteY77" fmla="*/ 1944090 h 2344739"/>
              <a:gd name="connsiteX78" fmla="*/ 8526378 w 12193149"/>
              <a:gd name="connsiteY78" fmla="*/ 1929248 h 2344739"/>
              <a:gd name="connsiteX79" fmla="*/ 8512131 w 12193149"/>
              <a:gd name="connsiteY79" fmla="*/ 1935163 h 2344739"/>
              <a:gd name="connsiteX80" fmla="*/ 8507315 w 12193149"/>
              <a:gd name="connsiteY80" fmla="*/ 1938164 h 2344739"/>
              <a:gd name="connsiteX81" fmla="*/ 8499116 w 12193149"/>
              <a:gd name="connsiteY81" fmla="*/ 1940902 h 2344739"/>
              <a:gd name="connsiteX82" fmla="*/ 8498742 w 12193149"/>
              <a:gd name="connsiteY82" fmla="*/ 1940723 h 2344739"/>
              <a:gd name="connsiteX83" fmla="*/ 8491397 w 12193149"/>
              <a:gd name="connsiteY83" fmla="*/ 1943773 h 2344739"/>
              <a:gd name="connsiteX84" fmla="*/ 8368330 w 12193149"/>
              <a:gd name="connsiteY84" fmla="*/ 1957815 h 2344739"/>
              <a:gd name="connsiteX85" fmla="*/ 8354947 w 12193149"/>
              <a:gd name="connsiteY85" fmla="*/ 1958009 h 2344739"/>
              <a:gd name="connsiteX86" fmla="*/ 8321252 w 12193149"/>
              <a:gd name="connsiteY86" fmla="*/ 1974587 h 2344739"/>
              <a:gd name="connsiteX87" fmla="*/ 8315581 w 12193149"/>
              <a:gd name="connsiteY87" fmla="*/ 1974913 h 2344739"/>
              <a:gd name="connsiteX88" fmla="*/ 8296322 w 12193149"/>
              <a:gd name="connsiteY88" fmla="*/ 1988808 h 2344739"/>
              <a:gd name="connsiteX89" fmla="*/ 8285424 w 12193149"/>
              <a:gd name="connsiteY89" fmla="*/ 1994631 h 2344739"/>
              <a:gd name="connsiteX90" fmla="*/ 8284298 w 12193149"/>
              <a:gd name="connsiteY90" fmla="*/ 1999074 h 2344739"/>
              <a:gd name="connsiteX91" fmla="*/ 8267224 w 12193149"/>
              <a:gd name="connsiteY91" fmla="*/ 2006249 h 2344739"/>
              <a:gd name="connsiteX92" fmla="*/ 8264525 w 12193149"/>
              <a:gd name="connsiteY92" fmla="*/ 2006019 h 2344739"/>
              <a:gd name="connsiteX93" fmla="*/ 8253181 w 12193149"/>
              <a:gd name="connsiteY93" fmla="*/ 2015862 h 2344739"/>
              <a:gd name="connsiteX94" fmla="*/ 8246982 w 12193149"/>
              <a:gd name="connsiteY94" fmla="*/ 2028854 h 2344739"/>
              <a:gd name="connsiteX95" fmla="*/ 8091420 w 12193149"/>
              <a:gd name="connsiteY95" fmla="*/ 2075015 h 2344739"/>
              <a:gd name="connsiteX96" fmla="*/ 7906555 w 12193149"/>
              <a:gd name="connsiteY96" fmla="*/ 2116988 h 2344739"/>
              <a:gd name="connsiteX97" fmla="*/ 7719893 w 12193149"/>
              <a:gd name="connsiteY97" fmla="*/ 2142703 h 2344739"/>
              <a:gd name="connsiteX98" fmla="*/ 7615495 w 12193149"/>
              <a:gd name="connsiteY98" fmla="*/ 2139232 h 2344739"/>
              <a:gd name="connsiteX99" fmla="*/ 7528691 w 12193149"/>
              <a:gd name="connsiteY99" fmla="*/ 2145060 h 2344739"/>
              <a:gd name="connsiteX100" fmla="*/ 7520719 w 12193149"/>
              <a:gd name="connsiteY100" fmla="*/ 2147613 h 2344739"/>
              <a:gd name="connsiteX101" fmla="*/ 7508559 w 12193149"/>
              <a:gd name="connsiteY101" fmla="*/ 2148948 h 2344739"/>
              <a:gd name="connsiteX102" fmla="*/ 7508188 w 12193149"/>
              <a:gd name="connsiteY102" fmla="*/ 2148621 h 2344739"/>
              <a:gd name="connsiteX103" fmla="*/ 7496943 w 12193149"/>
              <a:gd name="connsiteY103" fmla="*/ 2150573 h 2344739"/>
              <a:gd name="connsiteX104" fmla="*/ 7219707 w 12193149"/>
              <a:gd name="connsiteY104" fmla="*/ 2156680 h 2344739"/>
              <a:gd name="connsiteX105" fmla="*/ 7202249 w 12193149"/>
              <a:gd name="connsiteY105" fmla="*/ 2161230 h 2344739"/>
              <a:gd name="connsiteX106" fmla="*/ 7198152 w 12193149"/>
              <a:gd name="connsiteY106" fmla="*/ 2166588 h 2344739"/>
              <a:gd name="connsiteX107" fmla="*/ 7171956 w 12193149"/>
              <a:gd name="connsiteY107" fmla="*/ 2171236 h 2344739"/>
              <a:gd name="connsiteX108" fmla="*/ 7098136 w 12193149"/>
              <a:gd name="connsiteY108" fmla="*/ 2183464 h 2344739"/>
              <a:gd name="connsiteX109" fmla="*/ 7019644 w 12193149"/>
              <a:gd name="connsiteY109" fmla="*/ 2183090 h 2344739"/>
              <a:gd name="connsiteX110" fmla="*/ 6905294 w 12193149"/>
              <a:gd name="connsiteY110" fmla="*/ 2212596 h 2344739"/>
              <a:gd name="connsiteX111" fmla="*/ 6709370 w 12193149"/>
              <a:gd name="connsiteY111" fmla="*/ 2240551 h 2344739"/>
              <a:gd name="connsiteX112" fmla="*/ 6550602 w 12193149"/>
              <a:gd name="connsiteY112" fmla="*/ 2269327 h 2344739"/>
              <a:gd name="connsiteX113" fmla="*/ 6318708 w 12193149"/>
              <a:gd name="connsiteY113" fmla="*/ 2316127 h 2344739"/>
              <a:gd name="connsiteX114" fmla="*/ 6169822 w 12193149"/>
              <a:gd name="connsiteY114" fmla="*/ 2318214 h 2344739"/>
              <a:gd name="connsiteX115" fmla="*/ 6074996 w 12193149"/>
              <a:gd name="connsiteY115" fmla="*/ 2338676 h 2344739"/>
              <a:gd name="connsiteX116" fmla="*/ 6069677 w 12193149"/>
              <a:gd name="connsiteY116" fmla="*/ 2337139 h 2344739"/>
              <a:gd name="connsiteX117" fmla="*/ 6049786 w 12193149"/>
              <a:gd name="connsiteY117" fmla="*/ 2337822 h 2344739"/>
              <a:gd name="connsiteX118" fmla="*/ 6042433 w 12193149"/>
              <a:gd name="connsiteY118" fmla="*/ 2329473 h 2344739"/>
              <a:gd name="connsiteX119" fmla="*/ 6011238 w 12193149"/>
              <a:gd name="connsiteY119" fmla="*/ 2324380 h 2344739"/>
              <a:gd name="connsiteX120" fmla="*/ 5958523 w 12193149"/>
              <a:gd name="connsiteY120" fmla="*/ 2328024 h 2344739"/>
              <a:gd name="connsiteX121" fmla="*/ 5760067 w 12193149"/>
              <a:gd name="connsiteY121" fmla="*/ 2343716 h 2344739"/>
              <a:gd name="connsiteX122" fmla="*/ 5628108 w 12193149"/>
              <a:gd name="connsiteY122" fmla="*/ 2344739 h 2344739"/>
              <a:gd name="connsiteX123" fmla="*/ 5472054 w 12193149"/>
              <a:gd name="connsiteY123" fmla="*/ 2330719 h 2344739"/>
              <a:gd name="connsiteX124" fmla="*/ 5433909 w 12193149"/>
              <a:gd name="connsiteY124" fmla="*/ 2319466 h 2344739"/>
              <a:gd name="connsiteX125" fmla="*/ 5382817 w 12193149"/>
              <a:gd name="connsiteY125" fmla="*/ 2301764 h 2344739"/>
              <a:gd name="connsiteX126" fmla="*/ 5262912 w 12193149"/>
              <a:gd name="connsiteY126" fmla="*/ 2281347 h 2344739"/>
              <a:gd name="connsiteX127" fmla="*/ 5224109 w 12193149"/>
              <a:gd name="connsiteY127" fmla="*/ 2270223 h 2344739"/>
              <a:gd name="connsiteX128" fmla="*/ 5175808 w 12193149"/>
              <a:gd name="connsiteY128" fmla="*/ 2267233 h 2344739"/>
              <a:gd name="connsiteX129" fmla="*/ 5157702 w 12193149"/>
              <a:gd name="connsiteY129" fmla="*/ 2260010 h 2344739"/>
              <a:gd name="connsiteX130" fmla="*/ 5143747 w 12193149"/>
              <a:gd name="connsiteY130" fmla="*/ 2256610 h 2344739"/>
              <a:gd name="connsiteX131" fmla="*/ 5140744 w 12193149"/>
              <a:gd name="connsiteY131" fmla="*/ 2254509 h 2344739"/>
              <a:gd name="connsiteX132" fmla="*/ 5122807 w 12193149"/>
              <a:gd name="connsiteY132" fmla="*/ 2243656 h 2344739"/>
              <a:gd name="connsiteX133" fmla="*/ 5066938 w 12193149"/>
              <a:gd name="connsiteY133" fmla="*/ 2250227 h 2344739"/>
              <a:gd name="connsiteX134" fmla="*/ 5012662 w 12193149"/>
              <a:gd name="connsiteY134" fmla="*/ 2233846 h 2344739"/>
              <a:gd name="connsiteX135" fmla="*/ 4841589 w 12193149"/>
              <a:gd name="connsiteY135" fmla="*/ 2209829 h 2344739"/>
              <a:gd name="connsiteX136" fmla="*/ 4763595 w 12193149"/>
              <a:gd name="connsiteY136" fmla="*/ 2182061 h 2344739"/>
              <a:gd name="connsiteX137" fmla="*/ 4724334 w 12193149"/>
              <a:gd name="connsiteY137" fmla="*/ 2173047 h 2344739"/>
              <a:gd name="connsiteX138" fmla="*/ 4722324 w 12193149"/>
              <a:gd name="connsiteY138" fmla="*/ 2172298 h 2344739"/>
              <a:gd name="connsiteX139" fmla="*/ 4723259 w 12193149"/>
              <a:gd name="connsiteY139" fmla="*/ 2172087 h 2344739"/>
              <a:gd name="connsiteX140" fmla="*/ 4718350 w 12193149"/>
              <a:gd name="connsiteY140" fmla="*/ 2170817 h 2344739"/>
              <a:gd name="connsiteX141" fmla="*/ 4722324 w 12193149"/>
              <a:gd name="connsiteY141" fmla="*/ 2172298 h 2344739"/>
              <a:gd name="connsiteX142" fmla="*/ 4716674 w 12193149"/>
              <a:gd name="connsiteY142" fmla="*/ 2173573 h 2344739"/>
              <a:gd name="connsiteX143" fmla="*/ 4516962 w 12193149"/>
              <a:gd name="connsiteY143" fmla="*/ 2163671 h 2344739"/>
              <a:gd name="connsiteX144" fmla="*/ 4429691 w 12193149"/>
              <a:gd name="connsiteY144" fmla="*/ 2153020 h 2344739"/>
              <a:gd name="connsiteX145" fmla="*/ 4364023 w 12193149"/>
              <a:gd name="connsiteY145" fmla="*/ 2151674 h 2344739"/>
              <a:gd name="connsiteX146" fmla="*/ 4318114 w 12193149"/>
              <a:gd name="connsiteY146" fmla="*/ 2158289 h 2344739"/>
              <a:gd name="connsiteX147" fmla="*/ 4316258 w 12193149"/>
              <a:gd name="connsiteY147" fmla="*/ 2156948 h 2344739"/>
              <a:gd name="connsiteX148" fmla="*/ 4296292 w 12193149"/>
              <a:gd name="connsiteY148" fmla="*/ 2155069 h 2344739"/>
              <a:gd name="connsiteX149" fmla="*/ 4291212 w 12193149"/>
              <a:gd name="connsiteY149" fmla="*/ 2157986 h 2344739"/>
              <a:gd name="connsiteX150" fmla="*/ 4277290 w 12193149"/>
              <a:gd name="connsiteY150" fmla="*/ 2157740 h 2344739"/>
              <a:gd name="connsiteX151" fmla="*/ 4249265 w 12193149"/>
              <a:gd name="connsiteY151" fmla="*/ 2160064 h 2344739"/>
              <a:gd name="connsiteX152" fmla="*/ 4203199 w 12193149"/>
              <a:gd name="connsiteY152" fmla="*/ 2157269 h 2344739"/>
              <a:gd name="connsiteX153" fmla="*/ 4202893 w 12193149"/>
              <a:gd name="connsiteY153" fmla="*/ 2156010 h 2344739"/>
              <a:gd name="connsiteX154" fmla="*/ 4192396 w 12193149"/>
              <a:gd name="connsiteY154" fmla="*/ 2150376 h 2344739"/>
              <a:gd name="connsiteX155" fmla="*/ 4143893 w 12193149"/>
              <a:gd name="connsiteY155" fmla="*/ 2134511 h 2344739"/>
              <a:gd name="connsiteX156" fmla="*/ 4084245 w 12193149"/>
              <a:gd name="connsiteY156" fmla="*/ 2107978 h 2344739"/>
              <a:gd name="connsiteX157" fmla="*/ 4075694 w 12193149"/>
              <a:gd name="connsiteY157" fmla="*/ 2107143 h 2344739"/>
              <a:gd name="connsiteX158" fmla="*/ 4075575 w 12193149"/>
              <a:gd name="connsiteY158" fmla="*/ 2106844 h 2344739"/>
              <a:gd name="connsiteX159" fmla="*/ 4066658 w 12193149"/>
              <a:gd name="connsiteY159" fmla="*/ 2105400 h 2344739"/>
              <a:gd name="connsiteX160" fmla="*/ 4060102 w 12193149"/>
              <a:gd name="connsiteY160" fmla="*/ 2105618 h 2344739"/>
              <a:gd name="connsiteX161" fmla="*/ 4043512 w 12193149"/>
              <a:gd name="connsiteY161" fmla="*/ 2103997 h 2344739"/>
              <a:gd name="connsiteX162" fmla="*/ 4038145 w 12193149"/>
              <a:gd name="connsiteY162" fmla="*/ 2101563 h 2344739"/>
              <a:gd name="connsiteX163" fmla="*/ 4036511 w 12193149"/>
              <a:gd name="connsiteY163" fmla="*/ 2097896 h 2344739"/>
              <a:gd name="connsiteX164" fmla="*/ 4034926 w 12193149"/>
              <a:gd name="connsiteY164" fmla="*/ 2098131 h 2344739"/>
              <a:gd name="connsiteX165" fmla="*/ 4005686 w 12193149"/>
              <a:gd name="connsiteY165" fmla="*/ 2085563 h 2344739"/>
              <a:gd name="connsiteX166" fmla="*/ 3937994 w 12193149"/>
              <a:gd name="connsiteY166" fmla="*/ 2068106 h 2344739"/>
              <a:gd name="connsiteX167" fmla="*/ 3898423 w 12193149"/>
              <a:gd name="connsiteY167" fmla="*/ 2062451 h 2344739"/>
              <a:gd name="connsiteX168" fmla="*/ 3790908 w 12193149"/>
              <a:gd name="connsiteY168" fmla="*/ 2042213 h 2344739"/>
              <a:gd name="connsiteX169" fmla="*/ 3683661 w 12193149"/>
              <a:gd name="connsiteY169" fmla="*/ 2018290 h 2344739"/>
              <a:gd name="connsiteX170" fmla="*/ 3611183 w 12193149"/>
              <a:gd name="connsiteY170" fmla="*/ 1986019 h 2344739"/>
              <a:gd name="connsiteX171" fmla="*/ 3605003 w 12193149"/>
              <a:gd name="connsiteY171" fmla="*/ 1987381 h 2344739"/>
              <a:gd name="connsiteX172" fmla="*/ 3595884 w 12193149"/>
              <a:gd name="connsiteY172" fmla="*/ 1987545 h 2344739"/>
              <a:gd name="connsiteX173" fmla="*/ 3595649 w 12193149"/>
              <a:gd name="connsiteY173" fmla="*/ 1987276 h 2344739"/>
              <a:gd name="connsiteX174" fmla="*/ 3587126 w 12193149"/>
              <a:gd name="connsiteY174" fmla="*/ 1987966 h 2344739"/>
              <a:gd name="connsiteX175" fmla="*/ 3537283 w 12193149"/>
              <a:gd name="connsiteY175" fmla="*/ 1978267 h 2344739"/>
              <a:gd name="connsiteX176" fmla="*/ 3474371 w 12193149"/>
              <a:gd name="connsiteY176" fmla="*/ 1974606 h 2344739"/>
              <a:gd name="connsiteX177" fmla="*/ 3401876 w 12193149"/>
              <a:gd name="connsiteY177" fmla="*/ 1962558 h 2344739"/>
              <a:gd name="connsiteX178" fmla="*/ 3365036 w 12193149"/>
              <a:gd name="connsiteY178" fmla="*/ 1979510 h 2344739"/>
              <a:gd name="connsiteX179" fmla="*/ 3345174 w 12193149"/>
              <a:gd name="connsiteY179" fmla="*/ 1981192 h 2344739"/>
              <a:gd name="connsiteX180" fmla="*/ 3342846 w 12193149"/>
              <a:gd name="connsiteY180" fmla="*/ 1980217 h 2344739"/>
              <a:gd name="connsiteX181" fmla="*/ 3263504 w 12193149"/>
              <a:gd name="connsiteY181" fmla="*/ 1986094 h 2344739"/>
              <a:gd name="connsiteX182" fmla="*/ 3143704 w 12193149"/>
              <a:gd name="connsiteY182" fmla="*/ 1993869 h 2344739"/>
              <a:gd name="connsiteX183" fmla="*/ 3031439 w 12193149"/>
              <a:gd name="connsiteY183" fmla="*/ 1996512 h 2344739"/>
              <a:gd name="connsiteX184" fmla="*/ 2782717 w 12193149"/>
              <a:gd name="connsiteY184" fmla="*/ 2018333 h 2344739"/>
              <a:gd name="connsiteX185" fmla="*/ 2647675 w 12193149"/>
              <a:gd name="connsiteY185" fmla="*/ 2028869 h 2344739"/>
              <a:gd name="connsiteX186" fmla="*/ 2569176 w 12193149"/>
              <a:gd name="connsiteY186" fmla="*/ 2002628 h 2344739"/>
              <a:gd name="connsiteX187" fmla="*/ 2444403 w 12193149"/>
              <a:gd name="connsiteY187" fmla="*/ 2016529 h 2344739"/>
              <a:gd name="connsiteX188" fmla="*/ 2316260 w 12193149"/>
              <a:gd name="connsiteY188" fmla="*/ 2024996 h 2344739"/>
              <a:gd name="connsiteX189" fmla="*/ 2209726 w 12193149"/>
              <a:gd name="connsiteY189" fmla="*/ 2019763 h 2344739"/>
              <a:gd name="connsiteX190" fmla="*/ 2095813 w 12193149"/>
              <a:gd name="connsiteY190" fmla="*/ 2003052 h 2344739"/>
              <a:gd name="connsiteX191" fmla="*/ 1998504 w 12193149"/>
              <a:gd name="connsiteY191" fmla="*/ 1995032 h 2344739"/>
              <a:gd name="connsiteX192" fmla="*/ 1929320 w 12193149"/>
              <a:gd name="connsiteY192" fmla="*/ 2016977 h 2344739"/>
              <a:gd name="connsiteX193" fmla="*/ 1922798 w 12193149"/>
              <a:gd name="connsiteY193" fmla="*/ 2012146 h 2344739"/>
              <a:gd name="connsiteX194" fmla="*/ 1874228 w 12193149"/>
              <a:gd name="connsiteY194" fmla="*/ 2013741 h 2344739"/>
              <a:gd name="connsiteX195" fmla="*/ 1787803 w 12193149"/>
              <a:gd name="connsiteY195" fmla="*/ 2041363 h 2344739"/>
              <a:gd name="connsiteX196" fmla="*/ 1739352 w 12193149"/>
              <a:gd name="connsiteY196" fmla="*/ 2036312 h 2344739"/>
              <a:gd name="connsiteX197" fmla="*/ 1676219 w 12193149"/>
              <a:gd name="connsiteY197" fmla="*/ 2019963 h 2344739"/>
              <a:gd name="connsiteX198" fmla="*/ 1609817 w 12193149"/>
              <a:gd name="connsiteY198" fmla="*/ 2013066 h 2344739"/>
              <a:gd name="connsiteX199" fmla="*/ 1497258 w 12193149"/>
              <a:gd name="connsiteY199" fmla="*/ 1987476 h 2344739"/>
              <a:gd name="connsiteX200" fmla="*/ 1151127 w 12193149"/>
              <a:gd name="connsiteY200" fmla="*/ 1938041 h 2344739"/>
              <a:gd name="connsiteX201" fmla="*/ 859417 w 12193149"/>
              <a:gd name="connsiteY201" fmla="*/ 1928608 h 2344739"/>
              <a:gd name="connsiteX202" fmla="*/ 838688 w 12193149"/>
              <a:gd name="connsiteY202" fmla="*/ 1929821 h 2344739"/>
              <a:gd name="connsiteX203" fmla="*/ 817957 w 12193149"/>
              <a:gd name="connsiteY203" fmla="*/ 1927857 h 2344739"/>
              <a:gd name="connsiteX204" fmla="*/ 812654 w 12193149"/>
              <a:gd name="connsiteY204" fmla="*/ 1930751 h 2344739"/>
              <a:gd name="connsiteX205" fmla="*/ 721195 w 12193149"/>
              <a:gd name="connsiteY205" fmla="*/ 1929661 h 2344739"/>
              <a:gd name="connsiteX206" fmla="*/ 720890 w 12193149"/>
              <a:gd name="connsiteY206" fmla="*/ 1928399 h 2344739"/>
              <a:gd name="connsiteX207" fmla="*/ 710023 w 12193149"/>
              <a:gd name="connsiteY207" fmla="*/ 1922722 h 2344739"/>
              <a:gd name="connsiteX208" fmla="*/ 597940 w 12193149"/>
              <a:gd name="connsiteY208" fmla="*/ 1879864 h 2344739"/>
              <a:gd name="connsiteX209" fmla="*/ 579683 w 12193149"/>
              <a:gd name="connsiteY209" fmla="*/ 1877212 h 2344739"/>
              <a:gd name="connsiteX210" fmla="*/ 572865 w 12193149"/>
              <a:gd name="connsiteY210" fmla="*/ 1877401 h 2344739"/>
              <a:gd name="connsiteX211" fmla="*/ 446247 w 12193149"/>
              <a:gd name="connsiteY211" fmla="*/ 1839371 h 2344739"/>
              <a:gd name="connsiteX212" fmla="*/ 405163 w 12193149"/>
              <a:gd name="connsiteY212" fmla="*/ 1833548 h 2344739"/>
              <a:gd name="connsiteX213" fmla="*/ 293583 w 12193149"/>
              <a:gd name="connsiteY213" fmla="*/ 1812852 h 2344739"/>
              <a:gd name="connsiteX214" fmla="*/ 119529 w 12193149"/>
              <a:gd name="connsiteY214" fmla="*/ 1761047 h 2344739"/>
              <a:gd name="connsiteX215" fmla="*/ 16674 w 12193149"/>
              <a:gd name="connsiteY215" fmla="*/ 1758191 h 2344739"/>
              <a:gd name="connsiteX216" fmla="*/ 1150 w 12193149"/>
              <a:gd name="connsiteY216" fmla="*/ 1752722 h 2344739"/>
              <a:gd name="connsiteX217" fmla="*/ 1148 w 12193149"/>
              <a:gd name="connsiteY217" fmla="*/ 222213 h 2344739"/>
              <a:gd name="connsiteX218" fmla="*/ 1148 w 12193149"/>
              <a:gd name="connsiteY218" fmla="*/ 0 h 2344739"/>
              <a:gd name="connsiteX0" fmla="*/ 1148 w 12193149"/>
              <a:gd name="connsiteY0" fmla="*/ 0 h 2344739"/>
              <a:gd name="connsiteX1" fmla="*/ 12193148 w 12193149"/>
              <a:gd name="connsiteY1" fmla="*/ 0 h 2344739"/>
              <a:gd name="connsiteX2" fmla="*/ 12193148 w 12193149"/>
              <a:gd name="connsiteY2" fmla="*/ 222213 h 2344739"/>
              <a:gd name="connsiteX3" fmla="*/ 12193149 w 12193149"/>
              <a:gd name="connsiteY3" fmla="*/ 579739 h 2344739"/>
              <a:gd name="connsiteX4" fmla="*/ 12185986 w 12193149"/>
              <a:gd name="connsiteY4" fmla="*/ 584189 h 2344739"/>
              <a:gd name="connsiteX5" fmla="*/ 12156363 w 12193149"/>
              <a:gd name="connsiteY5" fmla="*/ 597366 h 2344739"/>
              <a:gd name="connsiteX6" fmla="*/ 12139215 w 12193149"/>
              <a:gd name="connsiteY6" fmla="*/ 623179 h 2344739"/>
              <a:gd name="connsiteX7" fmla="*/ 12126327 w 12193149"/>
              <a:gd name="connsiteY7" fmla="*/ 624690 h 2344739"/>
              <a:gd name="connsiteX8" fmla="*/ 12124007 w 12193149"/>
              <a:gd name="connsiteY8" fmla="*/ 624794 h 2344739"/>
              <a:gd name="connsiteX9" fmla="*/ 12116854 w 12193149"/>
              <a:gd name="connsiteY9" fmla="*/ 628608 h 2344739"/>
              <a:gd name="connsiteX10" fmla="*/ 12099497 w 12193149"/>
              <a:gd name="connsiteY10" fmla="*/ 628139 h 2344739"/>
              <a:gd name="connsiteX11" fmla="*/ 12087073 w 12193149"/>
              <a:gd name="connsiteY11" fmla="*/ 636341 h 2344739"/>
              <a:gd name="connsiteX12" fmla="*/ 12031073 w 12193149"/>
              <a:gd name="connsiteY12" fmla="*/ 680009 h 2344739"/>
              <a:gd name="connsiteX13" fmla="*/ 11995833 w 12193149"/>
              <a:gd name="connsiteY13" fmla="*/ 703458 h 2344739"/>
              <a:gd name="connsiteX14" fmla="*/ 11979717 w 12193149"/>
              <a:gd name="connsiteY14" fmla="*/ 708161 h 2344739"/>
              <a:gd name="connsiteX15" fmla="*/ 11959046 w 12193149"/>
              <a:gd name="connsiteY15" fmla="*/ 717558 h 2344739"/>
              <a:gd name="connsiteX16" fmla="*/ 11920454 w 12193149"/>
              <a:gd name="connsiteY16" fmla="*/ 730883 h 2344739"/>
              <a:gd name="connsiteX17" fmla="*/ 11903656 w 12193149"/>
              <a:gd name="connsiteY17" fmla="*/ 742426 h 2344739"/>
              <a:gd name="connsiteX18" fmla="*/ 11895048 w 12193149"/>
              <a:gd name="connsiteY18" fmla="*/ 744791 h 2344739"/>
              <a:gd name="connsiteX19" fmla="*/ 11891968 w 12193149"/>
              <a:gd name="connsiteY19" fmla="*/ 755729 h 2344739"/>
              <a:gd name="connsiteX20" fmla="*/ 11870776 w 12193149"/>
              <a:gd name="connsiteY20" fmla="*/ 777816 h 2344739"/>
              <a:gd name="connsiteX21" fmla="*/ 11813376 w 12193149"/>
              <a:gd name="connsiteY21" fmla="*/ 797659 h 2344739"/>
              <a:gd name="connsiteX22" fmla="*/ 11590693 w 12193149"/>
              <a:gd name="connsiteY22" fmla="*/ 963777 h 2344739"/>
              <a:gd name="connsiteX23" fmla="*/ 11506817 w 12193149"/>
              <a:gd name="connsiteY23" fmla="*/ 1033623 h 2344739"/>
              <a:gd name="connsiteX24" fmla="*/ 11280332 w 12193149"/>
              <a:gd name="connsiteY24" fmla="*/ 1223571 h 2344739"/>
              <a:gd name="connsiteX25" fmla="*/ 11228309 w 12193149"/>
              <a:gd name="connsiteY25" fmla="*/ 1276236 h 2344739"/>
              <a:gd name="connsiteX26" fmla="*/ 11218087 w 12193149"/>
              <a:gd name="connsiteY26" fmla="*/ 1275961 h 2344739"/>
              <a:gd name="connsiteX27" fmla="*/ 11217184 w 12193149"/>
              <a:gd name="connsiteY27" fmla="*/ 1275018 h 2344739"/>
              <a:gd name="connsiteX28" fmla="*/ 11188885 w 12193149"/>
              <a:gd name="connsiteY28" fmla="*/ 1292383 h 2344739"/>
              <a:gd name="connsiteX29" fmla="*/ 11184501 w 12193149"/>
              <a:gd name="connsiteY29" fmla="*/ 1292525 h 2344739"/>
              <a:gd name="connsiteX30" fmla="*/ 11166854 w 12193149"/>
              <a:gd name="connsiteY30" fmla="*/ 1306612 h 2344739"/>
              <a:gd name="connsiteX31" fmla="*/ 11157311 w 12193149"/>
              <a:gd name="connsiteY31" fmla="*/ 1312414 h 2344739"/>
              <a:gd name="connsiteX32" fmla="*/ 11155496 w 12193149"/>
              <a:gd name="connsiteY32" fmla="*/ 1317097 h 2344739"/>
              <a:gd name="connsiteX33" fmla="*/ 11140961 w 12193149"/>
              <a:gd name="connsiteY33" fmla="*/ 1324115 h 2344739"/>
              <a:gd name="connsiteX34" fmla="*/ 11138961 w 12193149"/>
              <a:gd name="connsiteY34" fmla="*/ 1323772 h 2344739"/>
              <a:gd name="connsiteX35" fmla="*/ 11128208 w 12193149"/>
              <a:gd name="connsiteY35" fmla="*/ 1333832 h 2344739"/>
              <a:gd name="connsiteX36" fmla="*/ 11120691 w 12193149"/>
              <a:gd name="connsiteY36" fmla="*/ 1347424 h 2344739"/>
              <a:gd name="connsiteX37" fmla="*/ 10894683 w 12193149"/>
              <a:gd name="connsiteY37" fmla="*/ 1473399 h 2344739"/>
              <a:gd name="connsiteX38" fmla="*/ 10773300 w 12193149"/>
              <a:gd name="connsiteY38" fmla="*/ 1523191 h 2344739"/>
              <a:gd name="connsiteX39" fmla="*/ 10627668 w 12193149"/>
              <a:gd name="connsiteY39" fmla="*/ 1559229 h 2344739"/>
              <a:gd name="connsiteX40" fmla="*/ 10581895 w 12193149"/>
              <a:gd name="connsiteY40" fmla="*/ 1568689 h 2344739"/>
              <a:gd name="connsiteX41" fmla="*/ 10547790 w 12193149"/>
              <a:gd name="connsiteY41" fmla="*/ 1598423 h 2344739"/>
              <a:gd name="connsiteX42" fmla="*/ 10529643 w 12193149"/>
              <a:gd name="connsiteY42" fmla="*/ 1596907 h 2344739"/>
              <a:gd name="connsiteX43" fmla="*/ 10526446 w 12193149"/>
              <a:gd name="connsiteY43" fmla="*/ 1596411 h 2344739"/>
              <a:gd name="connsiteX44" fmla="*/ 10515129 w 12193149"/>
              <a:gd name="connsiteY44" fmla="*/ 1599537 h 2344739"/>
              <a:gd name="connsiteX45" fmla="*/ 10491735 w 12193149"/>
              <a:gd name="connsiteY45" fmla="*/ 1594156 h 2344739"/>
              <a:gd name="connsiteX46" fmla="*/ 10471418 w 12193149"/>
              <a:gd name="connsiteY46" fmla="*/ 1601693 h 2344739"/>
              <a:gd name="connsiteX47" fmla="*/ 10377042 w 12193149"/>
              <a:gd name="connsiteY47" fmla="*/ 1644598 h 2344739"/>
              <a:gd name="connsiteX48" fmla="*/ 10319338 w 12193149"/>
              <a:gd name="connsiteY48" fmla="*/ 1666221 h 2344739"/>
              <a:gd name="connsiteX49" fmla="*/ 10295467 w 12193149"/>
              <a:gd name="connsiteY49" fmla="*/ 1668079 h 2344739"/>
              <a:gd name="connsiteX50" fmla="*/ 10263443 w 12193149"/>
              <a:gd name="connsiteY50" fmla="*/ 1674948 h 2344739"/>
              <a:gd name="connsiteX51" fmla="*/ 10205418 w 12193149"/>
              <a:gd name="connsiteY51" fmla="*/ 1682149 h 2344739"/>
              <a:gd name="connsiteX52" fmla="*/ 10177759 w 12193149"/>
              <a:gd name="connsiteY52" fmla="*/ 1692943 h 2344739"/>
              <a:gd name="connsiteX53" fmla="*/ 10165070 w 12193149"/>
              <a:gd name="connsiteY53" fmla="*/ 1693739 h 2344739"/>
              <a:gd name="connsiteX54" fmla="*/ 10156308 w 12193149"/>
              <a:gd name="connsiteY54" fmla="*/ 1707487 h 2344739"/>
              <a:gd name="connsiteX55" fmla="*/ 10118267 w 12193149"/>
              <a:gd name="connsiteY55" fmla="*/ 1731142 h 2344739"/>
              <a:gd name="connsiteX56" fmla="*/ 10083317 w 12193149"/>
              <a:gd name="connsiteY56" fmla="*/ 1743296 h 2344739"/>
              <a:gd name="connsiteX57" fmla="*/ 10040388 w 12193149"/>
              <a:gd name="connsiteY57" fmla="*/ 1741632 h 2344739"/>
              <a:gd name="connsiteX58" fmla="*/ 9961167 w 12193149"/>
              <a:gd name="connsiteY58" fmla="*/ 1757147 h 2344739"/>
              <a:gd name="connsiteX59" fmla="*/ 9848940 w 12193149"/>
              <a:gd name="connsiteY59" fmla="*/ 1763915 h 2344739"/>
              <a:gd name="connsiteX60" fmla="*/ 9729457 w 12193149"/>
              <a:gd name="connsiteY60" fmla="*/ 1784122 h 2344739"/>
              <a:gd name="connsiteX61" fmla="*/ 9613704 w 12193149"/>
              <a:gd name="connsiteY61" fmla="*/ 1812371 h 2344739"/>
              <a:gd name="connsiteX62" fmla="*/ 9338590 w 12193149"/>
              <a:gd name="connsiteY62" fmla="*/ 1869293 h 2344739"/>
              <a:gd name="connsiteX63" fmla="*/ 9232518 w 12193149"/>
              <a:gd name="connsiteY63" fmla="*/ 1893149 h 2344739"/>
              <a:gd name="connsiteX64" fmla="*/ 9156690 w 12193149"/>
              <a:gd name="connsiteY64" fmla="*/ 1903228 h 2344739"/>
              <a:gd name="connsiteX65" fmla="*/ 9054601 w 12193149"/>
              <a:gd name="connsiteY65" fmla="*/ 1910755 h 2344739"/>
              <a:gd name="connsiteX66" fmla="*/ 9006634 w 12193149"/>
              <a:gd name="connsiteY66" fmla="*/ 1914040 h 2344739"/>
              <a:gd name="connsiteX67" fmla="*/ 9006349 w 12193149"/>
              <a:gd name="connsiteY67" fmla="*/ 1913800 h 2344739"/>
              <a:gd name="connsiteX68" fmla="*/ 8997380 w 12193149"/>
              <a:gd name="connsiteY68" fmla="*/ 1915011 h 2344739"/>
              <a:gd name="connsiteX69" fmla="*/ 8991542 w 12193149"/>
              <a:gd name="connsiteY69" fmla="*/ 1917072 h 2344739"/>
              <a:gd name="connsiteX70" fmla="*/ 8975485 w 12193149"/>
              <a:gd name="connsiteY70" fmla="*/ 1920298 h 2344739"/>
              <a:gd name="connsiteX71" fmla="*/ 8969159 w 12193149"/>
              <a:gd name="connsiteY71" fmla="*/ 1919598 h 2344739"/>
              <a:gd name="connsiteX72" fmla="*/ 8964196 w 12193149"/>
              <a:gd name="connsiteY72" fmla="*/ 1917373 h 2344739"/>
              <a:gd name="connsiteX73" fmla="*/ 8930136 w 12193149"/>
              <a:gd name="connsiteY73" fmla="*/ 1914185 h 2344739"/>
              <a:gd name="connsiteX74" fmla="*/ 8753592 w 12193149"/>
              <a:gd name="connsiteY74" fmla="*/ 1933417 h 2344739"/>
              <a:gd name="connsiteX75" fmla="*/ 8708995 w 12193149"/>
              <a:gd name="connsiteY75" fmla="*/ 1935518 h 2344739"/>
              <a:gd name="connsiteX76" fmla="*/ 8597219 w 12193149"/>
              <a:gd name="connsiteY76" fmla="*/ 1944090 h 2344739"/>
              <a:gd name="connsiteX77" fmla="*/ 8526378 w 12193149"/>
              <a:gd name="connsiteY77" fmla="*/ 1929248 h 2344739"/>
              <a:gd name="connsiteX78" fmla="*/ 8512131 w 12193149"/>
              <a:gd name="connsiteY78" fmla="*/ 1935163 h 2344739"/>
              <a:gd name="connsiteX79" fmla="*/ 8507315 w 12193149"/>
              <a:gd name="connsiteY79" fmla="*/ 1938164 h 2344739"/>
              <a:gd name="connsiteX80" fmla="*/ 8499116 w 12193149"/>
              <a:gd name="connsiteY80" fmla="*/ 1940902 h 2344739"/>
              <a:gd name="connsiteX81" fmla="*/ 8498742 w 12193149"/>
              <a:gd name="connsiteY81" fmla="*/ 1940723 h 2344739"/>
              <a:gd name="connsiteX82" fmla="*/ 8491397 w 12193149"/>
              <a:gd name="connsiteY82" fmla="*/ 1943773 h 2344739"/>
              <a:gd name="connsiteX83" fmla="*/ 8368330 w 12193149"/>
              <a:gd name="connsiteY83" fmla="*/ 1957815 h 2344739"/>
              <a:gd name="connsiteX84" fmla="*/ 8354947 w 12193149"/>
              <a:gd name="connsiteY84" fmla="*/ 1958009 h 2344739"/>
              <a:gd name="connsiteX85" fmla="*/ 8321252 w 12193149"/>
              <a:gd name="connsiteY85" fmla="*/ 1974587 h 2344739"/>
              <a:gd name="connsiteX86" fmla="*/ 8315581 w 12193149"/>
              <a:gd name="connsiteY86" fmla="*/ 1974913 h 2344739"/>
              <a:gd name="connsiteX87" fmla="*/ 8296322 w 12193149"/>
              <a:gd name="connsiteY87" fmla="*/ 1988808 h 2344739"/>
              <a:gd name="connsiteX88" fmla="*/ 8285424 w 12193149"/>
              <a:gd name="connsiteY88" fmla="*/ 1994631 h 2344739"/>
              <a:gd name="connsiteX89" fmla="*/ 8284298 w 12193149"/>
              <a:gd name="connsiteY89" fmla="*/ 1999074 h 2344739"/>
              <a:gd name="connsiteX90" fmla="*/ 8267224 w 12193149"/>
              <a:gd name="connsiteY90" fmla="*/ 2006249 h 2344739"/>
              <a:gd name="connsiteX91" fmla="*/ 8264525 w 12193149"/>
              <a:gd name="connsiteY91" fmla="*/ 2006019 h 2344739"/>
              <a:gd name="connsiteX92" fmla="*/ 8253181 w 12193149"/>
              <a:gd name="connsiteY92" fmla="*/ 2015862 h 2344739"/>
              <a:gd name="connsiteX93" fmla="*/ 8246982 w 12193149"/>
              <a:gd name="connsiteY93" fmla="*/ 2028854 h 2344739"/>
              <a:gd name="connsiteX94" fmla="*/ 8091420 w 12193149"/>
              <a:gd name="connsiteY94" fmla="*/ 2075015 h 2344739"/>
              <a:gd name="connsiteX95" fmla="*/ 7906555 w 12193149"/>
              <a:gd name="connsiteY95" fmla="*/ 2116988 h 2344739"/>
              <a:gd name="connsiteX96" fmla="*/ 7719893 w 12193149"/>
              <a:gd name="connsiteY96" fmla="*/ 2142703 h 2344739"/>
              <a:gd name="connsiteX97" fmla="*/ 7615495 w 12193149"/>
              <a:gd name="connsiteY97" fmla="*/ 2139232 h 2344739"/>
              <a:gd name="connsiteX98" fmla="*/ 7528691 w 12193149"/>
              <a:gd name="connsiteY98" fmla="*/ 2145060 h 2344739"/>
              <a:gd name="connsiteX99" fmla="*/ 7520719 w 12193149"/>
              <a:gd name="connsiteY99" fmla="*/ 2147613 h 2344739"/>
              <a:gd name="connsiteX100" fmla="*/ 7508559 w 12193149"/>
              <a:gd name="connsiteY100" fmla="*/ 2148948 h 2344739"/>
              <a:gd name="connsiteX101" fmla="*/ 7508188 w 12193149"/>
              <a:gd name="connsiteY101" fmla="*/ 2148621 h 2344739"/>
              <a:gd name="connsiteX102" fmla="*/ 7496943 w 12193149"/>
              <a:gd name="connsiteY102" fmla="*/ 2150573 h 2344739"/>
              <a:gd name="connsiteX103" fmla="*/ 7219707 w 12193149"/>
              <a:gd name="connsiteY103" fmla="*/ 2156680 h 2344739"/>
              <a:gd name="connsiteX104" fmla="*/ 7202249 w 12193149"/>
              <a:gd name="connsiteY104" fmla="*/ 2161230 h 2344739"/>
              <a:gd name="connsiteX105" fmla="*/ 7198152 w 12193149"/>
              <a:gd name="connsiteY105" fmla="*/ 2166588 h 2344739"/>
              <a:gd name="connsiteX106" fmla="*/ 7171956 w 12193149"/>
              <a:gd name="connsiteY106" fmla="*/ 2171236 h 2344739"/>
              <a:gd name="connsiteX107" fmla="*/ 7098136 w 12193149"/>
              <a:gd name="connsiteY107" fmla="*/ 2183464 h 2344739"/>
              <a:gd name="connsiteX108" fmla="*/ 7019644 w 12193149"/>
              <a:gd name="connsiteY108" fmla="*/ 2183090 h 2344739"/>
              <a:gd name="connsiteX109" fmla="*/ 6905294 w 12193149"/>
              <a:gd name="connsiteY109" fmla="*/ 2212596 h 2344739"/>
              <a:gd name="connsiteX110" fmla="*/ 6709370 w 12193149"/>
              <a:gd name="connsiteY110" fmla="*/ 2240551 h 2344739"/>
              <a:gd name="connsiteX111" fmla="*/ 6550602 w 12193149"/>
              <a:gd name="connsiteY111" fmla="*/ 2269327 h 2344739"/>
              <a:gd name="connsiteX112" fmla="*/ 6318708 w 12193149"/>
              <a:gd name="connsiteY112" fmla="*/ 2316127 h 2344739"/>
              <a:gd name="connsiteX113" fmla="*/ 6169822 w 12193149"/>
              <a:gd name="connsiteY113" fmla="*/ 2318214 h 2344739"/>
              <a:gd name="connsiteX114" fmla="*/ 6074996 w 12193149"/>
              <a:gd name="connsiteY114" fmla="*/ 2338676 h 2344739"/>
              <a:gd name="connsiteX115" fmla="*/ 6069677 w 12193149"/>
              <a:gd name="connsiteY115" fmla="*/ 2337139 h 2344739"/>
              <a:gd name="connsiteX116" fmla="*/ 6049786 w 12193149"/>
              <a:gd name="connsiteY116" fmla="*/ 2337822 h 2344739"/>
              <a:gd name="connsiteX117" fmla="*/ 6042433 w 12193149"/>
              <a:gd name="connsiteY117" fmla="*/ 2329473 h 2344739"/>
              <a:gd name="connsiteX118" fmla="*/ 6011238 w 12193149"/>
              <a:gd name="connsiteY118" fmla="*/ 2324380 h 2344739"/>
              <a:gd name="connsiteX119" fmla="*/ 5958523 w 12193149"/>
              <a:gd name="connsiteY119" fmla="*/ 2328024 h 2344739"/>
              <a:gd name="connsiteX120" fmla="*/ 5760067 w 12193149"/>
              <a:gd name="connsiteY120" fmla="*/ 2343716 h 2344739"/>
              <a:gd name="connsiteX121" fmla="*/ 5628108 w 12193149"/>
              <a:gd name="connsiteY121" fmla="*/ 2344739 h 2344739"/>
              <a:gd name="connsiteX122" fmla="*/ 5472054 w 12193149"/>
              <a:gd name="connsiteY122" fmla="*/ 2330719 h 2344739"/>
              <a:gd name="connsiteX123" fmla="*/ 5433909 w 12193149"/>
              <a:gd name="connsiteY123" fmla="*/ 2319466 h 2344739"/>
              <a:gd name="connsiteX124" fmla="*/ 5382817 w 12193149"/>
              <a:gd name="connsiteY124" fmla="*/ 2301764 h 2344739"/>
              <a:gd name="connsiteX125" fmla="*/ 5262912 w 12193149"/>
              <a:gd name="connsiteY125" fmla="*/ 2281347 h 2344739"/>
              <a:gd name="connsiteX126" fmla="*/ 5224109 w 12193149"/>
              <a:gd name="connsiteY126" fmla="*/ 2270223 h 2344739"/>
              <a:gd name="connsiteX127" fmla="*/ 5175808 w 12193149"/>
              <a:gd name="connsiteY127" fmla="*/ 2267233 h 2344739"/>
              <a:gd name="connsiteX128" fmla="*/ 5157702 w 12193149"/>
              <a:gd name="connsiteY128" fmla="*/ 2260010 h 2344739"/>
              <a:gd name="connsiteX129" fmla="*/ 5143747 w 12193149"/>
              <a:gd name="connsiteY129" fmla="*/ 2256610 h 2344739"/>
              <a:gd name="connsiteX130" fmla="*/ 5140744 w 12193149"/>
              <a:gd name="connsiteY130" fmla="*/ 2254509 h 2344739"/>
              <a:gd name="connsiteX131" fmla="*/ 5122807 w 12193149"/>
              <a:gd name="connsiteY131" fmla="*/ 2243656 h 2344739"/>
              <a:gd name="connsiteX132" fmla="*/ 5066938 w 12193149"/>
              <a:gd name="connsiteY132" fmla="*/ 2250227 h 2344739"/>
              <a:gd name="connsiteX133" fmla="*/ 5012662 w 12193149"/>
              <a:gd name="connsiteY133" fmla="*/ 2233846 h 2344739"/>
              <a:gd name="connsiteX134" fmla="*/ 4841589 w 12193149"/>
              <a:gd name="connsiteY134" fmla="*/ 2209829 h 2344739"/>
              <a:gd name="connsiteX135" fmla="*/ 4763595 w 12193149"/>
              <a:gd name="connsiteY135" fmla="*/ 2182061 h 2344739"/>
              <a:gd name="connsiteX136" fmla="*/ 4724334 w 12193149"/>
              <a:gd name="connsiteY136" fmla="*/ 2173047 h 2344739"/>
              <a:gd name="connsiteX137" fmla="*/ 4722324 w 12193149"/>
              <a:gd name="connsiteY137" fmla="*/ 2172298 h 2344739"/>
              <a:gd name="connsiteX138" fmla="*/ 4723259 w 12193149"/>
              <a:gd name="connsiteY138" fmla="*/ 2172087 h 2344739"/>
              <a:gd name="connsiteX139" fmla="*/ 4718350 w 12193149"/>
              <a:gd name="connsiteY139" fmla="*/ 2170817 h 2344739"/>
              <a:gd name="connsiteX140" fmla="*/ 4722324 w 12193149"/>
              <a:gd name="connsiteY140" fmla="*/ 2172298 h 2344739"/>
              <a:gd name="connsiteX141" fmla="*/ 4716674 w 12193149"/>
              <a:gd name="connsiteY141" fmla="*/ 2173573 h 2344739"/>
              <a:gd name="connsiteX142" fmla="*/ 4516962 w 12193149"/>
              <a:gd name="connsiteY142" fmla="*/ 2163671 h 2344739"/>
              <a:gd name="connsiteX143" fmla="*/ 4429691 w 12193149"/>
              <a:gd name="connsiteY143" fmla="*/ 2153020 h 2344739"/>
              <a:gd name="connsiteX144" fmla="*/ 4364023 w 12193149"/>
              <a:gd name="connsiteY144" fmla="*/ 2151674 h 2344739"/>
              <a:gd name="connsiteX145" fmla="*/ 4318114 w 12193149"/>
              <a:gd name="connsiteY145" fmla="*/ 2158289 h 2344739"/>
              <a:gd name="connsiteX146" fmla="*/ 4316258 w 12193149"/>
              <a:gd name="connsiteY146" fmla="*/ 2156948 h 2344739"/>
              <a:gd name="connsiteX147" fmla="*/ 4296292 w 12193149"/>
              <a:gd name="connsiteY147" fmla="*/ 2155069 h 2344739"/>
              <a:gd name="connsiteX148" fmla="*/ 4291212 w 12193149"/>
              <a:gd name="connsiteY148" fmla="*/ 2157986 h 2344739"/>
              <a:gd name="connsiteX149" fmla="*/ 4277290 w 12193149"/>
              <a:gd name="connsiteY149" fmla="*/ 2157740 h 2344739"/>
              <a:gd name="connsiteX150" fmla="*/ 4249265 w 12193149"/>
              <a:gd name="connsiteY150" fmla="*/ 2160064 h 2344739"/>
              <a:gd name="connsiteX151" fmla="*/ 4203199 w 12193149"/>
              <a:gd name="connsiteY151" fmla="*/ 2157269 h 2344739"/>
              <a:gd name="connsiteX152" fmla="*/ 4202893 w 12193149"/>
              <a:gd name="connsiteY152" fmla="*/ 2156010 h 2344739"/>
              <a:gd name="connsiteX153" fmla="*/ 4192396 w 12193149"/>
              <a:gd name="connsiteY153" fmla="*/ 2150376 h 2344739"/>
              <a:gd name="connsiteX154" fmla="*/ 4143893 w 12193149"/>
              <a:gd name="connsiteY154" fmla="*/ 2134511 h 2344739"/>
              <a:gd name="connsiteX155" fmla="*/ 4084245 w 12193149"/>
              <a:gd name="connsiteY155" fmla="*/ 2107978 h 2344739"/>
              <a:gd name="connsiteX156" fmla="*/ 4075694 w 12193149"/>
              <a:gd name="connsiteY156" fmla="*/ 2107143 h 2344739"/>
              <a:gd name="connsiteX157" fmla="*/ 4075575 w 12193149"/>
              <a:gd name="connsiteY157" fmla="*/ 2106844 h 2344739"/>
              <a:gd name="connsiteX158" fmla="*/ 4066658 w 12193149"/>
              <a:gd name="connsiteY158" fmla="*/ 2105400 h 2344739"/>
              <a:gd name="connsiteX159" fmla="*/ 4060102 w 12193149"/>
              <a:gd name="connsiteY159" fmla="*/ 2105618 h 2344739"/>
              <a:gd name="connsiteX160" fmla="*/ 4043512 w 12193149"/>
              <a:gd name="connsiteY160" fmla="*/ 2103997 h 2344739"/>
              <a:gd name="connsiteX161" fmla="*/ 4038145 w 12193149"/>
              <a:gd name="connsiteY161" fmla="*/ 2101563 h 2344739"/>
              <a:gd name="connsiteX162" fmla="*/ 4036511 w 12193149"/>
              <a:gd name="connsiteY162" fmla="*/ 2097896 h 2344739"/>
              <a:gd name="connsiteX163" fmla="*/ 4034926 w 12193149"/>
              <a:gd name="connsiteY163" fmla="*/ 2098131 h 2344739"/>
              <a:gd name="connsiteX164" fmla="*/ 4005686 w 12193149"/>
              <a:gd name="connsiteY164" fmla="*/ 2085563 h 2344739"/>
              <a:gd name="connsiteX165" fmla="*/ 3937994 w 12193149"/>
              <a:gd name="connsiteY165" fmla="*/ 2068106 h 2344739"/>
              <a:gd name="connsiteX166" fmla="*/ 3898423 w 12193149"/>
              <a:gd name="connsiteY166" fmla="*/ 2062451 h 2344739"/>
              <a:gd name="connsiteX167" fmla="*/ 3790908 w 12193149"/>
              <a:gd name="connsiteY167" fmla="*/ 2042213 h 2344739"/>
              <a:gd name="connsiteX168" fmla="*/ 3683661 w 12193149"/>
              <a:gd name="connsiteY168" fmla="*/ 2018290 h 2344739"/>
              <a:gd name="connsiteX169" fmla="*/ 3611183 w 12193149"/>
              <a:gd name="connsiteY169" fmla="*/ 1986019 h 2344739"/>
              <a:gd name="connsiteX170" fmla="*/ 3605003 w 12193149"/>
              <a:gd name="connsiteY170" fmla="*/ 1987381 h 2344739"/>
              <a:gd name="connsiteX171" fmla="*/ 3595884 w 12193149"/>
              <a:gd name="connsiteY171" fmla="*/ 1987545 h 2344739"/>
              <a:gd name="connsiteX172" fmla="*/ 3595649 w 12193149"/>
              <a:gd name="connsiteY172" fmla="*/ 1987276 h 2344739"/>
              <a:gd name="connsiteX173" fmla="*/ 3587126 w 12193149"/>
              <a:gd name="connsiteY173" fmla="*/ 1987966 h 2344739"/>
              <a:gd name="connsiteX174" fmla="*/ 3537283 w 12193149"/>
              <a:gd name="connsiteY174" fmla="*/ 1978267 h 2344739"/>
              <a:gd name="connsiteX175" fmla="*/ 3474371 w 12193149"/>
              <a:gd name="connsiteY175" fmla="*/ 1974606 h 2344739"/>
              <a:gd name="connsiteX176" fmla="*/ 3401876 w 12193149"/>
              <a:gd name="connsiteY176" fmla="*/ 1962558 h 2344739"/>
              <a:gd name="connsiteX177" fmla="*/ 3365036 w 12193149"/>
              <a:gd name="connsiteY177" fmla="*/ 1979510 h 2344739"/>
              <a:gd name="connsiteX178" fmla="*/ 3345174 w 12193149"/>
              <a:gd name="connsiteY178" fmla="*/ 1981192 h 2344739"/>
              <a:gd name="connsiteX179" fmla="*/ 3342846 w 12193149"/>
              <a:gd name="connsiteY179" fmla="*/ 1980217 h 2344739"/>
              <a:gd name="connsiteX180" fmla="*/ 3263504 w 12193149"/>
              <a:gd name="connsiteY180" fmla="*/ 1986094 h 2344739"/>
              <a:gd name="connsiteX181" fmla="*/ 3143704 w 12193149"/>
              <a:gd name="connsiteY181" fmla="*/ 1993869 h 2344739"/>
              <a:gd name="connsiteX182" fmla="*/ 3031439 w 12193149"/>
              <a:gd name="connsiteY182" fmla="*/ 1996512 h 2344739"/>
              <a:gd name="connsiteX183" fmla="*/ 2782717 w 12193149"/>
              <a:gd name="connsiteY183" fmla="*/ 2018333 h 2344739"/>
              <a:gd name="connsiteX184" fmla="*/ 2647675 w 12193149"/>
              <a:gd name="connsiteY184" fmla="*/ 2028869 h 2344739"/>
              <a:gd name="connsiteX185" fmla="*/ 2569176 w 12193149"/>
              <a:gd name="connsiteY185" fmla="*/ 2002628 h 2344739"/>
              <a:gd name="connsiteX186" fmla="*/ 2444403 w 12193149"/>
              <a:gd name="connsiteY186" fmla="*/ 2016529 h 2344739"/>
              <a:gd name="connsiteX187" fmla="*/ 2316260 w 12193149"/>
              <a:gd name="connsiteY187" fmla="*/ 2024996 h 2344739"/>
              <a:gd name="connsiteX188" fmla="*/ 2209726 w 12193149"/>
              <a:gd name="connsiteY188" fmla="*/ 2019763 h 2344739"/>
              <a:gd name="connsiteX189" fmla="*/ 2095813 w 12193149"/>
              <a:gd name="connsiteY189" fmla="*/ 2003052 h 2344739"/>
              <a:gd name="connsiteX190" fmla="*/ 1998504 w 12193149"/>
              <a:gd name="connsiteY190" fmla="*/ 1995032 h 2344739"/>
              <a:gd name="connsiteX191" fmla="*/ 1929320 w 12193149"/>
              <a:gd name="connsiteY191" fmla="*/ 2016977 h 2344739"/>
              <a:gd name="connsiteX192" fmla="*/ 1922798 w 12193149"/>
              <a:gd name="connsiteY192" fmla="*/ 2012146 h 2344739"/>
              <a:gd name="connsiteX193" fmla="*/ 1874228 w 12193149"/>
              <a:gd name="connsiteY193" fmla="*/ 2013741 h 2344739"/>
              <a:gd name="connsiteX194" fmla="*/ 1787803 w 12193149"/>
              <a:gd name="connsiteY194" fmla="*/ 2041363 h 2344739"/>
              <a:gd name="connsiteX195" fmla="*/ 1739352 w 12193149"/>
              <a:gd name="connsiteY195" fmla="*/ 2036312 h 2344739"/>
              <a:gd name="connsiteX196" fmla="*/ 1676219 w 12193149"/>
              <a:gd name="connsiteY196" fmla="*/ 2019963 h 2344739"/>
              <a:gd name="connsiteX197" fmla="*/ 1609817 w 12193149"/>
              <a:gd name="connsiteY197" fmla="*/ 2013066 h 2344739"/>
              <a:gd name="connsiteX198" fmla="*/ 1497258 w 12193149"/>
              <a:gd name="connsiteY198" fmla="*/ 1987476 h 2344739"/>
              <a:gd name="connsiteX199" fmla="*/ 1151127 w 12193149"/>
              <a:gd name="connsiteY199" fmla="*/ 1938041 h 2344739"/>
              <a:gd name="connsiteX200" fmla="*/ 859417 w 12193149"/>
              <a:gd name="connsiteY200" fmla="*/ 1928608 h 2344739"/>
              <a:gd name="connsiteX201" fmla="*/ 838688 w 12193149"/>
              <a:gd name="connsiteY201" fmla="*/ 1929821 h 2344739"/>
              <a:gd name="connsiteX202" fmla="*/ 817957 w 12193149"/>
              <a:gd name="connsiteY202" fmla="*/ 1927857 h 2344739"/>
              <a:gd name="connsiteX203" fmla="*/ 812654 w 12193149"/>
              <a:gd name="connsiteY203" fmla="*/ 1930751 h 2344739"/>
              <a:gd name="connsiteX204" fmla="*/ 721195 w 12193149"/>
              <a:gd name="connsiteY204" fmla="*/ 1929661 h 2344739"/>
              <a:gd name="connsiteX205" fmla="*/ 720890 w 12193149"/>
              <a:gd name="connsiteY205" fmla="*/ 1928399 h 2344739"/>
              <a:gd name="connsiteX206" fmla="*/ 710023 w 12193149"/>
              <a:gd name="connsiteY206" fmla="*/ 1922722 h 2344739"/>
              <a:gd name="connsiteX207" fmla="*/ 597940 w 12193149"/>
              <a:gd name="connsiteY207" fmla="*/ 1879864 h 2344739"/>
              <a:gd name="connsiteX208" fmla="*/ 579683 w 12193149"/>
              <a:gd name="connsiteY208" fmla="*/ 1877212 h 2344739"/>
              <a:gd name="connsiteX209" fmla="*/ 572865 w 12193149"/>
              <a:gd name="connsiteY209" fmla="*/ 1877401 h 2344739"/>
              <a:gd name="connsiteX210" fmla="*/ 446247 w 12193149"/>
              <a:gd name="connsiteY210" fmla="*/ 1839371 h 2344739"/>
              <a:gd name="connsiteX211" fmla="*/ 405163 w 12193149"/>
              <a:gd name="connsiteY211" fmla="*/ 1833548 h 2344739"/>
              <a:gd name="connsiteX212" fmla="*/ 293583 w 12193149"/>
              <a:gd name="connsiteY212" fmla="*/ 1812852 h 2344739"/>
              <a:gd name="connsiteX213" fmla="*/ 119529 w 12193149"/>
              <a:gd name="connsiteY213" fmla="*/ 1761047 h 2344739"/>
              <a:gd name="connsiteX214" fmla="*/ 16674 w 12193149"/>
              <a:gd name="connsiteY214" fmla="*/ 1758191 h 2344739"/>
              <a:gd name="connsiteX215" fmla="*/ 1150 w 12193149"/>
              <a:gd name="connsiteY215" fmla="*/ 1752722 h 2344739"/>
              <a:gd name="connsiteX216" fmla="*/ 1148 w 12193149"/>
              <a:gd name="connsiteY216" fmla="*/ 222213 h 2344739"/>
              <a:gd name="connsiteX217" fmla="*/ 1148 w 12193149"/>
              <a:gd name="connsiteY217" fmla="*/ 0 h 2344739"/>
              <a:gd name="connsiteX0" fmla="*/ 1148 w 12193149"/>
              <a:gd name="connsiteY0" fmla="*/ 0 h 2344739"/>
              <a:gd name="connsiteX1" fmla="*/ 12193148 w 12193149"/>
              <a:gd name="connsiteY1" fmla="*/ 0 h 2344739"/>
              <a:gd name="connsiteX2" fmla="*/ 12193149 w 12193149"/>
              <a:gd name="connsiteY2" fmla="*/ 579739 h 2344739"/>
              <a:gd name="connsiteX3" fmla="*/ 12185986 w 12193149"/>
              <a:gd name="connsiteY3" fmla="*/ 584189 h 2344739"/>
              <a:gd name="connsiteX4" fmla="*/ 12156363 w 12193149"/>
              <a:gd name="connsiteY4" fmla="*/ 597366 h 2344739"/>
              <a:gd name="connsiteX5" fmla="*/ 12139215 w 12193149"/>
              <a:gd name="connsiteY5" fmla="*/ 623179 h 2344739"/>
              <a:gd name="connsiteX6" fmla="*/ 12126327 w 12193149"/>
              <a:gd name="connsiteY6" fmla="*/ 624690 h 2344739"/>
              <a:gd name="connsiteX7" fmla="*/ 12124007 w 12193149"/>
              <a:gd name="connsiteY7" fmla="*/ 624794 h 2344739"/>
              <a:gd name="connsiteX8" fmla="*/ 12116854 w 12193149"/>
              <a:gd name="connsiteY8" fmla="*/ 628608 h 2344739"/>
              <a:gd name="connsiteX9" fmla="*/ 12099497 w 12193149"/>
              <a:gd name="connsiteY9" fmla="*/ 628139 h 2344739"/>
              <a:gd name="connsiteX10" fmla="*/ 12087073 w 12193149"/>
              <a:gd name="connsiteY10" fmla="*/ 636341 h 2344739"/>
              <a:gd name="connsiteX11" fmla="*/ 12031073 w 12193149"/>
              <a:gd name="connsiteY11" fmla="*/ 680009 h 2344739"/>
              <a:gd name="connsiteX12" fmla="*/ 11995833 w 12193149"/>
              <a:gd name="connsiteY12" fmla="*/ 703458 h 2344739"/>
              <a:gd name="connsiteX13" fmla="*/ 11979717 w 12193149"/>
              <a:gd name="connsiteY13" fmla="*/ 708161 h 2344739"/>
              <a:gd name="connsiteX14" fmla="*/ 11959046 w 12193149"/>
              <a:gd name="connsiteY14" fmla="*/ 717558 h 2344739"/>
              <a:gd name="connsiteX15" fmla="*/ 11920454 w 12193149"/>
              <a:gd name="connsiteY15" fmla="*/ 730883 h 2344739"/>
              <a:gd name="connsiteX16" fmla="*/ 11903656 w 12193149"/>
              <a:gd name="connsiteY16" fmla="*/ 742426 h 2344739"/>
              <a:gd name="connsiteX17" fmla="*/ 11895048 w 12193149"/>
              <a:gd name="connsiteY17" fmla="*/ 744791 h 2344739"/>
              <a:gd name="connsiteX18" fmla="*/ 11891968 w 12193149"/>
              <a:gd name="connsiteY18" fmla="*/ 755729 h 2344739"/>
              <a:gd name="connsiteX19" fmla="*/ 11870776 w 12193149"/>
              <a:gd name="connsiteY19" fmla="*/ 777816 h 2344739"/>
              <a:gd name="connsiteX20" fmla="*/ 11813376 w 12193149"/>
              <a:gd name="connsiteY20" fmla="*/ 797659 h 2344739"/>
              <a:gd name="connsiteX21" fmla="*/ 11590693 w 12193149"/>
              <a:gd name="connsiteY21" fmla="*/ 963777 h 2344739"/>
              <a:gd name="connsiteX22" fmla="*/ 11506817 w 12193149"/>
              <a:gd name="connsiteY22" fmla="*/ 1033623 h 2344739"/>
              <a:gd name="connsiteX23" fmla="*/ 11280332 w 12193149"/>
              <a:gd name="connsiteY23" fmla="*/ 1223571 h 2344739"/>
              <a:gd name="connsiteX24" fmla="*/ 11228309 w 12193149"/>
              <a:gd name="connsiteY24" fmla="*/ 1276236 h 2344739"/>
              <a:gd name="connsiteX25" fmla="*/ 11218087 w 12193149"/>
              <a:gd name="connsiteY25" fmla="*/ 1275961 h 2344739"/>
              <a:gd name="connsiteX26" fmla="*/ 11217184 w 12193149"/>
              <a:gd name="connsiteY26" fmla="*/ 1275018 h 2344739"/>
              <a:gd name="connsiteX27" fmla="*/ 11188885 w 12193149"/>
              <a:gd name="connsiteY27" fmla="*/ 1292383 h 2344739"/>
              <a:gd name="connsiteX28" fmla="*/ 11184501 w 12193149"/>
              <a:gd name="connsiteY28" fmla="*/ 1292525 h 2344739"/>
              <a:gd name="connsiteX29" fmla="*/ 11166854 w 12193149"/>
              <a:gd name="connsiteY29" fmla="*/ 1306612 h 2344739"/>
              <a:gd name="connsiteX30" fmla="*/ 11157311 w 12193149"/>
              <a:gd name="connsiteY30" fmla="*/ 1312414 h 2344739"/>
              <a:gd name="connsiteX31" fmla="*/ 11155496 w 12193149"/>
              <a:gd name="connsiteY31" fmla="*/ 1317097 h 2344739"/>
              <a:gd name="connsiteX32" fmla="*/ 11140961 w 12193149"/>
              <a:gd name="connsiteY32" fmla="*/ 1324115 h 2344739"/>
              <a:gd name="connsiteX33" fmla="*/ 11138961 w 12193149"/>
              <a:gd name="connsiteY33" fmla="*/ 1323772 h 2344739"/>
              <a:gd name="connsiteX34" fmla="*/ 11128208 w 12193149"/>
              <a:gd name="connsiteY34" fmla="*/ 1333832 h 2344739"/>
              <a:gd name="connsiteX35" fmla="*/ 11120691 w 12193149"/>
              <a:gd name="connsiteY35" fmla="*/ 1347424 h 2344739"/>
              <a:gd name="connsiteX36" fmla="*/ 10894683 w 12193149"/>
              <a:gd name="connsiteY36" fmla="*/ 1473399 h 2344739"/>
              <a:gd name="connsiteX37" fmla="*/ 10773300 w 12193149"/>
              <a:gd name="connsiteY37" fmla="*/ 1523191 h 2344739"/>
              <a:gd name="connsiteX38" fmla="*/ 10627668 w 12193149"/>
              <a:gd name="connsiteY38" fmla="*/ 1559229 h 2344739"/>
              <a:gd name="connsiteX39" fmla="*/ 10581895 w 12193149"/>
              <a:gd name="connsiteY39" fmla="*/ 1568689 h 2344739"/>
              <a:gd name="connsiteX40" fmla="*/ 10547790 w 12193149"/>
              <a:gd name="connsiteY40" fmla="*/ 1598423 h 2344739"/>
              <a:gd name="connsiteX41" fmla="*/ 10529643 w 12193149"/>
              <a:gd name="connsiteY41" fmla="*/ 1596907 h 2344739"/>
              <a:gd name="connsiteX42" fmla="*/ 10526446 w 12193149"/>
              <a:gd name="connsiteY42" fmla="*/ 1596411 h 2344739"/>
              <a:gd name="connsiteX43" fmla="*/ 10515129 w 12193149"/>
              <a:gd name="connsiteY43" fmla="*/ 1599537 h 2344739"/>
              <a:gd name="connsiteX44" fmla="*/ 10491735 w 12193149"/>
              <a:gd name="connsiteY44" fmla="*/ 1594156 h 2344739"/>
              <a:gd name="connsiteX45" fmla="*/ 10471418 w 12193149"/>
              <a:gd name="connsiteY45" fmla="*/ 1601693 h 2344739"/>
              <a:gd name="connsiteX46" fmla="*/ 10377042 w 12193149"/>
              <a:gd name="connsiteY46" fmla="*/ 1644598 h 2344739"/>
              <a:gd name="connsiteX47" fmla="*/ 10319338 w 12193149"/>
              <a:gd name="connsiteY47" fmla="*/ 1666221 h 2344739"/>
              <a:gd name="connsiteX48" fmla="*/ 10295467 w 12193149"/>
              <a:gd name="connsiteY48" fmla="*/ 1668079 h 2344739"/>
              <a:gd name="connsiteX49" fmla="*/ 10263443 w 12193149"/>
              <a:gd name="connsiteY49" fmla="*/ 1674948 h 2344739"/>
              <a:gd name="connsiteX50" fmla="*/ 10205418 w 12193149"/>
              <a:gd name="connsiteY50" fmla="*/ 1682149 h 2344739"/>
              <a:gd name="connsiteX51" fmla="*/ 10177759 w 12193149"/>
              <a:gd name="connsiteY51" fmla="*/ 1692943 h 2344739"/>
              <a:gd name="connsiteX52" fmla="*/ 10165070 w 12193149"/>
              <a:gd name="connsiteY52" fmla="*/ 1693739 h 2344739"/>
              <a:gd name="connsiteX53" fmla="*/ 10156308 w 12193149"/>
              <a:gd name="connsiteY53" fmla="*/ 1707487 h 2344739"/>
              <a:gd name="connsiteX54" fmla="*/ 10118267 w 12193149"/>
              <a:gd name="connsiteY54" fmla="*/ 1731142 h 2344739"/>
              <a:gd name="connsiteX55" fmla="*/ 10083317 w 12193149"/>
              <a:gd name="connsiteY55" fmla="*/ 1743296 h 2344739"/>
              <a:gd name="connsiteX56" fmla="*/ 10040388 w 12193149"/>
              <a:gd name="connsiteY56" fmla="*/ 1741632 h 2344739"/>
              <a:gd name="connsiteX57" fmla="*/ 9961167 w 12193149"/>
              <a:gd name="connsiteY57" fmla="*/ 1757147 h 2344739"/>
              <a:gd name="connsiteX58" fmla="*/ 9848940 w 12193149"/>
              <a:gd name="connsiteY58" fmla="*/ 1763915 h 2344739"/>
              <a:gd name="connsiteX59" fmla="*/ 9729457 w 12193149"/>
              <a:gd name="connsiteY59" fmla="*/ 1784122 h 2344739"/>
              <a:gd name="connsiteX60" fmla="*/ 9613704 w 12193149"/>
              <a:gd name="connsiteY60" fmla="*/ 1812371 h 2344739"/>
              <a:gd name="connsiteX61" fmla="*/ 9338590 w 12193149"/>
              <a:gd name="connsiteY61" fmla="*/ 1869293 h 2344739"/>
              <a:gd name="connsiteX62" fmla="*/ 9232518 w 12193149"/>
              <a:gd name="connsiteY62" fmla="*/ 1893149 h 2344739"/>
              <a:gd name="connsiteX63" fmla="*/ 9156690 w 12193149"/>
              <a:gd name="connsiteY63" fmla="*/ 1903228 h 2344739"/>
              <a:gd name="connsiteX64" fmla="*/ 9054601 w 12193149"/>
              <a:gd name="connsiteY64" fmla="*/ 1910755 h 2344739"/>
              <a:gd name="connsiteX65" fmla="*/ 9006634 w 12193149"/>
              <a:gd name="connsiteY65" fmla="*/ 1914040 h 2344739"/>
              <a:gd name="connsiteX66" fmla="*/ 9006349 w 12193149"/>
              <a:gd name="connsiteY66" fmla="*/ 1913800 h 2344739"/>
              <a:gd name="connsiteX67" fmla="*/ 8997380 w 12193149"/>
              <a:gd name="connsiteY67" fmla="*/ 1915011 h 2344739"/>
              <a:gd name="connsiteX68" fmla="*/ 8991542 w 12193149"/>
              <a:gd name="connsiteY68" fmla="*/ 1917072 h 2344739"/>
              <a:gd name="connsiteX69" fmla="*/ 8975485 w 12193149"/>
              <a:gd name="connsiteY69" fmla="*/ 1920298 h 2344739"/>
              <a:gd name="connsiteX70" fmla="*/ 8969159 w 12193149"/>
              <a:gd name="connsiteY70" fmla="*/ 1919598 h 2344739"/>
              <a:gd name="connsiteX71" fmla="*/ 8964196 w 12193149"/>
              <a:gd name="connsiteY71" fmla="*/ 1917373 h 2344739"/>
              <a:gd name="connsiteX72" fmla="*/ 8930136 w 12193149"/>
              <a:gd name="connsiteY72" fmla="*/ 1914185 h 2344739"/>
              <a:gd name="connsiteX73" fmla="*/ 8753592 w 12193149"/>
              <a:gd name="connsiteY73" fmla="*/ 1933417 h 2344739"/>
              <a:gd name="connsiteX74" fmla="*/ 8708995 w 12193149"/>
              <a:gd name="connsiteY74" fmla="*/ 1935518 h 2344739"/>
              <a:gd name="connsiteX75" fmla="*/ 8597219 w 12193149"/>
              <a:gd name="connsiteY75" fmla="*/ 1944090 h 2344739"/>
              <a:gd name="connsiteX76" fmla="*/ 8526378 w 12193149"/>
              <a:gd name="connsiteY76" fmla="*/ 1929248 h 2344739"/>
              <a:gd name="connsiteX77" fmla="*/ 8512131 w 12193149"/>
              <a:gd name="connsiteY77" fmla="*/ 1935163 h 2344739"/>
              <a:gd name="connsiteX78" fmla="*/ 8507315 w 12193149"/>
              <a:gd name="connsiteY78" fmla="*/ 1938164 h 2344739"/>
              <a:gd name="connsiteX79" fmla="*/ 8499116 w 12193149"/>
              <a:gd name="connsiteY79" fmla="*/ 1940902 h 2344739"/>
              <a:gd name="connsiteX80" fmla="*/ 8498742 w 12193149"/>
              <a:gd name="connsiteY80" fmla="*/ 1940723 h 2344739"/>
              <a:gd name="connsiteX81" fmla="*/ 8491397 w 12193149"/>
              <a:gd name="connsiteY81" fmla="*/ 1943773 h 2344739"/>
              <a:gd name="connsiteX82" fmla="*/ 8368330 w 12193149"/>
              <a:gd name="connsiteY82" fmla="*/ 1957815 h 2344739"/>
              <a:gd name="connsiteX83" fmla="*/ 8354947 w 12193149"/>
              <a:gd name="connsiteY83" fmla="*/ 1958009 h 2344739"/>
              <a:gd name="connsiteX84" fmla="*/ 8321252 w 12193149"/>
              <a:gd name="connsiteY84" fmla="*/ 1974587 h 2344739"/>
              <a:gd name="connsiteX85" fmla="*/ 8315581 w 12193149"/>
              <a:gd name="connsiteY85" fmla="*/ 1974913 h 2344739"/>
              <a:gd name="connsiteX86" fmla="*/ 8296322 w 12193149"/>
              <a:gd name="connsiteY86" fmla="*/ 1988808 h 2344739"/>
              <a:gd name="connsiteX87" fmla="*/ 8285424 w 12193149"/>
              <a:gd name="connsiteY87" fmla="*/ 1994631 h 2344739"/>
              <a:gd name="connsiteX88" fmla="*/ 8284298 w 12193149"/>
              <a:gd name="connsiteY88" fmla="*/ 1999074 h 2344739"/>
              <a:gd name="connsiteX89" fmla="*/ 8267224 w 12193149"/>
              <a:gd name="connsiteY89" fmla="*/ 2006249 h 2344739"/>
              <a:gd name="connsiteX90" fmla="*/ 8264525 w 12193149"/>
              <a:gd name="connsiteY90" fmla="*/ 2006019 h 2344739"/>
              <a:gd name="connsiteX91" fmla="*/ 8253181 w 12193149"/>
              <a:gd name="connsiteY91" fmla="*/ 2015862 h 2344739"/>
              <a:gd name="connsiteX92" fmla="*/ 8246982 w 12193149"/>
              <a:gd name="connsiteY92" fmla="*/ 2028854 h 2344739"/>
              <a:gd name="connsiteX93" fmla="*/ 8091420 w 12193149"/>
              <a:gd name="connsiteY93" fmla="*/ 2075015 h 2344739"/>
              <a:gd name="connsiteX94" fmla="*/ 7906555 w 12193149"/>
              <a:gd name="connsiteY94" fmla="*/ 2116988 h 2344739"/>
              <a:gd name="connsiteX95" fmla="*/ 7719893 w 12193149"/>
              <a:gd name="connsiteY95" fmla="*/ 2142703 h 2344739"/>
              <a:gd name="connsiteX96" fmla="*/ 7615495 w 12193149"/>
              <a:gd name="connsiteY96" fmla="*/ 2139232 h 2344739"/>
              <a:gd name="connsiteX97" fmla="*/ 7528691 w 12193149"/>
              <a:gd name="connsiteY97" fmla="*/ 2145060 h 2344739"/>
              <a:gd name="connsiteX98" fmla="*/ 7520719 w 12193149"/>
              <a:gd name="connsiteY98" fmla="*/ 2147613 h 2344739"/>
              <a:gd name="connsiteX99" fmla="*/ 7508559 w 12193149"/>
              <a:gd name="connsiteY99" fmla="*/ 2148948 h 2344739"/>
              <a:gd name="connsiteX100" fmla="*/ 7508188 w 12193149"/>
              <a:gd name="connsiteY100" fmla="*/ 2148621 h 2344739"/>
              <a:gd name="connsiteX101" fmla="*/ 7496943 w 12193149"/>
              <a:gd name="connsiteY101" fmla="*/ 2150573 h 2344739"/>
              <a:gd name="connsiteX102" fmla="*/ 7219707 w 12193149"/>
              <a:gd name="connsiteY102" fmla="*/ 2156680 h 2344739"/>
              <a:gd name="connsiteX103" fmla="*/ 7202249 w 12193149"/>
              <a:gd name="connsiteY103" fmla="*/ 2161230 h 2344739"/>
              <a:gd name="connsiteX104" fmla="*/ 7198152 w 12193149"/>
              <a:gd name="connsiteY104" fmla="*/ 2166588 h 2344739"/>
              <a:gd name="connsiteX105" fmla="*/ 7171956 w 12193149"/>
              <a:gd name="connsiteY105" fmla="*/ 2171236 h 2344739"/>
              <a:gd name="connsiteX106" fmla="*/ 7098136 w 12193149"/>
              <a:gd name="connsiteY106" fmla="*/ 2183464 h 2344739"/>
              <a:gd name="connsiteX107" fmla="*/ 7019644 w 12193149"/>
              <a:gd name="connsiteY107" fmla="*/ 2183090 h 2344739"/>
              <a:gd name="connsiteX108" fmla="*/ 6905294 w 12193149"/>
              <a:gd name="connsiteY108" fmla="*/ 2212596 h 2344739"/>
              <a:gd name="connsiteX109" fmla="*/ 6709370 w 12193149"/>
              <a:gd name="connsiteY109" fmla="*/ 2240551 h 2344739"/>
              <a:gd name="connsiteX110" fmla="*/ 6550602 w 12193149"/>
              <a:gd name="connsiteY110" fmla="*/ 2269327 h 2344739"/>
              <a:gd name="connsiteX111" fmla="*/ 6318708 w 12193149"/>
              <a:gd name="connsiteY111" fmla="*/ 2316127 h 2344739"/>
              <a:gd name="connsiteX112" fmla="*/ 6169822 w 12193149"/>
              <a:gd name="connsiteY112" fmla="*/ 2318214 h 2344739"/>
              <a:gd name="connsiteX113" fmla="*/ 6074996 w 12193149"/>
              <a:gd name="connsiteY113" fmla="*/ 2338676 h 2344739"/>
              <a:gd name="connsiteX114" fmla="*/ 6069677 w 12193149"/>
              <a:gd name="connsiteY114" fmla="*/ 2337139 h 2344739"/>
              <a:gd name="connsiteX115" fmla="*/ 6049786 w 12193149"/>
              <a:gd name="connsiteY115" fmla="*/ 2337822 h 2344739"/>
              <a:gd name="connsiteX116" fmla="*/ 6042433 w 12193149"/>
              <a:gd name="connsiteY116" fmla="*/ 2329473 h 2344739"/>
              <a:gd name="connsiteX117" fmla="*/ 6011238 w 12193149"/>
              <a:gd name="connsiteY117" fmla="*/ 2324380 h 2344739"/>
              <a:gd name="connsiteX118" fmla="*/ 5958523 w 12193149"/>
              <a:gd name="connsiteY118" fmla="*/ 2328024 h 2344739"/>
              <a:gd name="connsiteX119" fmla="*/ 5760067 w 12193149"/>
              <a:gd name="connsiteY119" fmla="*/ 2343716 h 2344739"/>
              <a:gd name="connsiteX120" fmla="*/ 5628108 w 12193149"/>
              <a:gd name="connsiteY120" fmla="*/ 2344739 h 2344739"/>
              <a:gd name="connsiteX121" fmla="*/ 5472054 w 12193149"/>
              <a:gd name="connsiteY121" fmla="*/ 2330719 h 2344739"/>
              <a:gd name="connsiteX122" fmla="*/ 5433909 w 12193149"/>
              <a:gd name="connsiteY122" fmla="*/ 2319466 h 2344739"/>
              <a:gd name="connsiteX123" fmla="*/ 5382817 w 12193149"/>
              <a:gd name="connsiteY123" fmla="*/ 2301764 h 2344739"/>
              <a:gd name="connsiteX124" fmla="*/ 5262912 w 12193149"/>
              <a:gd name="connsiteY124" fmla="*/ 2281347 h 2344739"/>
              <a:gd name="connsiteX125" fmla="*/ 5224109 w 12193149"/>
              <a:gd name="connsiteY125" fmla="*/ 2270223 h 2344739"/>
              <a:gd name="connsiteX126" fmla="*/ 5175808 w 12193149"/>
              <a:gd name="connsiteY126" fmla="*/ 2267233 h 2344739"/>
              <a:gd name="connsiteX127" fmla="*/ 5157702 w 12193149"/>
              <a:gd name="connsiteY127" fmla="*/ 2260010 h 2344739"/>
              <a:gd name="connsiteX128" fmla="*/ 5143747 w 12193149"/>
              <a:gd name="connsiteY128" fmla="*/ 2256610 h 2344739"/>
              <a:gd name="connsiteX129" fmla="*/ 5140744 w 12193149"/>
              <a:gd name="connsiteY129" fmla="*/ 2254509 h 2344739"/>
              <a:gd name="connsiteX130" fmla="*/ 5122807 w 12193149"/>
              <a:gd name="connsiteY130" fmla="*/ 2243656 h 2344739"/>
              <a:gd name="connsiteX131" fmla="*/ 5066938 w 12193149"/>
              <a:gd name="connsiteY131" fmla="*/ 2250227 h 2344739"/>
              <a:gd name="connsiteX132" fmla="*/ 5012662 w 12193149"/>
              <a:gd name="connsiteY132" fmla="*/ 2233846 h 2344739"/>
              <a:gd name="connsiteX133" fmla="*/ 4841589 w 12193149"/>
              <a:gd name="connsiteY133" fmla="*/ 2209829 h 2344739"/>
              <a:gd name="connsiteX134" fmla="*/ 4763595 w 12193149"/>
              <a:gd name="connsiteY134" fmla="*/ 2182061 h 2344739"/>
              <a:gd name="connsiteX135" fmla="*/ 4724334 w 12193149"/>
              <a:gd name="connsiteY135" fmla="*/ 2173047 h 2344739"/>
              <a:gd name="connsiteX136" fmla="*/ 4722324 w 12193149"/>
              <a:gd name="connsiteY136" fmla="*/ 2172298 h 2344739"/>
              <a:gd name="connsiteX137" fmla="*/ 4723259 w 12193149"/>
              <a:gd name="connsiteY137" fmla="*/ 2172087 h 2344739"/>
              <a:gd name="connsiteX138" fmla="*/ 4718350 w 12193149"/>
              <a:gd name="connsiteY138" fmla="*/ 2170817 h 2344739"/>
              <a:gd name="connsiteX139" fmla="*/ 4722324 w 12193149"/>
              <a:gd name="connsiteY139" fmla="*/ 2172298 h 2344739"/>
              <a:gd name="connsiteX140" fmla="*/ 4716674 w 12193149"/>
              <a:gd name="connsiteY140" fmla="*/ 2173573 h 2344739"/>
              <a:gd name="connsiteX141" fmla="*/ 4516962 w 12193149"/>
              <a:gd name="connsiteY141" fmla="*/ 2163671 h 2344739"/>
              <a:gd name="connsiteX142" fmla="*/ 4429691 w 12193149"/>
              <a:gd name="connsiteY142" fmla="*/ 2153020 h 2344739"/>
              <a:gd name="connsiteX143" fmla="*/ 4364023 w 12193149"/>
              <a:gd name="connsiteY143" fmla="*/ 2151674 h 2344739"/>
              <a:gd name="connsiteX144" fmla="*/ 4318114 w 12193149"/>
              <a:gd name="connsiteY144" fmla="*/ 2158289 h 2344739"/>
              <a:gd name="connsiteX145" fmla="*/ 4316258 w 12193149"/>
              <a:gd name="connsiteY145" fmla="*/ 2156948 h 2344739"/>
              <a:gd name="connsiteX146" fmla="*/ 4296292 w 12193149"/>
              <a:gd name="connsiteY146" fmla="*/ 2155069 h 2344739"/>
              <a:gd name="connsiteX147" fmla="*/ 4291212 w 12193149"/>
              <a:gd name="connsiteY147" fmla="*/ 2157986 h 2344739"/>
              <a:gd name="connsiteX148" fmla="*/ 4277290 w 12193149"/>
              <a:gd name="connsiteY148" fmla="*/ 2157740 h 2344739"/>
              <a:gd name="connsiteX149" fmla="*/ 4249265 w 12193149"/>
              <a:gd name="connsiteY149" fmla="*/ 2160064 h 2344739"/>
              <a:gd name="connsiteX150" fmla="*/ 4203199 w 12193149"/>
              <a:gd name="connsiteY150" fmla="*/ 2157269 h 2344739"/>
              <a:gd name="connsiteX151" fmla="*/ 4202893 w 12193149"/>
              <a:gd name="connsiteY151" fmla="*/ 2156010 h 2344739"/>
              <a:gd name="connsiteX152" fmla="*/ 4192396 w 12193149"/>
              <a:gd name="connsiteY152" fmla="*/ 2150376 h 2344739"/>
              <a:gd name="connsiteX153" fmla="*/ 4143893 w 12193149"/>
              <a:gd name="connsiteY153" fmla="*/ 2134511 h 2344739"/>
              <a:gd name="connsiteX154" fmla="*/ 4084245 w 12193149"/>
              <a:gd name="connsiteY154" fmla="*/ 2107978 h 2344739"/>
              <a:gd name="connsiteX155" fmla="*/ 4075694 w 12193149"/>
              <a:gd name="connsiteY155" fmla="*/ 2107143 h 2344739"/>
              <a:gd name="connsiteX156" fmla="*/ 4075575 w 12193149"/>
              <a:gd name="connsiteY156" fmla="*/ 2106844 h 2344739"/>
              <a:gd name="connsiteX157" fmla="*/ 4066658 w 12193149"/>
              <a:gd name="connsiteY157" fmla="*/ 2105400 h 2344739"/>
              <a:gd name="connsiteX158" fmla="*/ 4060102 w 12193149"/>
              <a:gd name="connsiteY158" fmla="*/ 2105618 h 2344739"/>
              <a:gd name="connsiteX159" fmla="*/ 4043512 w 12193149"/>
              <a:gd name="connsiteY159" fmla="*/ 2103997 h 2344739"/>
              <a:gd name="connsiteX160" fmla="*/ 4038145 w 12193149"/>
              <a:gd name="connsiteY160" fmla="*/ 2101563 h 2344739"/>
              <a:gd name="connsiteX161" fmla="*/ 4036511 w 12193149"/>
              <a:gd name="connsiteY161" fmla="*/ 2097896 h 2344739"/>
              <a:gd name="connsiteX162" fmla="*/ 4034926 w 12193149"/>
              <a:gd name="connsiteY162" fmla="*/ 2098131 h 2344739"/>
              <a:gd name="connsiteX163" fmla="*/ 4005686 w 12193149"/>
              <a:gd name="connsiteY163" fmla="*/ 2085563 h 2344739"/>
              <a:gd name="connsiteX164" fmla="*/ 3937994 w 12193149"/>
              <a:gd name="connsiteY164" fmla="*/ 2068106 h 2344739"/>
              <a:gd name="connsiteX165" fmla="*/ 3898423 w 12193149"/>
              <a:gd name="connsiteY165" fmla="*/ 2062451 h 2344739"/>
              <a:gd name="connsiteX166" fmla="*/ 3790908 w 12193149"/>
              <a:gd name="connsiteY166" fmla="*/ 2042213 h 2344739"/>
              <a:gd name="connsiteX167" fmla="*/ 3683661 w 12193149"/>
              <a:gd name="connsiteY167" fmla="*/ 2018290 h 2344739"/>
              <a:gd name="connsiteX168" fmla="*/ 3611183 w 12193149"/>
              <a:gd name="connsiteY168" fmla="*/ 1986019 h 2344739"/>
              <a:gd name="connsiteX169" fmla="*/ 3605003 w 12193149"/>
              <a:gd name="connsiteY169" fmla="*/ 1987381 h 2344739"/>
              <a:gd name="connsiteX170" fmla="*/ 3595884 w 12193149"/>
              <a:gd name="connsiteY170" fmla="*/ 1987545 h 2344739"/>
              <a:gd name="connsiteX171" fmla="*/ 3595649 w 12193149"/>
              <a:gd name="connsiteY171" fmla="*/ 1987276 h 2344739"/>
              <a:gd name="connsiteX172" fmla="*/ 3587126 w 12193149"/>
              <a:gd name="connsiteY172" fmla="*/ 1987966 h 2344739"/>
              <a:gd name="connsiteX173" fmla="*/ 3537283 w 12193149"/>
              <a:gd name="connsiteY173" fmla="*/ 1978267 h 2344739"/>
              <a:gd name="connsiteX174" fmla="*/ 3474371 w 12193149"/>
              <a:gd name="connsiteY174" fmla="*/ 1974606 h 2344739"/>
              <a:gd name="connsiteX175" fmla="*/ 3401876 w 12193149"/>
              <a:gd name="connsiteY175" fmla="*/ 1962558 h 2344739"/>
              <a:gd name="connsiteX176" fmla="*/ 3365036 w 12193149"/>
              <a:gd name="connsiteY176" fmla="*/ 1979510 h 2344739"/>
              <a:gd name="connsiteX177" fmla="*/ 3345174 w 12193149"/>
              <a:gd name="connsiteY177" fmla="*/ 1981192 h 2344739"/>
              <a:gd name="connsiteX178" fmla="*/ 3342846 w 12193149"/>
              <a:gd name="connsiteY178" fmla="*/ 1980217 h 2344739"/>
              <a:gd name="connsiteX179" fmla="*/ 3263504 w 12193149"/>
              <a:gd name="connsiteY179" fmla="*/ 1986094 h 2344739"/>
              <a:gd name="connsiteX180" fmla="*/ 3143704 w 12193149"/>
              <a:gd name="connsiteY180" fmla="*/ 1993869 h 2344739"/>
              <a:gd name="connsiteX181" fmla="*/ 3031439 w 12193149"/>
              <a:gd name="connsiteY181" fmla="*/ 1996512 h 2344739"/>
              <a:gd name="connsiteX182" fmla="*/ 2782717 w 12193149"/>
              <a:gd name="connsiteY182" fmla="*/ 2018333 h 2344739"/>
              <a:gd name="connsiteX183" fmla="*/ 2647675 w 12193149"/>
              <a:gd name="connsiteY183" fmla="*/ 2028869 h 2344739"/>
              <a:gd name="connsiteX184" fmla="*/ 2569176 w 12193149"/>
              <a:gd name="connsiteY184" fmla="*/ 2002628 h 2344739"/>
              <a:gd name="connsiteX185" fmla="*/ 2444403 w 12193149"/>
              <a:gd name="connsiteY185" fmla="*/ 2016529 h 2344739"/>
              <a:gd name="connsiteX186" fmla="*/ 2316260 w 12193149"/>
              <a:gd name="connsiteY186" fmla="*/ 2024996 h 2344739"/>
              <a:gd name="connsiteX187" fmla="*/ 2209726 w 12193149"/>
              <a:gd name="connsiteY187" fmla="*/ 2019763 h 2344739"/>
              <a:gd name="connsiteX188" fmla="*/ 2095813 w 12193149"/>
              <a:gd name="connsiteY188" fmla="*/ 2003052 h 2344739"/>
              <a:gd name="connsiteX189" fmla="*/ 1998504 w 12193149"/>
              <a:gd name="connsiteY189" fmla="*/ 1995032 h 2344739"/>
              <a:gd name="connsiteX190" fmla="*/ 1929320 w 12193149"/>
              <a:gd name="connsiteY190" fmla="*/ 2016977 h 2344739"/>
              <a:gd name="connsiteX191" fmla="*/ 1922798 w 12193149"/>
              <a:gd name="connsiteY191" fmla="*/ 2012146 h 2344739"/>
              <a:gd name="connsiteX192" fmla="*/ 1874228 w 12193149"/>
              <a:gd name="connsiteY192" fmla="*/ 2013741 h 2344739"/>
              <a:gd name="connsiteX193" fmla="*/ 1787803 w 12193149"/>
              <a:gd name="connsiteY193" fmla="*/ 2041363 h 2344739"/>
              <a:gd name="connsiteX194" fmla="*/ 1739352 w 12193149"/>
              <a:gd name="connsiteY194" fmla="*/ 2036312 h 2344739"/>
              <a:gd name="connsiteX195" fmla="*/ 1676219 w 12193149"/>
              <a:gd name="connsiteY195" fmla="*/ 2019963 h 2344739"/>
              <a:gd name="connsiteX196" fmla="*/ 1609817 w 12193149"/>
              <a:gd name="connsiteY196" fmla="*/ 2013066 h 2344739"/>
              <a:gd name="connsiteX197" fmla="*/ 1497258 w 12193149"/>
              <a:gd name="connsiteY197" fmla="*/ 1987476 h 2344739"/>
              <a:gd name="connsiteX198" fmla="*/ 1151127 w 12193149"/>
              <a:gd name="connsiteY198" fmla="*/ 1938041 h 2344739"/>
              <a:gd name="connsiteX199" fmla="*/ 859417 w 12193149"/>
              <a:gd name="connsiteY199" fmla="*/ 1928608 h 2344739"/>
              <a:gd name="connsiteX200" fmla="*/ 838688 w 12193149"/>
              <a:gd name="connsiteY200" fmla="*/ 1929821 h 2344739"/>
              <a:gd name="connsiteX201" fmla="*/ 817957 w 12193149"/>
              <a:gd name="connsiteY201" fmla="*/ 1927857 h 2344739"/>
              <a:gd name="connsiteX202" fmla="*/ 812654 w 12193149"/>
              <a:gd name="connsiteY202" fmla="*/ 1930751 h 2344739"/>
              <a:gd name="connsiteX203" fmla="*/ 721195 w 12193149"/>
              <a:gd name="connsiteY203" fmla="*/ 1929661 h 2344739"/>
              <a:gd name="connsiteX204" fmla="*/ 720890 w 12193149"/>
              <a:gd name="connsiteY204" fmla="*/ 1928399 h 2344739"/>
              <a:gd name="connsiteX205" fmla="*/ 710023 w 12193149"/>
              <a:gd name="connsiteY205" fmla="*/ 1922722 h 2344739"/>
              <a:gd name="connsiteX206" fmla="*/ 597940 w 12193149"/>
              <a:gd name="connsiteY206" fmla="*/ 1879864 h 2344739"/>
              <a:gd name="connsiteX207" fmla="*/ 579683 w 12193149"/>
              <a:gd name="connsiteY207" fmla="*/ 1877212 h 2344739"/>
              <a:gd name="connsiteX208" fmla="*/ 572865 w 12193149"/>
              <a:gd name="connsiteY208" fmla="*/ 1877401 h 2344739"/>
              <a:gd name="connsiteX209" fmla="*/ 446247 w 12193149"/>
              <a:gd name="connsiteY209" fmla="*/ 1839371 h 2344739"/>
              <a:gd name="connsiteX210" fmla="*/ 405163 w 12193149"/>
              <a:gd name="connsiteY210" fmla="*/ 1833548 h 2344739"/>
              <a:gd name="connsiteX211" fmla="*/ 293583 w 12193149"/>
              <a:gd name="connsiteY211" fmla="*/ 1812852 h 2344739"/>
              <a:gd name="connsiteX212" fmla="*/ 119529 w 12193149"/>
              <a:gd name="connsiteY212" fmla="*/ 1761047 h 2344739"/>
              <a:gd name="connsiteX213" fmla="*/ 16674 w 12193149"/>
              <a:gd name="connsiteY213" fmla="*/ 1758191 h 2344739"/>
              <a:gd name="connsiteX214" fmla="*/ 1150 w 12193149"/>
              <a:gd name="connsiteY214" fmla="*/ 1752722 h 2344739"/>
              <a:gd name="connsiteX215" fmla="*/ 1148 w 12193149"/>
              <a:gd name="connsiteY215" fmla="*/ 222213 h 2344739"/>
              <a:gd name="connsiteX216" fmla="*/ 1148 w 12193149"/>
              <a:gd name="connsiteY216" fmla="*/ 0 h 2344739"/>
              <a:gd name="connsiteX0" fmla="*/ 1148 w 12193149"/>
              <a:gd name="connsiteY0" fmla="*/ 818782 h 3163521"/>
              <a:gd name="connsiteX1" fmla="*/ 12181789 w 12193149"/>
              <a:gd name="connsiteY1" fmla="*/ 0 h 3163521"/>
              <a:gd name="connsiteX2" fmla="*/ 12193149 w 12193149"/>
              <a:gd name="connsiteY2" fmla="*/ 1398521 h 3163521"/>
              <a:gd name="connsiteX3" fmla="*/ 12185986 w 12193149"/>
              <a:gd name="connsiteY3" fmla="*/ 1402971 h 3163521"/>
              <a:gd name="connsiteX4" fmla="*/ 12156363 w 12193149"/>
              <a:gd name="connsiteY4" fmla="*/ 1416148 h 3163521"/>
              <a:gd name="connsiteX5" fmla="*/ 12139215 w 12193149"/>
              <a:gd name="connsiteY5" fmla="*/ 1441961 h 3163521"/>
              <a:gd name="connsiteX6" fmla="*/ 12126327 w 12193149"/>
              <a:gd name="connsiteY6" fmla="*/ 1443472 h 3163521"/>
              <a:gd name="connsiteX7" fmla="*/ 12124007 w 12193149"/>
              <a:gd name="connsiteY7" fmla="*/ 1443576 h 3163521"/>
              <a:gd name="connsiteX8" fmla="*/ 12116854 w 12193149"/>
              <a:gd name="connsiteY8" fmla="*/ 1447390 h 3163521"/>
              <a:gd name="connsiteX9" fmla="*/ 12099497 w 12193149"/>
              <a:gd name="connsiteY9" fmla="*/ 1446921 h 3163521"/>
              <a:gd name="connsiteX10" fmla="*/ 12087073 w 12193149"/>
              <a:gd name="connsiteY10" fmla="*/ 1455123 h 3163521"/>
              <a:gd name="connsiteX11" fmla="*/ 12031073 w 12193149"/>
              <a:gd name="connsiteY11" fmla="*/ 1498791 h 3163521"/>
              <a:gd name="connsiteX12" fmla="*/ 11995833 w 12193149"/>
              <a:gd name="connsiteY12" fmla="*/ 1522240 h 3163521"/>
              <a:gd name="connsiteX13" fmla="*/ 11979717 w 12193149"/>
              <a:gd name="connsiteY13" fmla="*/ 1526943 h 3163521"/>
              <a:gd name="connsiteX14" fmla="*/ 11959046 w 12193149"/>
              <a:gd name="connsiteY14" fmla="*/ 1536340 h 3163521"/>
              <a:gd name="connsiteX15" fmla="*/ 11920454 w 12193149"/>
              <a:gd name="connsiteY15" fmla="*/ 1549665 h 3163521"/>
              <a:gd name="connsiteX16" fmla="*/ 11903656 w 12193149"/>
              <a:gd name="connsiteY16" fmla="*/ 1561208 h 3163521"/>
              <a:gd name="connsiteX17" fmla="*/ 11895048 w 12193149"/>
              <a:gd name="connsiteY17" fmla="*/ 1563573 h 3163521"/>
              <a:gd name="connsiteX18" fmla="*/ 11891968 w 12193149"/>
              <a:gd name="connsiteY18" fmla="*/ 1574511 h 3163521"/>
              <a:gd name="connsiteX19" fmla="*/ 11870776 w 12193149"/>
              <a:gd name="connsiteY19" fmla="*/ 1596598 h 3163521"/>
              <a:gd name="connsiteX20" fmla="*/ 11813376 w 12193149"/>
              <a:gd name="connsiteY20" fmla="*/ 1616441 h 3163521"/>
              <a:gd name="connsiteX21" fmla="*/ 11590693 w 12193149"/>
              <a:gd name="connsiteY21" fmla="*/ 1782559 h 3163521"/>
              <a:gd name="connsiteX22" fmla="*/ 11506817 w 12193149"/>
              <a:gd name="connsiteY22" fmla="*/ 1852405 h 3163521"/>
              <a:gd name="connsiteX23" fmla="*/ 11280332 w 12193149"/>
              <a:gd name="connsiteY23" fmla="*/ 2042353 h 3163521"/>
              <a:gd name="connsiteX24" fmla="*/ 11228309 w 12193149"/>
              <a:gd name="connsiteY24" fmla="*/ 2095018 h 3163521"/>
              <a:gd name="connsiteX25" fmla="*/ 11218087 w 12193149"/>
              <a:gd name="connsiteY25" fmla="*/ 2094743 h 3163521"/>
              <a:gd name="connsiteX26" fmla="*/ 11217184 w 12193149"/>
              <a:gd name="connsiteY26" fmla="*/ 2093800 h 3163521"/>
              <a:gd name="connsiteX27" fmla="*/ 11188885 w 12193149"/>
              <a:gd name="connsiteY27" fmla="*/ 2111165 h 3163521"/>
              <a:gd name="connsiteX28" fmla="*/ 11184501 w 12193149"/>
              <a:gd name="connsiteY28" fmla="*/ 2111307 h 3163521"/>
              <a:gd name="connsiteX29" fmla="*/ 11166854 w 12193149"/>
              <a:gd name="connsiteY29" fmla="*/ 2125394 h 3163521"/>
              <a:gd name="connsiteX30" fmla="*/ 11157311 w 12193149"/>
              <a:gd name="connsiteY30" fmla="*/ 2131196 h 3163521"/>
              <a:gd name="connsiteX31" fmla="*/ 11155496 w 12193149"/>
              <a:gd name="connsiteY31" fmla="*/ 2135879 h 3163521"/>
              <a:gd name="connsiteX32" fmla="*/ 11140961 w 12193149"/>
              <a:gd name="connsiteY32" fmla="*/ 2142897 h 3163521"/>
              <a:gd name="connsiteX33" fmla="*/ 11138961 w 12193149"/>
              <a:gd name="connsiteY33" fmla="*/ 2142554 h 3163521"/>
              <a:gd name="connsiteX34" fmla="*/ 11128208 w 12193149"/>
              <a:gd name="connsiteY34" fmla="*/ 2152614 h 3163521"/>
              <a:gd name="connsiteX35" fmla="*/ 11120691 w 12193149"/>
              <a:gd name="connsiteY35" fmla="*/ 2166206 h 3163521"/>
              <a:gd name="connsiteX36" fmla="*/ 10894683 w 12193149"/>
              <a:gd name="connsiteY36" fmla="*/ 2292181 h 3163521"/>
              <a:gd name="connsiteX37" fmla="*/ 10773300 w 12193149"/>
              <a:gd name="connsiteY37" fmla="*/ 2341973 h 3163521"/>
              <a:gd name="connsiteX38" fmla="*/ 10627668 w 12193149"/>
              <a:gd name="connsiteY38" fmla="*/ 2378011 h 3163521"/>
              <a:gd name="connsiteX39" fmla="*/ 10581895 w 12193149"/>
              <a:gd name="connsiteY39" fmla="*/ 2387471 h 3163521"/>
              <a:gd name="connsiteX40" fmla="*/ 10547790 w 12193149"/>
              <a:gd name="connsiteY40" fmla="*/ 2417205 h 3163521"/>
              <a:gd name="connsiteX41" fmla="*/ 10529643 w 12193149"/>
              <a:gd name="connsiteY41" fmla="*/ 2415689 h 3163521"/>
              <a:gd name="connsiteX42" fmla="*/ 10526446 w 12193149"/>
              <a:gd name="connsiteY42" fmla="*/ 2415193 h 3163521"/>
              <a:gd name="connsiteX43" fmla="*/ 10515129 w 12193149"/>
              <a:gd name="connsiteY43" fmla="*/ 2418319 h 3163521"/>
              <a:gd name="connsiteX44" fmla="*/ 10491735 w 12193149"/>
              <a:gd name="connsiteY44" fmla="*/ 2412938 h 3163521"/>
              <a:gd name="connsiteX45" fmla="*/ 10471418 w 12193149"/>
              <a:gd name="connsiteY45" fmla="*/ 2420475 h 3163521"/>
              <a:gd name="connsiteX46" fmla="*/ 10377042 w 12193149"/>
              <a:gd name="connsiteY46" fmla="*/ 2463380 h 3163521"/>
              <a:gd name="connsiteX47" fmla="*/ 10319338 w 12193149"/>
              <a:gd name="connsiteY47" fmla="*/ 2485003 h 3163521"/>
              <a:gd name="connsiteX48" fmla="*/ 10295467 w 12193149"/>
              <a:gd name="connsiteY48" fmla="*/ 2486861 h 3163521"/>
              <a:gd name="connsiteX49" fmla="*/ 10263443 w 12193149"/>
              <a:gd name="connsiteY49" fmla="*/ 2493730 h 3163521"/>
              <a:gd name="connsiteX50" fmla="*/ 10205418 w 12193149"/>
              <a:gd name="connsiteY50" fmla="*/ 2500931 h 3163521"/>
              <a:gd name="connsiteX51" fmla="*/ 10177759 w 12193149"/>
              <a:gd name="connsiteY51" fmla="*/ 2511725 h 3163521"/>
              <a:gd name="connsiteX52" fmla="*/ 10165070 w 12193149"/>
              <a:gd name="connsiteY52" fmla="*/ 2512521 h 3163521"/>
              <a:gd name="connsiteX53" fmla="*/ 10156308 w 12193149"/>
              <a:gd name="connsiteY53" fmla="*/ 2526269 h 3163521"/>
              <a:gd name="connsiteX54" fmla="*/ 10118267 w 12193149"/>
              <a:gd name="connsiteY54" fmla="*/ 2549924 h 3163521"/>
              <a:gd name="connsiteX55" fmla="*/ 10083317 w 12193149"/>
              <a:gd name="connsiteY55" fmla="*/ 2562078 h 3163521"/>
              <a:gd name="connsiteX56" fmla="*/ 10040388 w 12193149"/>
              <a:gd name="connsiteY56" fmla="*/ 2560414 h 3163521"/>
              <a:gd name="connsiteX57" fmla="*/ 9961167 w 12193149"/>
              <a:gd name="connsiteY57" fmla="*/ 2575929 h 3163521"/>
              <a:gd name="connsiteX58" fmla="*/ 9848940 w 12193149"/>
              <a:gd name="connsiteY58" fmla="*/ 2582697 h 3163521"/>
              <a:gd name="connsiteX59" fmla="*/ 9729457 w 12193149"/>
              <a:gd name="connsiteY59" fmla="*/ 2602904 h 3163521"/>
              <a:gd name="connsiteX60" fmla="*/ 9613704 w 12193149"/>
              <a:gd name="connsiteY60" fmla="*/ 2631153 h 3163521"/>
              <a:gd name="connsiteX61" fmla="*/ 9338590 w 12193149"/>
              <a:gd name="connsiteY61" fmla="*/ 2688075 h 3163521"/>
              <a:gd name="connsiteX62" fmla="*/ 9232518 w 12193149"/>
              <a:gd name="connsiteY62" fmla="*/ 2711931 h 3163521"/>
              <a:gd name="connsiteX63" fmla="*/ 9156690 w 12193149"/>
              <a:gd name="connsiteY63" fmla="*/ 2722010 h 3163521"/>
              <a:gd name="connsiteX64" fmla="*/ 9054601 w 12193149"/>
              <a:gd name="connsiteY64" fmla="*/ 2729537 h 3163521"/>
              <a:gd name="connsiteX65" fmla="*/ 9006634 w 12193149"/>
              <a:gd name="connsiteY65" fmla="*/ 2732822 h 3163521"/>
              <a:gd name="connsiteX66" fmla="*/ 9006349 w 12193149"/>
              <a:gd name="connsiteY66" fmla="*/ 2732582 h 3163521"/>
              <a:gd name="connsiteX67" fmla="*/ 8997380 w 12193149"/>
              <a:gd name="connsiteY67" fmla="*/ 2733793 h 3163521"/>
              <a:gd name="connsiteX68" fmla="*/ 8991542 w 12193149"/>
              <a:gd name="connsiteY68" fmla="*/ 2735854 h 3163521"/>
              <a:gd name="connsiteX69" fmla="*/ 8975485 w 12193149"/>
              <a:gd name="connsiteY69" fmla="*/ 2739080 h 3163521"/>
              <a:gd name="connsiteX70" fmla="*/ 8969159 w 12193149"/>
              <a:gd name="connsiteY70" fmla="*/ 2738380 h 3163521"/>
              <a:gd name="connsiteX71" fmla="*/ 8964196 w 12193149"/>
              <a:gd name="connsiteY71" fmla="*/ 2736155 h 3163521"/>
              <a:gd name="connsiteX72" fmla="*/ 8930136 w 12193149"/>
              <a:gd name="connsiteY72" fmla="*/ 2732967 h 3163521"/>
              <a:gd name="connsiteX73" fmla="*/ 8753592 w 12193149"/>
              <a:gd name="connsiteY73" fmla="*/ 2752199 h 3163521"/>
              <a:gd name="connsiteX74" fmla="*/ 8708995 w 12193149"/>
              <a:gd name="connsiteY74" fmla="*/ 2754300 h 3163521"/>
              <a:gd name="connsiteX75" fmla="*/ 8597219 w 12193149"/>
              <a:gd name="connsiteY75" fmla="*/ 2762872 h 3163521"/>
              <a:gd name="connsiteX76" fmla="*/ 8526378 w 12193149"/>
              <a:gd name="connsiteY76" fmla="*/ 2748030 h 3163521"/>
              <a:gd name="connsiteX77" fmla="*/ 8512131 w 12193149"/>
              <a:gd name="connsiteY77" fmla="*/ 2753945 h 3163521"/>
              <a:gd name="connsiteX78" fmla="*/ 8507315 w 12193149"/>
              <a:gd name="connsiteY78" fmla="*/ 2756946 h 3163521"/>
              <a:gd name="connsiteX79" fmla="*/ 8499116 w 12193149"/>
              <a:gd name="connsiteY79" fmla="*/ 2759684 h 3163521"/>
              <a:gd name="connsiteX80" fmla="*/ 8498742 w 12193149"/>
              <a:gd name="connsiteY80" fmla="*/ 2759505 h 3163521"/>
              <a:gd name="connsiteX81" fmla="*/ 8491397 w 12193149"/>
              <a:gd name="connsiteY81" fmla="*/ 2762555 h 3163521"/>
              <a:gd name="connsiteX82" fmla="*/ 8368330 w 12193149"/>
              <a:gd name="connsiteY82" fmla="*/ 2776597 h 3163521"/>
              <a:gd name="connsiteX83" fmla="*/ 8354947 w 12193149"/>
              <a:gd name="connsiteY83" fmla="*/ 2776791 h 3163521"/>
              <a:gd name="connsiteX84" fmla="*/ 8321252 w 12193149"/>
              <a:gd name="connsiteY84" fmla="*/ 2793369 h 3163521"/>
              <a:gd name="connsiteX85" fmla="*/ 8315581 w 12193149"/>
              <a:gd name="connsiteY85" fmla="*/ 2793695 h 3163521"/>
              <a:gd name="connsiteX86" fmla="*/ 8296322 w 12193149"/>
              <a:gd name="connsiteY86" fmla="*/ 2807590 h 3163521"/>
              <a:gd name="connsiteX87" fmla="*/ 8285424 w 12193149"/>
              <a:gd name="connsiteY87" fmla="*/ 2813413 h 3163521"/>
              <a:gd name="connsiteX88" fmla="*/ 8284298 w 12193149"/>
              <a:gd name="connsiteY88" fmla="*/ 2817856 h 3163521"/>
              <a:gd name="connsiteX89" fmla="*/ 8267224 w 12193149"/>
              <a:gd name="connsiteY89" fmla="*/ 2825031 h 3163521"/>
              <a:gd name="connsiteX90" fmla="*/ 8264525 w 12193149"/>
              <a:gd name="connsiteY90" fmla="*/ 2824801 h 3163521"/>
              <a:gd name="connsiteX91" fmla="*/ 8253181 w 12193149"/>
              <a:gd name="connsiteY91" fmla="*/ 2834644 h 3163521"/>
              <a:gd name="connsiteX92" fmla="*/ 8246982 w 12193149"/>
              <a:gd name="connsiteY92" fmla="*/ 2847636 h 3163521"/>
              <a:gd name="connsiteX93" fmla="*/ 8091420 w 12193149"/>
              <a:gd name="connsiteY93" fmla="*/ 2893797 h 3163521"/>
              <a:gd name="connsiteX94" fmla="*/ 7906555 w 12193149"/>
              <a:gd name="connsiteY94" fmla="*/ 2935770 h 3163521"/>
              <a:gd name="connsiteX95" fmla="*/ 7719893 w 12193149"/>
              <a:gd name="connsiteY95" fmla="*/ 2961485 h 3163521"/>
              <a:gd name="connsiteX96" fmla="*/ 7615495 w 12193149"/>
              <a:gd name="connsiteY96" fmla="*/ 2958014 h 3163521"/>
              <a:gd name="connsiteX97" fmla="*/ 7528691 w 12193149"/>
              <a:gd name="connsiteY97" fmla="*/ 2963842 h 3163521"/>
              <a:gd name="connsiteX98" fmla="*/ 7520719 w 12193149"/>
              <a:gd name="connsiteY98" fmla="*/ 2966395 h 3163521"/>
              <a:gd name="connsiteX99" fmla="*/ 7508559 w 12193149"/>
              <a:gd name="connsiteY99" fmla="*/ 2967730 h 3163521"/>
              <a:gd name="connsiteX100" fmla="*/ 7508188 w 12193149"/>
              <a:gd name="connsiteY100" fmla="*/ 2967403 h 3163521"/>
              <a:gd name="connsiteX101" fmla="*/ 7496943 w 12193149"/>
              <a:gd name="connsiteY101" fmla="*/ 2969355 h 3163521"/>
              <a:gd name="connsiteX102" fmla="*/ 7219707 w 12193149"/>
              <a:gd name="connsiteY102" fmla="*/ 2975462 h 3163521"/>
              <a:gd name="connsiteX103" fmla="*/ 7202249 w 12193149"/>
              <a:gd name="connsiteY103" fmla="*/ 2980012 h 3163521"/>
              <a:gd name="connsiteX104" fmla="*/ 7198152 w 12193149"/>
              <a:gd name="connsiteY104" fmla="*/ 2985370 h 3163521"/>
              <a:gd name="connsiteX105" fmla="*/ 7171956 w 12193149"/>
              <a:gd name="connsiteY105" fmla="*/ 2990018 h 3163521"/>
              <a:gd name="connsiteX106" fmla="*/ 7098136 w 12193149"/>
              <a:gd name="connsiteY106" fmla="*/ 3002246 h 3163521"/>
              <a:gd name="connsiteX107" fmla="*/ 7019644 w 12193149"/>
              <a:gd name="connsiteY107" fmla="*/ 3001872 h 3163521"/>
              <a:gd name="connsiteX108" fmla="*/ 6905294 w 12193149"/>
              <a:gd name="connsiteY108" fmla="*/ 3031378 h 3163521"/>
              <a:gd name="connsiteX109" fmla="*/ 6709370 w 12193149"/>
              <a:gd name="connsiteY109" fmla="*/ 3059333 h 3163521"/>
              <a:gd name="connsiteX110" fmla="*/ 6550602 w 12193149"/>
              <a:gd name="connsiteY110" fmla="*/ 3088109 h 3163521"/>
              <a:gd name="connsiteX111" fmla="*/ 6318708 w 12193149"/>
              <a:gd name="connsiteY111" fmla="*/ 3134909 h 3163521"/>
              <a:gd name="connsiteX112" fmla="*/ 6169822 w 12193149"/>
              <a:gd name="connsiteY112" fmla="*/ 3136996 h 3163521"/>
              <a:gd name="connsiteX113" fmla="*/ 6074996 w 12193149"/>
              <a:gd name="connsiteY113" fmla="*/ 3157458 h 3163521"/>
              <a:gd name="connsiteX114" fmla="*/ 6069677 w 12193149"/>
              <a:gd name="connsiteY114" fmla="*/ 3155921 h 3163521"/>
              <a:gd name="connsiteX115" fmla="*/ 6049786 w 12193149"/>
              <a:gd name="connsiteY115" fmla="*/ 3156604 h 3163521"/>
              <a:gd name="connsiteX116" fmla="*/ 6042433 w 12193149"/>
              <a:gd name="connsiteY116" fmla="*/ 3148255 h 3163521"/>
              <a:gd name="connsiteX117" fmla="*/ 6011238 w 12193149"/>
              <a:gd name="connsiteY117" fmla="*/ 3143162 h 3163521"/>
              <a:gd name="connsiteX118" fmla="*/ 5958523 w 12193149"/>
              <a:gd name="connsiteY118" fmla="*/ 3146806 h 3163521"/>
              <a:gd name="connsiteX119" fmla="*/ 5760067 w 12193149"/>
              <a:gd name="connsiteY119" fmla="*/ 3162498 h 3163521"/>
              <a:gd name="connsiteX120" fmla="*/ 5628108 w 12193149"/>
              <a:gd name="connsiteY120" fmla="*/ 3163521 h 3163521"/>
              <a:gd name="connsiteX121" fmla="*/ 5472054 w 12193149"/>
              <a:gd name="connsiteY121" fmla="*/ 3149501 h 3163521"/>
              <a:gd name="connsiteX122" fmla="*/ 5433909 w 12193149"/>
              <a:gd name="connsiteY122" fmla="*/ 3138248 h 3163521"/>
              <a:gd name="connsiteX123" fmla="*/ 5382817 w 12193149"/>
              <a:gd name="connsiteY123" fmla="*/ 3120546 h 3163521"/>
              <a:gd name="connsiteX124" fmla="*/ 5262912 w 12193149"/>
              <a:gd name="connsiteY124" fmla="*/ 3100129 h 3163521"/>
              <a:gd name="connsiteX125" fmla="*/ 5224109 w 12193149"/>
              <a:gd name="connsiteY125" fmla="*/ 3089005 h 3163521"/>
              <a:gd name="connsiteX126" fmla="*/ 5175808 w 12193149"/>
              <a:gd name="connsiteY126" fmla="*/ 3086015 h 3163521"/>
              <a:gd name="connsiteX127" fmla="*/ 5157702 w 12193149"/>
              <a:gd name="connsiteY127" fmla="*/ 3078792 h 3163521"/>
              <a:gd name="connsiteX128" fmla="*/ 5143747 w 12193149"/>
              <a:gd name="connsiteY128" fmla="*/ 3075392 h 3163521"/>
              <a:gd name="connsiteX129" fmla="*/ 5140744 w 12193149"/>
              <a:gd name="connsiteY129" fmla="*/ 3073291 h 3163521"/>
              <a:gd name="connsiteX130" fmla="*/ 5122807 w 12193149"/>
              <a:gd name="connsiteY130" fmla="*/ 3062438 h 3163521"/>
              <a:gd name="connsiteX131" fmla="*/ 5066938 w 12193149"/>
              <a:gd name="connsiteY131" fmla="*/ 3069009 h 3163521"/>
              <a:gd name="connsiteX132" fmla="*/ 5012662 w 12193149"/>
              <a:gd name="connsiteY132" fmla="*/ 3052628 h 3163521"/>
              <a:gd name="connsiteX133" fmla="*/ 4841589 w 12193149"/>
              <a:gd name="connsiteY133" fmla="*/ 3028611 h 3163521"/>
              <a:gd name="connsiteX134" fmla="*/ 4763595 w 12193149"/>
              <a:gd name="connsiteY134" fmla="*/ 3000843 h 3163521"/>
              <a:gd name="connsiteX135" fmla="*/ 4724334 w 12193149"/>
              <a:gd name="connsiteY135" fmla="*/ 2991829 h 3163521"/>
              <a:gd name="connsiteX136" fmla="*/ 4722324 w 12193149"/>
              <a:gd name="connsiteY136" fmla="*/ 2991080 h 3163521"/>
              <a:gd name="connsiteX137" fmla="*/ 4723259 w 12193149"/>
              <a:gd name="connsiteY137" fmla="*/ 2990869 h 3163521"/>
              <a:gd name="connsiteX138" fmla="*/ 4718350 w 12193149"/>
              <a:gd name="connsiteY138" fmla="*/ 2989599 h 3163521"/>
              <a:gd name="connsiteX139" fmla="*/ 4722324 w 12193149"/>
              <a:gd name="connsiteY139" fmla="*/ 2991080 h 3163521"/>
              <a:gd name="connsiteX140" fmla="*/ 4716674 w 12193149"/>
              <a:gd name="connsiteY140" fmla="*/ 2992355 h 3163521"/>
              <a:gd name="connsiteX141" fmla="*/ 4516962 w 12193149"/>
              <a:gd name="connsiteY141" fmla="*/ 2982453 h 3163521"/>
              <a:gd name="connsiteX142" fmla="*/ 4429691 w 12193149"/>
              <a:gd name="connsiteY142" fmla="*/ 2971802 h 3163521"/>
              <a:gd name="connsiteX143" fmla="*/ 4364023 w 12193149"/>
              <a:gd name="connsiteY143" fmla="*/ 2970456 h 3163521"/>
              <a:gd name="connsiteX144" fmla="*/ 4318114 w 12193149"/>
              <a:gd name="connsiteY144" fmla="*/ 2977071 h 3163521"/>
              <a:gd name="connsiteX145" fmla="*/ 4316258 w 12193149"/>
              <a:gd name="connsiteY145" fmla="*/ 2975730 h 3163521"/>
              <a:gd name="connsiteX146" fmla="*/ 4296292 w 12193149"/>
              <a:gd name="connsiteY146" fmla="*/ 2973851 h 3163521"/>
              <a:gd name="connsiteX147" fmla="*/ 4291212 w 12193149"/>
              <a:gd name="connsiteY147" fmla="*/ 2976768 h 3163521"/>
              <a:gd name="connsiteX148" fmla="*/ 4277290 w 12193149"/>
              <a:gd name="connsiteY148" fmla="*/ 2976522 h 3163521"/>
              <a:gd name="connsiteX149" fmla="*/ 4249265 w 12193149"/>
              <a:gd name="connsiteY149" fmla="*/ 2978846 h 3163521"/>
              <a:gd name="connsiteX150" fmla="*/ 4203199 w 12193149"/>
              <a:gd name="connsiteY150" fmla="*/ 2976051 h 3163521"/>
              <a:gd name="connsiteX151" fmla="*/ 4202893 w 12193149"/>
              <a:gd name="connsiteY151" fmla="*/ 2974792 h 3163521"/>
              <a:gd name="connsiteX152" fmla="*/ 4192396 w 12193149"/>
              <a:gd name="connsiteY152" fmla="*/ 2969158 h 3163521"/>
              <a:gd name="connsiteX153" fmla="*/ 4143893 w 12193149"/>
              <a:gd name="connsiteY153" fmla="*/ 2953293 h 3163521"/>
              <a:gd name="connsiteX154" fmla="*/ 4084245 w 12193149"/>
              <a:gd name="connsiteY154" fmla="*/ 2926760 h 3163521"/>
              <a:gd name="connsiteX155" fmla="*/ 4075694 w 12193149"/>
              <a:gd name="connsiteY155" fmla="*/ 2925925 h 3163521"/>
              <a:gd name="connsiteX156" fmla="*/ 4075575 w 12193149"/>
              <a:gd name="connsiteY156" fmla="*/ 2925626 h 3163521"/>
              <a:gd name="connsiteX157" fmla="*/ 4066658 w 12193149"/>
              <a:gd name="connsiteY157" fmla="*/ 2924182 h 3163521"/>
              <a:gd name="connsiteX158" fmla="*/ 4060102 w 12193149"/>
              <a:gd name="connsiteY158" fmla="*/ 2924400 h 3163521"/>
              <a:gd name="connsiteX159" fmla="*/ 4043512 w 12193149"/>
              <a:gd name="connsiteY159" fmla="*/ 2922779 h 3163521"/>
              <a:gd name="connsiteX160" fmla="*/ 4038145 w 12193149"/>
              <a:gd name="connsiteY160" fmla="*/ 2920345 h 3163521"/>
              <a:gd name="connsiteX161" fmla="*/ 4036511 w 12193149"/>
              <a:gd name="connsiteY161" fmla="*/ 2916678 h 3163521"/>
              <a:gd name="connsiteX162" fmla="*/ 4034926 w 12193149"/>
              <a:gd name="connsiteY162" fmla="*/ 2916913 h 3163521"/>
              <a:gd name="connsiteX163" fmla="*/ 4005686 w 12193149"/>
              <a:gd name="connsiteY163" fmla="*/ 2904345 h 3163521"/>
              <a:gd name="connsiteX164" fmla="*/ 3937994 w 12193149"/>
              <a:gd name="connsiteY164" fmla="*/ 2886888 h 3163521"/>
              <a:gd name="connsiteX165" fmla="*/ 3898423 w 12193149"/>
              <a:gd name="connsiteY165" fmla="*/ 2881233 h 3163521"/>
              <a:gd name="connsiteX166" fmla="*/ 3790908 w 12193149"/>
              <a:gd name="connsiteY166" fmla="*/ 2860995 h 3163521"/>
              <a:gd name="connsiteX167" fmla="*/ 3683661 w 12193149"/>
              <a:gd name="connsiteY167" fmla="*/ 2837072 h 3163521"/>
              <a:gd name="connsiteX168" fmla="*/ 3611183 w 12193149"/>
              <a:gd name="connsiteY168" fmla="*/ 2804801 h 3163521"/>
              <a:gd name="connsiteX169" fmla="*/ 3605003 w 12193149"/>
              <a:gd name="connsiteY169" fmla="*/ 2806163 h 3163521"/>
              <a:gd name="connsiteX170" fmla="*/ 3595884 w 12193149"/>
              <a:gd name="connsiteY170" fmla="*/ 2806327 h 3163521"/>
              <a:gd name="connsiteX171" fmla="*/ 3595649 w 12193149"/>
              <a:gd name="connsiteY171" fmla="*/ 2806058 h 3163521"/>
              <a:gd name="connsiteX172" fmla="*/ 3587126 w 12193149"/>
              <a:gd name="connsiteY172" fmla="*/ 2806748 h 3163521"/>
              <a:gd name="connsiteX173" fmla="*/ 3537283 w 12193149"/>
              <a:gd name="connsiteY173" fmla="*/ 2797049 h 3163521"/>
              <a:gd name="connsiteX174" fmla="*/ 3474371 w 12193149"/>
              <a:gd name="connsiteY174" fmla="*/ 2793388 h 3163521"/>
              <a:gd name="connsiteX175" fmla="*/ 3401876 w 12193149"/>
              <a:gd name="connsiteY175" fmla="*/ 2781340 h 3163521"/>
              <a:gd name="connsiteX176" fmla="*/ 3365036 w 12193149"/>
              <a:gd name="connsiteY176" fmla="*/ 2798292 h 3163521"/>
              <a:gd name="connsiteX177" fmla="*/ 3345174 w 12193149"/>
              <a:gd name="connsiteY177" fmla="*/ 2799974 h 3163521"/>
              <a:gd name="connsiteX178" fmla="*/ 3342846 w 12193149"/>
              <a:gd name="connsiteY178" fmla="*/ 2798999 h 3163521"/>
              <a:gd name="connsiteX179" fmla="*/ 3263504 w 12193149"/>
              <a:gd name="connsiteY179" fmla="*/ 2804876 h 3163521"/>
              <a:gd name="connsiteX180" fmla="*/ 3143704 w 12193149"/>
              <a:gd name="connsiteY180" fmla="*/ 2812651 h 3163521"/>
              <a:gd name="connsiteX181" fmla="*/ 3031439 w 12193149"/>
              <a:gd name="connsiteY181" fmla="*/ 2815294 h 3163521"/>
              <a:gd name="connsiteX182" fmla="*/ 2782717 w 12193149"/>
              <a:gd name="connsiteY182" fmla="*/ 2837115 h 3163521"/>
              <a:gd name="connsiteX183" fmla="*/ 2647675 w 12193149"/>
              <a:gd name="connsiteY183" fmla="*/ 2847651 h 3163521"/>
              <a:gd name="connsiteX184" fmla="*/ 2569176 w 12193149"/>
              <a:gd name="connsiteY184" fmla="*/ 2821410 h 3163521"/>
              <a:gd name="connsiteX185" fmla="*/ 2444403 w 12193149"/>
              <a:gd name="connsiteY185" fmla="*/ 2835311 h 3163521"/>
              <a:gd name="connsiteX186" fmla="*/ 2316260 w 12193149"/>
              <a:gd name="connsiteY186" fmla="*/ 2843778 h 3163521"/>
              <a:gd name="connsiteX187" fmla="*/ 2209726 w 12193149"/>
              <a:gd name="connsiteY187" fmla="*/ 2838545 h 3163521"/>
              <a:gd name="connsiteX188" fmla="*/ 2095813 w 12193149"/>
              <a:gd name="connsiteY188" fmla="*/ 2821834 h 3163521"/>
              <a:gd name="connsiteX189" fmla="*/ 1998504 w 12193149"/>
              <a:gd name="connsiteY189" fmla="*/ 2813814 h 3163521"/>
              <a:gd name="connsiteX190" fmla="*/ 1929320 w 12193149"/>
              <a:gd name="connsiteY190" fmla="*/ 2835759 h 3163521"/>
              <a:gd name="connsiteX191" fmla="*/ 1922798 w 12193149"/>
              <a:gd name="connsiteY191" fmla="*/ 2830928 h 3163521"/>
              <a:gd name="connsiteX192" fmla="*/ 1874228 w 12193149"/>
              <a:gd name="connsiteY192" fmla="*/ 2832523 h 3163521"/>
              <a:gd name="connsiteX193" fmla="*/ 1787803 w 12193149"/>
              <a:gd name="connsiteY193" fmla="*/ 2860145 h 3163521"/>
              <a:gd name="connsiteX194" fmla="*/ 1739352 w 12193149"/>
              <a:gd name="connsiteY194" fmla="*/ 2855094 h 3163521"/>
              <a:gd name="connsiteX195" fmla="*/ 1676219 w 12193149"/>
              <a:gd name="connsiteY195" fmla="*/ 2838745 h 3163521"/>
              <a:gd name="connsiteX196" fmla="*/ 1609817 w 12193149"/>
              <a:gd name="connsiteY196" fmla="*/ 2831848 h 3163521"/>
              <a:gd name="connsiteX197" fmla="*/ 1497258 w 12193149"/>
              <a:gd name="connsiteY197" fmla="*/ 2806258 h 3163521"/>
              <a:gd name="connsiteX198" fmla="*/ 1151127 w 12193149"/>
              <a:gd name="connsiteY198" fmla="*/ 2756823 h 3163521"/>
              <a:gd name="connsiteX199" fmla="*/ 859417 w 12193149"/>
              <a:gd name="connsiteY199" fmla="*/ 2747390 h 3163521"/>
              <a:gd name="connsiteX200" fmla="*/ 838688 w 12193149"/>
              <a:gd name="connsiteY200" fmla="*/ 2748603 h 3163521"/>
              <a:gd name="connsiteX201" fmla="*/ 817957 w 12193149"/>
              <a:gd name="connsiteY201" fmla="*/ 2746639 h 3163521"/>
              <a:gd name="connsiteX202" fmla="*/ 812654 w 12193149"/>
              <a:gd name="connsiteY202" fmla="*/ 2749533 h 3163521"/>
              <a:gd name="connsiteX203" fmla="*/ 721195 w 12193149"/>
              <a:gd name="connsiteY203" fmla="*/ 2748443 h 3163521"/>
              <a:gd name="connsiteX204" fmla="*/ 720890 w 12193149"/>
              <a:gd name="connsiteY204" fmla="*/ 2747181 h 3163521"/>
              <a:gd name="connsiteX205" fmla="*/ 710023 w 12193149"/>
              <a:gd name="connsiteY205" fmla="*/ 2741504 h 3163521"/>
              <a:gd name="connsiteX206" fmla="*/ 597940 w 12193149"/>
              <a:gd name="connsiteY206" fmla="*/ 2698646 h 3163521"/>
              <a:gd name="connsiteX207" fmla="*/ 579683 w 12193149"/>
              <a:gd name="connsiteY207" fmla="*/ 2695994 h 3163521"/>
              <a:gd name="connsiteX208" fmla="*/ 572865 w 12193149"/>
              <a:gd name="connsiteY208" fmla="*/ 2696183 h 3163521"/>
              <a:gd name="connsiteX209" fmla="*/ 446247 w 12193149"/>
              <a:gd name="connsiteY209" fmla="*/ 2658153 h 3163521"/>
              <a:gd name="connsiteX210" fmla="*/ 405163 w 12193149"/>
              <a:gd name="connsiteY210" fmla="*/ 2652330 h 3163521"/>
              <a:gd name="connsiteX211" fmla="*/ 293583 w 12193149"/>
              <a:gd name="connsiteY211" fmla="*/ 2631634 h 3163521"/>
              <a:gd name="connsiteX212" fmla="*/ 119529 w 12193149"/>
              <a:gd name="connsiteY212" fmla="*/ 2579829 h 3163521"/>
              <a:gd name="connsiteX213" fmla="*/ 16674 w 12193149"/>
              <a:gd name="connsiteY213" fmla="*/ 2576973 h 3163521"/>
              <a:gd name="connsiteX214" fmla="*/ 1150 w 12193149"/>
              <a:gd name="connsiteY214" fmla="*/ 2571504 h 3163521"/>
              <a:gd name="connsiteX215" fmla="*/ 1148 w 12193149"/>
              <a:gd name="connsiteY215" fmla="*/ 1040995 h 3163521"/>
              <a:gd name="connsiteX216" fmla="*/ 1148 w 12193149"/>
              <a:gd name="connsiteY216" fmla="*/ 818782 h 3163521"/>
              <a:gd name="connsiteX0" fmla="*/ 1148 w 12193149"/>
              <a:gd name="connsiteY0" fmla="*/ 0 h 3171710"/>
              <a:gd name="connsiteX1" fmla="*/ 12181789 w 12193149"/>
              <a:gd name="connsiteY1" fmla="*/ 8189 h 3171710"/>
              <a:gd name="connsiteX2" fmla="*/ 12193149 w 12193149"/>
              <a:gd name="connsiteY2" fmla="*/ 1406710 h 3171710"/>
              <a:gd name="connsiteX3" fmla="*/ 12185986 w 12193149"/>
              <a:gd name="connsiteY3" fmla="*/ 1411160 h 3171710"/>
              <a:gd name="connsiteX4" fmla="*/ 12156363 w 12193149"/>
              <a:gd name="connsiteY4" fmla="*/ 1424337 h 3171710"/>
              <a:gd name="connsiteX5" fmla="*/ 12139215 w 12193149"/>
              <a:gd name="connsiteY5" fmla="*/ 1450150 h 3171710"/>
              <a:gd name="connsiteX6" fmla="*/ 12126327 w 12193149"/>
              <a:gd name="connsiteY6" fmla="*/ 1451661 h 3171710"/>
              <a:gd name="connsiteX7" fmla="*/ 12124007 w 12193149"/>
              <a:gd name="connsiteY7" fmla="*/ 1451765 h 3171710"/>
              <a:gd name="connsiteX8" fmla="*/ 12116854 w 12193149"/>
              <a:gd name="connsiteY8" fmla="*/ 1455579 h 3171710"/>
              <a:gd name="connsiteX9" fmla="*/ 12099497 w 12193149"/>
              <a:gd name="connsiteY9" fmla="*/ 1455110 h 3171710"/>
              <a:gd name="connsiteX10" fmla="*/ 12087073 w 12193149"/>
              <a:gd name="connsiteY10" fmla="*/ 1463312 h 3171710"/>
              <a:gd name="connsiteX11" fmla="*/ 12031073 w 12193149"/>
              <a:gd name="connsiteY11" fmla="*/ 1506980 h 3171710"/>
              <a:gd name="connsiteX12" fmla="*/ 11995833 w 12193149"/>
              <a:gd name="connsiteY12" fmla="*/ 1530429 h 3171710"/>
              <a:gd name="connsiteX13" fmla="*/ 11979717 w 12193149"/>
              <a:gd name="connsiteY13" fmla="*/ 1535132 h 3171710"/>
              <a:gd name="connsiteX14" fmla="*/ 11959046 w 12193149"/>
              <a:gd name="connsiteY14" fmla="*/ 1544529 h 3171710"/>
              <a:gd name="connsiteX15" fmla="*/ 11920454 w 12193149"/>
              <a:gd name="connsiteY15" fmla="*/ 1557854 h 3171710"/>
              <a:gd name="connsiteX16" fmla="*/ 11903656 w 12193149"/>
              <a:gd name="connsiteY16" fmla="*/ 1569397 h 3171710"/>
              <a:gd name="connsiteX17" fmla="*/ 11895048 w 12193149"/>
              <a:gd name="connsiteY17" fmla="*/ 1571762 h 3171710"/>
              <a:gd name="connsiteX18" fmla="*/ 11891968 w 12193149"/>
              <a:gd name="connsiteY18" fmla="*/ 1582700 h 3171710"/>
              <a:gd name="connsiteX19" fmla="*/ 11870776 w 12193149"/>
              <a:gd name="connsiteY19" fmla="*/ 1604787 h 3171710"/>
              <a:gd name="connsiteX20" fmla="*/ 11813376 w 12193149"/>
              <a:gd name="connsiteY20" fmla="*/ 1624630 h 3171710"/>
              <a:gd name="connsiteX21" fmla="*/ 11590693 w 12193149"/>
              <a:gd name="connsiteY21" fmla="*/ 1790748 h 3171710"/>
              <a:gd name="connsiteX22" fmla="*/ 11506817 w 12193149"/>
              <a:gd name="connsiteY22" fmla="*/ 1860594 h 3171710"/>
              <a:gd name="connsiteX23" fmla="*/ 11280332 w 12193149"/>
              <a:gd name="connsiteY23" fmla="*/ 2050542 h 3171710"/>
              <a:gd name="connsiteX24" fmla="*/ 11228309 w 12193149"/>
              <a:gd name="connsiteY24" fmla="*/ 2103207 h 3171710"/>
              <a:gd name="connsiteX25" fmla="*/ 11218087 w 12193149"/>
              <a:gd name="connsiteY25" fmla="*/ 2102932 h 3171710"/>
              <a:gd name="connsiteX26" fmla="*/ 11217184 w 12193149"/>
              <a:gd name="connsiteY26" fmla="*/ 2101989 h 3171710"/>
              <a:gd name="connsiteX27" fmla="*/ 11188885 w 12193149"/>
              <a:gd name="connsiteY27" fmla="*/ 2119354 h 3171710"/>
              <a:gd name="connsiteX28" fmla="*/ 11184501 w 12193149"/>
              <a:gd name="connsiteY28" fmla="*/ 2119496 h 3171710"/>
              <a:gd name="connsiteX29" fmla="*/ 11166854 w 12193149"/>
              <a:gd name="connsiteY29" fmla="*/ 2133583 h 3171710"/>
              <a:gd name="connsiteX30" fmla="*/ 11157311 w 12193149"/>
              <a:gd name="connsiteY30" fmla="*/ 2139385 h 3171710"/>
              <a:gd name="connsiteX31" fmla="*/ 11155496 w 12193149"/>
              <a:gd name="connsiteY31" fmla="*/ 2144068 h 3171710"/>
              <a:gd name="connsiteX32" fmla="*/ 11140961 w 12193149"/>
              <a:gd name="connsiteY32" fmla="*/ 2151086 h 3171710"/>
              <a:gd name="connsiteX33" fmla="*/ 11138961 w 12193149"/>
              <a:gd name="connsiteY33" fmla="*/ 2150743 h 3171710"/>
              <a:gd name="connsiteX34" fmla="*/ 11128208 w 12193149"/>
              <a:gd name="connsiteY34" fmla="*/ 2160803 h 3171710"/>
              <a:gd name="connsiteX35" fmla="*/ 11120691 w 12193149"/>
              <a:gd name="connsiteY35" fmla="*/ 2174395 h 3171710"/>
              <a:gd name="connsiteX36" fmla="*/ 10894683 w 12193149"/>
              <a:gd name="connsiteY36" fmla="*/ 2300370 h 3171710"/>
              <a:gd name="connsiteX37" fmla="*/ 10773300 w 12193149"/>
              <a:gd name="connsiteY37" fmla="*/ 2350162 h 3171710"/>
              <a:gd name="connsiteX38" fmla="*/ 10627668 w 12193149"/>
              <a:gd name="connsiteY38" fmla="*/ 2386200 h 3171710"/>
              <a:gd name="connsiteX39" fmla="*/ 10581895 w 12193149"/>
              <a:gd name="connsiteY39" fmla="*/ 2395660 h 3171710"/>
              <a:gd name="connsiteX40" fmla="*/ 10547790 w 12193149"/>
              <a:gd name="connsiteY40" fmla="*/ 2425394 h 3171710"/>
              <a:gd name="connsiteX41" fmla="*/ 10529643 w 12193149"/>
              <a:gd name="connsiteY41" fmla="*/ 2423878 h 3171710"/>
              <a:gd name="connsiteX42" fmla="*/ 10526446 w 12193149"/>
              <a:gd name="connsiteY42" fmla="*/ 2423382 h 3171710"/>
              <a:gd name="connsiteX43" fmla="*/ 10515129 w 12193149"/>
              <a:gd name="connsiteY43" fmla="*/ 2426508 h 3171710"/>
              <a:gd name="connsiteX44" fmla="*/ 10491735 w 12193149"/>
              <a:gd name="connsiteY44" fmla="*/ 2421127 h 3171710"/>
              <a:gd name="connsiteX45" fmla="*/ 10471418 w 12193149"/>
              <a:gd name="connsiteY45" fmla="*/ 2428664 h 3171710"/>
              <a:gd name="connsiteX46" fmla="*/ 10377042 w 12193149"/>
              <a:gd name="connsiteY46" fmla="*/ 2471569 h 3171710"/>
              <a:gd name="connsiteX47" fmla="*/ 10319338 w 12193149"/>
              <a:gd name="connsiteY47" fmla="*/ 2493192 h 3171710"/>
              <a:gd name="connsiteX48" fmla="*/ 10295467 w 12193149"/>
              <a:gd name="connsiteY48" fmla="*/ 2495050 h 3171710"/>
              <a:gd name="connsiteX49" fmla="*/ 10263443 w 12193149"/>
              <a:gd name="connsiteY49" fmla="*/ 2501919 h 3171710"/>
              <a:gd name="connsiteX50" fmla="*/ 10205418 w 12193149"/>
              <a:gd name="connsiteY50" fmla="*/ 2509120 h 3171710"/>
              <a:gd name="connsiteX51" fmla="*/ 10177759 w 12193149"/>
              <a:gd name="connsiteY51" fmla="*/ 2519914 h 3171710"/>
              <a:gd name="connsiteX52" fmla="*/ 10165070 w 12193149"/>
              <a:gd name="connsiteY52" fmla="*/ 2520710 h 3171710"/>
              <a:gd name="connsiteX53" fmla="*/ 10156308 w 12193149"/>
              <a:gd name="connsiteY53" fmla="*/ 2534458 h 3171710"/>
              <a:gd name="connsiteX54" fmla="*/ 10118267 w 12193149"/>
              <a:gd name="connsiteY54" fmla="*/ 2558113 h 3171710"/>
              <a:gd name="connsiteX55" fmla="*/ 10083317 w 12193149"/>
              <a:gd name="connsiteY55" fmla="*/ 2570267 h 3171710"/>
              <a:gd name="connsiteX56" fmla="*/ 10040388 w 12193149"/>
              <a:gd name="connsiteY56" fmla="*/ 2568603 h 3171710"/>
              <a:gd name="connsiteX57" fmla="*/ 9961167 w 12193149"/>
              <a:gd name="connsiteY57" fmla="*/ 2584118 h 3171710"/>
              <a:gd name="connsiteX58" fmla="*/ 9848940 w 12193149"/>
              <a:gd name="connsiteY58" fmla="*/ 2590886 h 3171710"/>
              <a:gd name="connsiteX59" fmla="*/ 9729457 w 12193149"/>
              <a:gd name="connsiteY59" fmla="*/ 2611093 h 3171710"/>
              <a:gd name="connsiteX60" fmla="*/ 9613704 w 12193149"/>
              <a:gd name="connsiteY60" fmla="*/ 2639342 h 3171710"/>
              <a:gd name="connsiteX61" fmla="*/ 9338590 w 12193149"/>
              <a:gd name="connsiteY61" fmla="*/ 2696264 h 3171710"/>
              <a:gd name="connsiteX62" fmla="*/ 9232518 w 12193149"/>
              <a:gd name="connsiteY62" fmla="*/ 2720120 h 3171710"/>
              <a:gd name="connsiteX63" fmla="*/ 9156690 w 12193149"/>
              <a:gd name="connsiteY63" fmla="*/ 2730199 h 3171710"/>
              <a:gd name="connsiteX64" fmla="*/ 9054601 w 12193149"/>
              <a:gd name="connsiteY64" fmla="*/ 2737726 h 3171710"/>
              <a:gd name="connsiteX65" fmla="*/ 9006634 w 12193149"/>
              <a:gd name="connsiteY65" fmla="*/ 2741011 h 3171710"/>
              <a:gd name="connsiteX66" fmla="*/ 9006349 w 12193149"/>
              <a:gd name="connsiteY66" fmla="*/ 2740771 h 3171710"/>
              <a:gd name="connsiteX67" fmla="*/ 8997380 w 12193149"/>
              <a:gd name="connsiteY67" fmla="*/ 2741982 h 3171710"/>
              <a:gd name="connsiteX68" fmla="*/ 8991542 w 12193149"/>
              <a:gd name="connsiteY68" fmla="*/ 2744043 h 3171710"/>
              <a:gd name="connsiteX69" fmla="*/ 8975485 w 12193149"/>
              <a:gd name="connsiteY69" fmla="*/ 2747269 h 3171710"/>
              <a:gd name="connsiteX70" fmla="*/ 8969159 w 12193149"/>
              <a:gd name="connsiteY70" fmla="*/ 2746569 h 3171710"/>
              <a:gd name="connsiteX71" fmla="*/ 8964196 w 12193149"/>
              <a:gd name="connsiteY71" fmla="*/ 2744344 h 3171710"/>
              <a:gd name="connsiteX72" fmla="*/ 8930136 w 12193149"/>
              <a:gd name="connsiteY72" fmla="*/ 2741156 h 3171710"/>
              <a:gd name="connsiteX73" fmla="*/ 8753592 w 12193149"/>
              <a:gd name="connsiteY73" fmla="*/ 2760388 h 3171710"/>
              <a:gd name="connsiteX74" fmla="*/ 8708995 w 12193149"/>
              <a:gd name="connsiteY74" fmla="*/ 2762489 h 3171710"/>
              <a:gd name="connsiteX75" fmla="*/ 8597219 w 12193149"/>
              <a:gd name="connsiteY75" fmla="*/ 2771061 h 3171710"/>
              <a:gd name="connsiteX76" fmla="*/ 8526378 w 12193149"/>
              <a:gd name="connsiteY76" fmla="*/ 2756219 h 3171710"/>
              <a:gd name="connsiteX77" fmla="*/ 8512131 w 12193149"/>
              <a:gd name="connsiteY77" fmla="*/ 2762134 h 3171710"/>
              <a:gd name="connsiteX78" fmla="*/ 8507315 w 12193149"/>
              <a:gd name="connsiteY78" fmla="*/ 2765135 h 3171710"/>
              <a:gd name="connsiteX79" fmla="*/ 8499116 w 12193149"/>
              <a:gd name="connsiteY79" fmla="*/ 2767873 h 3171710"/>
              <a:gd name="connsiteX80" fmla="*/ 8498742 w 12193149"/>
              <a:gd name="connsiteY80" fmla="*/ 2767694 h 3171710"/>
              <a:gd name="connsiteX81" fmla="*/ 8491397 w 12193149"/>
              <a:gd name="connsiteY81" fmla="*/ 2770744 h 3171710"/>
              <a:gd name="connsiteX82" fmla="*/ 8368330 w 12193149"/>
              <a:gd name="connsiteY82" fmla="*/ 2784786 h 3171710"/>
              <a:gd name="connsiteX83" fmla="*/ 8354947 w 12193149"/>
              <a:gd name="connsiteY83" fmla="*/ 2784980 h 3171710"/>
              <a:gd name="connsiteX84" fmla="*/ 8321252 w 12193149"/>
              <a:gd name="connsiteY84" fmla="*/ 2801558 h 3171710"/>
              <a:gd name="connsiteX85" fmla="*/ 8315581 w 12193149"/>
              <a:gd name="connsiteY85" fmla="*/ 2801884 h 3171710"/>
              <a:gd name="connsiteX86" fmla="*/ 8296322 w 12193149"/>
              <a:gd name="connsiteY86" fmla="*/ 2815779 h 3171710"/>
              <a:gd name="connsiteX87" fmla="*/ 8285424 w 12193149"/>
              <a:gd name="connsiteY87" fmla="*/ 2821602 h 3171710"/>
              <a:gd name="connsiteX88" fmla="*/ 8284298 w 12193149"/>
              <a:gd name="connsiteY88" fmla="*/ 2826045 h 3171710"/>
              <a:gd name="connsiteX89" fmla="*/ 8267224 w 12193149"/>
              <a:gd name="connsiteY89" fmla="*/ 2833220 h 3171710"/>
              <a:gd name="connsiteX90" fmla="*/ 8264525 w 12193149"/>
              <a:gd name="connsiteY90" fmla="*/ 2832990 h 3171710"/>
              <a:gd name="connsiteX91" fmla="*/ 8253181 w 12193149"/>
              <a:gd name="connsiteY91" fmla="*/ 2842833 h 3171710"/>
              <a:gd name="connsiteX92" fmla="*/ 8246982 w 12193149"/>
              <a:gd name="connsiteY92" fmla="*/ 2855825 h 3171710"/>
              <a:gd name="connsiteX93" fmla="*/ 8091420 w 12193149"/>
              <a:gd name="connsiteY93" fmla="*/ 2901986 h 3171710"/>
              <a:gd name="connsiteX94" fmla="*/ 7906555 w 12193149"/>
              <a:gd name="connsiteY94" fmla="*/ 2943959 h 3171710"/>
              <a:gd name="connsiteX95" fmla="*/ 7719893 w 12193149"/>
              <a:gd name="connsiteY95" fmla="*/ 2969674 h 3171710"/>
              <a:gd name="connsiteX96" fmla="*/ 7615495 w 12193149"/>
              <a:gd name="connsiteY96" fmla="*/ 2966203 h 3171710"/>
              <a:gd name="connsiteX97" fmla="*/ 7528691 w 12193149"/>
              <a:gd name="connsiteY97" fmla="*/ 2972031 h 3171710"/>
              <a:gd name="connsiteX98" fmla="*/ 7520719 w 12193149"/>
              <a:gd name="connsiteY98" fmla="*/ 2974584 h 3171710"/>
              <a:gd name="connsiteX99" fmla="*/ 7508559 w 12193149"/>
              <a:gd name="connsiteY99" fmla="*/ 2975919 h 3171710"/>
              <a:gd name="connsiteX100" fmla="*/ 7508188 w 12193149"/>
              <a:gd name="connsiteY100" fmla="*/ 2975592 h 3171710"/>
              <a:gd name="connsiteX101" fmla="*/ 7496943 w 12193149"/>
              <a:gd name="connsiteY101" fmla="*/ 2977544 h 3171710"/>
              <a:gd name="connsiteX102" fmla="*/ 7219707 w 12193149"/>
              <a:gd name="connsiteY102" fmla="*/ 2983651 h 3171710"/>
              <a:gd name="connsiteX103" fmla="*/ 7202249 w 12193149"/>
              <a:gd name="connsiteY103" fmla="*/ 2988201 h 3171710"/>
              <a:gd name="connsiteX104" fmla="*/ 7198152 w 12193149"/>
              <a:gd name="connsiteY104" fmla="*/ 2993559 h 3171710"/>
              <a:gd name="connsiteX105" fmla="*/ 7171956 w 12193149"/>
              <a:gd name="connsiteY105" fmla="*/ 2998207 h 3171710"/>
              <a:gd name="connsiteX106" fmla="*/ 7098136 w 12193149"/>
              <a:gd name="connsiteY106" fmla="*/ 3010435 h 3171710"/>
              <a:gd name="connsiteX107" fmla="*/ 7019644 w 12193149"/>
              <a:gd name="connsiteY107" fmla="*/ 3010061 h 3171710"/>
              <a:gd name="connsiteX108" fmla="*/ 6905294 w 12193149"/>
              <a:gd name="connsiteY108" fmla="*/ 3039567 h 3171710"/>
              <a:gd name="connsiteX109" fmla="*/ 6709370 w 12193149"/>
              <a:gd name="connsiteY109" fmla="*/ 3067522 h 3171710"/>
              <a:gd name="connsiteX110" fmla="*/ 6550602 w 12193149"/>
              <a:gd name="connsiteY110" fmla="*/ 3096298 h 3171710"/>
              <a:gd name="connsiteX111" fmla="*/ 6318708 w 12193149"/>
              <a:gd name="connsiteY111" fmla="*/ 3143098 h 3171710"/>
              <a:gd name="connsiteX112" fmla="*/ 6169822 w 12193149"/>
              <a:gd name="connsiteY112" fmla="*/ 3145185 h 3171710"/>
              <a:gd name="connsiteX113" fmla="*/ 6074996 w 12193149"/>
              <a:gd name="connsiteY113" fmla="*/ 3165647 h 3171710"/>
              <a:gd name="connsiteX114" fmla="*/ 6069677 w 12193149"/>
              <a:gd name="connsiteY114" fmla="*/ 3164110 h 3171710"/>
              <a:gd name="connsiteX115" fmla="*/ 6049786 w 12193149"/>
              <a:gd name="connsiteY115" fmla="*/ 3164793 h 3171710"/>
              <a:gd name="connsiteX116" fmla="*/ 6042433 w 12193149"/>
              <a:gd name="connsiteY116" fmla="*/ 3156444 h 3171710"/>
              <a:gd name="connsiteX117" fmla="*/ 6011238 w 12193149"/>
              <a:gd name="connsiteY117" fmla="*/ 3151351 h 3171710"/>
              <a:gd name="connsiteX118" fmla="*/ 5958523 w 12193149"/>
              <a:gd name="connsiteY118" fmla="*/ 3154995 h 3171710"/>
              <a:gd name="connsiteX119" fmla="*/ 5760067 w 12193149"/>
              <a:gd name="connsiteY119" fmla="*/ 3170687 h 3171710"/>
              <a:gd name="connsiteX120" fmla="*/ 5628108 w 12193149"/>
              <a:gd name="connsiteY120" fmla="*/ 3171710 h 3171710"/>
              <a:gd name="connsiteX121" fmla="*/ 5472054 w 12193149"/>
              <a:gd name="connsiteY121" fmla="*/ 3157690 h 3171710"/>
              <a:gd name="connsiteX122" fmla="*/ 5433909 w 12193149"/>
              <a:gd name="connsiteY122" fmla="*/ 3146437 h 3171710"/>
              <a:gd name="connsiteX123" fmla="*/ 5382817 w 12193149"/>
              <a:gd name="connsiteY123" fmla="*/ 3128735 h 3171710"/>
              <a:gd name="connsiteX124" fmla="*/ 5262912 w 12193149"/>
              <a:gd name="connsiteY124" fmla="*/ 3108318 h 3171710"/>
              <a:gd name="connsiteX125" fmla="*/ 5224109 w 12193149"/>
              <a:gd name="connsiteY125" fmla="*/ 3097194 h 3171710"/>
              <a:gd name="connsiteX126" fmla="*/ 5175808 w 12193149"/>
              <a:gd name="connsiteY126" fmla="*/ 3094204 h 3171710"/>
              <a:gd name="connsiteX127" fmla="*/ 5157702 w 12193149"/>
              <a:gd name="connsiteY127" fmla="*/ 3086981 h 3171710"/>
              <a:gd name="connsiteX128" fmla="*/ 5143747 w 12193149"/>
              <a:gd name="connsiteY128" fmla="*/ 3083581 h 3171710"/>
              <a:gd name="connsiteX129" fmla="*/ 5140744 w 12193149"/>
              <a:gd name="connsiteY129" fmla="*/ 3081480 h 3171710"/>
              <a:gd name="connsiteX130" fmla="*/ 5122807 w 12193149"/>
              <a:gd name="connsiteY130" fmla="*/ 3070627 h 3171710"/>
              <a:gd name="connsiteX131" fmla="*/ 5066938 w 12193149"/>
              <a:gd name="connsiteY131" fmla="*/ 3077198 h 3171710"/>
              <a:gd name="connsiteX132" fmla="*/ 5012662 w 12193149"/>
              <a:gd name="connsiteY132" fmla="*/ 3060817 h 3171710"/>
              <a:gd name="connsiteX133" fmla="*/ 4841589 w 12193149"/>
              <a:gd name="connsiteY133" fmla="*/ 3036800 h 3171710"/>
              <a:gd name="connsiteX134" fmla="*/ 4763595 w 12193149"/>
              <a:gd name="connsiteY134" fmla="*/ 3009032 h 3171710"/>
              <a:gd name="connsiteX135" fmla="*/ 4724334 w 12193149"/>
              <a:gd name="connsiteY135" fmla="*/ 3000018 h 3171710"/>
              <a:gd name="connsiteX136" fmla="*/ 4722324 w 12193149"/>
              <a:gd name="connsiteY136" fmla="*/ 2999269 h 3171710"/>
              <a:gd name="connsiteX137" fmla="*/ 4723259 w 12193149"/>
              <a:gd name="connsiteY137" fmla="*/ 2999058 h 3171710"/>
              <a:gd name="connsiteX138" fmla="*/ 4718350 w 12193149"/>
              <a:gd name="connsiteY138" fmla="*/ 2997788 h 3171710"/>
              <a:gd name="connsiteX139" fmla="*/ 4722324 w 12193149"/>
              <a:gd name="connsiteY139" fmla="*/ 2999269 h 3171710"/>
              <a:gd name="connsiteX140" fmla="*/ 4716674 w 12193149"/>
              <a:gd name="connsiteY140" fmla="*/ 3000544 h 3171710"/>
              <a:gd name="connsiteX141" fmla="*/ 4516962 w 12193149"/>
              <a:gd name="connsiteY141" fmla="*/ 2990642 h 3171710"/>
              <a:gd name="connsiteX142" fmla="*/ 4429691 w 12193149"/>
              <a:gd name="connsiteY142" fmla="*/ 2979991 h 3171710"/>
              <a:gd name="connsiteX143" fmla="*/ 4364023 w 12193149"/>
              <a:gd name="connsiteY143" fmla="*/ 2978645 h 3171710"/>
              <a:gd name="connsiteX144" fmla="*/ 4318114 w 12193149"/>
              <a:gd name="connsiteY144" fmla="*/ 2985260 h 3171710"/>
              <a:gd name="connsiteX145" fmla="*/ 4316258 w 12193149"/>
              <a:gd name="connsiteY145" fmla="*/ 2983919 h 3171710"/>
              <a:gd name="connsiteX146" fmla="*/ 4296292 w 12193149"/>
              <a:gd name="connsiteY146" fmla="*/ 2982040 h 3171710"/>
              <a:gd name="connsiteX147" fmla="*/ 4291212 w 12193149"/>
              <a:gd name="connsiteY147" fmla="*/ 2984957 h 3171710"/>
              <a:gd name="connsiteX148" fmla="*/ 4277290 w 12193149"/>
              <a:gd name="connsiteY148" fmla="*/ 2984711 h 3171710"/>
              <a:gd name="connsiteX149" fmla="*/ 4249265 w 12193149"/>
              <a:gd name="connsiteY149" fmla="*/ 2987035 h 3171710"/>
              <a:gd name="connsiteX150" fmla="*/ 4203199 w 12193149"/>
              <a:gd name="connsiteY150" fmla="*/ 2984240 h 3171710"/>
              <a:gd name="connsiteX151" fmla="*/ 4202893 w 12193149"/>
              <a:gd name="connsiteY151" fmla="*/ 2982981 h 3171710"/>
              <a:gd name="connsiteX152" fmla="*/ 4192396 w 12193149"/>
              <a:gd name="connsiteY152" fmla="*/ 2977347 h 3171710"/>
              <a:gd name="connsiteX153" fmla="*/ 4143893 w 12193149"/>
              <a:gd name="connsiteY153" fmla="*/ 2961482 h 3171710"/>
              <a:gd name="connsiteX154" fmla="*/ 4084245 w 12193149"/>
              <a:gd name="connsiteY154" fmla="*/ 2934949 h 3171710"/>
              <a:gd name="connsiteX155" fmla="*/ 4075694 w 12193149"/>
              <a:gd name="connsiteY155" fmla="*/ 2934114 h 3171710"/>
              <a:gd name="connsiteX156" fmla="*/ 4075575 w 12193149"/>
              <a:gd name="connsiteY156" fmla="*/ 2933815 h 3171710"/>
              <a:gd name="connsiteX157" fmla="*/ 4066658 w 12193149"/>
              <a:gd name="connsiteY157" fmla="*/ 2932371 h 3171710"/>
              <a:gd name="connsiteX158" fmla="*/ 4060102 w 12193149"/>
              <a:gd name="connsiteY158" fmla="*/ 2932589 h 3171710"/>
              <a:gd name="connsiteX159" fmla="*/ 4043512 w 12193149"/>
              <a:gd name="connsiteY159" fmla="*/ 2930968 h 3171710"/>
              <a:gd name="connsiteX160" fmla="*/ 4038145 w 12193149"/>
              <a:gd name="connsiteY160" fmla="*/ 2928534 h 3171710"/>
              <a:gd name="connsiteX161" fmla="*/ 4036511 w 12193149"/>
              <a:gd name="connsiteY161" fmla="*/ 2924867 h 3171710"/>
              <a:gd name="connsiteX162" fmla="*/ 4034926 w 12193149"/>
              <a:gd name="connsiteY162" fmla="*/ 2925102 h 3171710"/>
              <a:gd name="connsiteX163" fmla="*/ 4005686 w 12193149"/>
              <a:gd name="connsiteY163" fmla="*/ 2912534 h 3171710"/>
              <a:gd name="connsiteX164" fmla="*/ 3937994 w 12193149"/>
              <a:gd name="connsiteY164" fmla="*/ 2895077 h 3171710"/>
              <a:gd name="connsiteX165" fmla="*/ 3898423 w 12193149"/>
              <a:gd name="connsiteY165" fmla="*/ 2889422 h 3171710"/>
              <a:gd name="connsiteX166" fmla="*/ 3790908 w 12193149"/>
              <a:gd name="connsiteY166" fmla="*/ 2869184 h 3171710"/>
              <a:gd name="connsiteX167" fmla="*/ 3683661 w 12193149"/>
              <a:gd name="connsiteY167" fmla="*/ 2845261 h 3171710"/>
              <a:gd name="connsiteX168" fmla="*/ 3611183 w 12193149"/>
              <a:gd name="connsiteY168" fmla="*/ 2812990 h 3171710"/>
              <a:gd name="connsiteX169" fmla="*/ 3605003 w 12193149"/>
              <a:gd name="connsiteY169" fmla="*/ 2814352 h 3171710"/>
              <a:gd name="connsiteX170" fmla="*/ 3595884 w 12193149"/>
              <a:gd name="connsiteY170" fmla="*/ 2814516 h 3171710"/>
              <a:gd name="connsiteX171" fmla="*/ 3595649 w 12193149"/>
              <a:gd name="connsiteY171" fmla="*/ 2814247 h 3171710"/>
              <a:gd name="connsiteX172" fmla="*/ 3587126 w 12193149"/>
              <a:gd name="connsiteY172" fmla="*/ 2814937 h 3171710"/>
              <a:gd name="connsiteX173" fmla="*/ 3537283 w 12193149"/>
              <a:gd name="connsiteY173" fmla="*/ 2805238 h 3171710"/>
              <a:gd name="connsiteX174" fmla="*/ 3474371 w 12193149"/>
              <a:gd name="connsiteY174" fmla="*/ 2801577 h 3171710"/>
              <a:gd name="connsiteX175" fmla="*/ 3401876 w 12193149"/>
              <a:gd name="connsiteY175" fmla="*/ 2789529 h 3171710"/>
              <a:gd name="connsiteX176" fmla="*/ 3365036 w 12193149"/>
              <a:gd name="connsiteY176" fmla="*/ 2806481 h 3171710"/>
              <a:gd name="connsiteX177" fmla="*/ 3345174 w 12193149"/>
              <a:gd name="connsiteY177" fmla="*/ 2808163 h 3171710"/>
              <a:gd name="connsiteX178" fmla="*/ 3342846 w 12193149"/>
              <a:gd name="connsiteY178" fmla="*/ 2807188 h 3171710"/>
              <a:gd name="connsiteX179" fmla="*/ 3263504 w 12193149"/>
              <a:gd name="connsiteY179" fmla="*/ 2813065 h 3171710"/>
              <a:gd name="connsiteX180" fmla="*/ 3143704 w 12193149"/>
              <a:gd name="connsiteY180" fmla="*/ 2820840 h 3171710"/>
              <a:gd name="connsiteX181" fmla="*/ 3031439 w 12193149"/>
              <a:gd name="connsiteY181" fmla="*/ 2823483 h 3171710"/>
              <a:gd name="connsiteX182" fmla="*/ 2782717 w 12193149"/>
              <a:gd name="connsiteY182" fmla="*/ 2845304 h 3171710"/>
              <a:gd name="connsiteX183" fmla="*/ 2647675 w 12193149"/>
              <a:gd name="connsiteY183" fmla="*/ 2855840 h 3171710"/>
              <a:gd name="connsiteX184" fmla="*/ 2569176 w 12193149"/>
              <a:gd name="connsiteY184" fmla="*/ 2829599 h 3171710"/>
              <a:gd name="connsiteX185" fmla="*/ 2444403 w 12193149"/>
              <a:gd name="connsiteY185" fmla="*/ 2843500 h 3171710"/>
              <a:gd name="connsiteX186" fmla="*/ 2316260 w 12193149"/>
              <a:gd name="connsiteY186" fmla="*/ 2851967 h 3171710"/>
              <a:gd name="connsiteX187" fmla="*/ 2209726 w 12193149"/>
              <a:gd name="connsiteY187" fmla="*/ 2846734 h 3171710"/>
              <a:gd name="connsiteX188" fmla="*/ 2095813 w 12193149"/>
              <a:gd name="connsiteY188" fmla="*/ 2830023 h 3171710"/>
              <a:gd name="connsiteX189" fmla="*/ 1998504 w 12193149"/>
              <a:gd name="connsiteY189" fmla="*/ 2822003 h 3171710"/>
              <a:gd name="connsiteX190" fmla="*/ 1929320 w 12193149"/>
              <a:gd name="connsiteY190" fmla="*/ 2843948 h 3171710"/>
              <a:gd name="connsiteX191" fmla="*/ 1922798 w 12193149"/>
              <a:gd name="connsiteY191" fmla="*/ 2839117 h 3171710"/>
              <a:gd name="connsiteX192" fmla="*/ 1874228 w 12193149"/>
              <a:gd name="connsiteY192" fmla="*/ 2840712 h 3171710"/>
              <a:gd name="connsiteX193" fmla="*/ 1787803 w 12193149"/>
              <a:gd name="connsiteY193" fmla="*/ 2868334 h 3171710"/>
              <a:gd name="connsiteX194" fmla="*/ 1739352 w 12193149"/>
              <a:gd name="connsiteY194" fmla="*/ 2863283 h 3171710"/>
              <a:gd name="connsiteX195" fmla="*/ 1676219 w 12193149"/>
              <a:gd name="connsiteY195" fmla="*/ 2846934 h 3171710"/>
              <a:gd name="connsiteX196" fmla="*/ 1609817 w 12193149"/>
              <a:gd name="connsiteY196" fmla="*/ 2840037 h 3171710"/>
              <a:gd name="connsiteX197" fmla="*/ 1497258 w 12193149"/>
              <a:gd name="connsiteY197" fmla="*/ 2814447 h 3171710"/>
              <a:gd name="connsiteX198" fmla="*/ 1151127 w 12193149"/>
              <a:gd name="connsiteY198" fmla="*/ 2765012 h 3171710"/>
              <a:gd name="connsiteX199" fmla="*/ 859417 w 12193149"/>
              <a:gd name="connsiteY199" fmla="*/ 2755579 h 3171710"/>
              <a:gd name="connsiteX200" fmla="*/ 838688 w 12193149"/>
              <a:gd name="connsiteY200" fmla="*/ 2756792 h 3171710"/>
              <a:gd name="connsiteX201" fmla="*/ 817957 w 12193149"/>
              <a:gd name="connsiteY201" fmla="*/ 2754828 h 3171710"/>
              <a:gd name="connsiteX202" fmla="*/ 812654 w 12193149"/>
              <a:gd name="connsiteY202" fmla="*/ 2757722 h 3171710"/>
              <a:gd name="connsiteX203" fmla="*/ 721195 w 12193149"/>
              <a:gd name="connsiteY203" fmla="*/ 2756632 h 3171710"/>
              <a:gd name="connsiteX204" fmla="*/ 720890 w 12193149"/>
              <a:gd name="connsiteY204" fmla="*/ 2755370 h 3171710"/>
              <a:gd name="connsiteX205" fmla="*/ 710023 w 12193149"/>
              <a:gd name="connsiteY205" fmla="*/ 2749693 h 3171710"/>
              <a:gd name="connsiteX206" fmla="*/ 597940 w 12193149"/>
              <a:gd name="connsiteY206" fmla="*/ 2706835 h 3171710"/>
              <a:gd name="connsiteX207" fmla="*/ 579683 w 12193149"/>
              <a:gd name="connsiteY207" fmla="*/ 2704183 h 3171710"/>
              <a:gd name="connsiteX208" fmla="*/ 572865 w 12193149"/>
              <a:gd name="connsiteY208" fmla="*/ 2704372 h 3171710"/>
              <a:gd name="connsiteX209" fmla="*/ 446247 w 12193149"/>
              <a:gd name="connsiteY209" fmla="*/ 2666342 h 3171710"/>
              <a:gd name="connsiteX210" fmla="*/ 405163 w 12193149"/>
              <a:gd name="connsiteY210" fmla="*/ 2660519 h 3171710"/>
              <a:gd name="connsiteX211" fmla="*/ 293583 w 12193149"/>
              <a:gd name="connsiteY211" fmla="*/ 2639823 h 3171710"/>
              <a:gd name="connsiteX212" fmla="*/ 119529 w 12193149"/>
              <a:gd name="connsiteY212" fmla="*/ 2588018 h 3171710"/>
              <a:gd name="connsiteX213" fmla="*/ 16674 w 12193149"/>
              <a:gd name="connsiteY213" fmla="*/ 2585162 h 3171710"/>
              <a:gd name="connsiteX214" fmla="*/ 1150 w 12193149"/>
              <a:gd name="connsiteY214" fmla="*/ 2579693 h 3171710"/>
              <a:gd name="connsiteX215" fmla="*/ 1148 w 12193149"/>
              <a:gd name="connsiteY215" fmla="*/ 1049184 h 3171710"/>
              <a:gd name="connsiteX216" fmla="*/ 1148 w 12193149"/>
              <a:gd name="connsiteY216" fmla="*/ 0 h 3171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Lst>
            <a:rect l="l" t="t" r="r" b="b"/>
            <a:pathLst>
              <a:path w="12193149" h="3171710">
                <a:moveTo>
                  <a:pt x="1148" y="0"/>
                </a:moveTo>
                <a:lnTo>
                  <a:pt x="12181789" y="8189"/>
                </a:lnTo>
                <a:cubicBezTo>
                  <a:pt x="12181789" y="201435"/>
                  <a:pt x="12193149" y="1213464"/>
                  <a:pt x="12193149" y="1406710"/>
                </a:cubicBezTo>
                <a:lnTo>
                  <a:pt x="12185986" y="1411160"/>
                </a:lnTo>
                <a:cubicBezTo>
                  <a:pt x="12156393" y="1404401"/>
                  <a:pt x="12176978" y="1415299"/>
                  <a:pt x="12156363" y="1424337"/>
                </a:cubicBezTo>
                <a:cubicBezTo>
                  <a:pt x="12172308" y="1438279"/>
                  <a:pt x="12127905" y="1429847"/>
                  <a:pt x="12139215" y="1450150"/>
                </a:cubicBezTo>
                <a:cubicBezTo>
                  <a:pt x="12135103" y="1451151"/>
                  <a:pt x="12130766" y="1451483"/>
                  <a:pt x="12126327" y="1451661"/>
                </a:cubicBezTo>
                <a:lnTo>
                  <a:pt x="12124007" y="1451765"/>
                </a:lnTo>
                <a:lnTo>
                  <a:pt x="12116854" y="1455579"/>
                </a:lnTo>
                <a:lnTo>
                  <a:pt x="12099497" y="1455110"/>
                </a:lnTo>
                <a:cubicBezTo>
                  <a:pt x="12095162" y="1456775"/>
                  <a:pt x="12090978" y="1459336"/>
                  <a:pt x="12087073" y="1463312"/>
                </a:cubicBezTo>
                <a:cubicBezTo>
                  <a:pt x="12078890" y="1483714"/>
                  <a:pt x="12040481" y="1480817"/>
                  <a:pt x="12031073" y="1506980"/>
                </a:cubicBezTo>
                <a:cubicBezTo>
                  <a:pt x="12026399" y="1515225"/>
                  <a:pt x="12004497" y="1532326"/>
                  <a:pt x="11995833" y="1530429"/>
                </a:cubicBezTo>
                <a:cubicBezTo>
                  <a:pt x="11990333" y="1532938"/>
                  <a:pt x="11986699" y="1539016"/>
                  <a:pt x="11979717" y="1535132"/>
                </a:cubicBezTo>
                <a:cubicBezTo>
                  <a:pt x="11970382" y="1531211"/>
                  <a:pt x="11963763" y="1554233"/>
                  <a:pt x="11959046" y="1544529"/>
                </a:cubicBezTo>
                <a:lnTo>
                  <a:pt x="11920454" y="1557854"/>
                </a:lnTo>
                <a:cubicBezTo>
                  <a:pt x="11919152" y="1564914"/>
                  <a:pt x="11912619" y="1567116"/>
                  <a:pt x="11903656" y="1569397"/>
                </a:cubicBezTo>
                <a:lnTo>
                  <a:pt x="11895048" y="1571762"/>
                </a:lnTo>
                <a:lnTo>
                  <a:pt x="11891968" y="1582700"/>
                </a:lnTo>
                <a:cubicBezTo>
                  <a:pt x="11881074" y="1573372"/>
                  <a:pt x="11884523" y="1604713"/>
                  <a:pt x="11870776" y="1604787"/>
                </a:cubicBezTo>
                <a:lnTo>
                  <a:pt x="11813376" y="1624630"/>
                </a:lnTo>
                <a:lnTo>
                  <a:pt x="11590693" y="1790748"/>
                </a:lnTo>
                <a:cubicBezTo>
                  <a:pt x="11550201" y="1817685"/>
                  <a:pt x="11542649" y="1767741"/>
                  <a:pt x="11506817" y="1860594"/>
                </a:cubicBezTo>
                <a:cubicBezTo>
                  <a:pt x="11450023" y="1916431"/>
                  <a:pt x="11337127" y="2017145"/>
                  <a:pt x="11280332" y="2050542"/>
                </a:cubicBezTo>
                <a:cubicBezTo>
                  <a:pt x="11267547" y="2058142"/>
                  <a:pt x="11229147" y="2123560"/>
                  <a:pt x="11228309" y="2103207"/>
                </a:cubicBezTo>
                <a:cubicBezTo>
                  <a:pt x="11223950" y="2105174"/>
                  <a:pt x="11220761" y="2104651"/>
                  <a:pt x="11218087" y="2102932"/>
                </a:cubicBezTo>
                <a:lnTo>
                  <a:pt x="11217184" y="2101989"/>
                </a:lnTo>
                <a:lnTo>
                  <a:pt x="11188885" y="2119354"/>
                </a:lnTo>
                <a:lnTo>
                  <a:pt x="11184501" y="2119496"/>
                </a:lnTo>
                <a:lnTo>
                  <a:pt x="11166854" y="2133583"/>
                </a:lnTo>
                <a:lnTo>
                  <a:pt x="11157311" y="2139385"/>
                </a:lnTo>
                <a:lnTo>
                  <a:pt x="11155496" y="2144068"/>
                </a:lnTo>
                <a:cubicBezTo>
                  <a:pt x="11153045" y="2147436"/>
                  <a:pt x="11148902" y="2150083"/>
                  <a:pt x="11140961" y="2151086"/>
                </a:cubicBezTo>
                <a:lnTo>
                  <a:pt x="11138961" y="2150743"/>
                </a:lnTo>
                <a:lnTo>
                  <a:pt x="11128208" y="2160803"/>
                </a:lnTo>
                <a:cubicBezTo>
                  <a:pt x="11124962" y="2164785"/>
                  <a:pt x="11122359" y="2169258"/>
                  <a:pt x="11120691" y="2174395"/>
                </a:cubicBezTo>
                <a:cubicBezTo>
                  <a:pt x="11081770" y="2197656"/>
                  <a:pt x="10952581" y="2271077"/>
                  <a:pt x="10894683" y="2300370"/>
                </a:cubicBezTo>
                <a:cubicBezTo>
                  <a:pt x="10861781" y="2315405"/>
                  <a:pt x="10817803" y="2335857"/>
                  <a:pt x="10773300" y="2350162"/>
                </a:cubicBezTo>
                <a:cubicBezTo>
                  <a:pt x="10733414" y="2394390"/>
                  <a:pt x="10677791" y="2353706"/>
                  <a:pt x="10627668" y="2386200"/>
                </a:cubicBezTo>
                <a:cubicBezTo>
                  <a:pt x="10590276" y="2369074"/>
                  <a:pt x="10613693" y="2389253"/>
                  <a:pt x="10581895" y="2395660"/>
                </a:cubicBezTo>
                <a:cubicBezTo>
                  <a:pt x="10597733" y="2418627"/>
                  <a:pt x="10540912" y="2395212"/>
                  <a:pt x="10547790" y="2425394"/>
                </a:cubicBezTo>
                <a:cubicBezTo>
                  <a:pt x="10541784" y="2425603"/>
                  <a:pt x="10535750" y="2424857"/>
                  <a:pt x="10529643" y="2423878"/>
                </a:cubicBezTo>
                <a:lnTo>
                  <a:pt x="10526446" y="2423382"/>
                </a:lnTo>
                <a:lnTo>
                  <a:pt x="10515129" y="2426508"/>
                </a:lnTo>
                <a:lnTo>
                  <a:pt x="10491735" y="2421127"/>
                </a:lnTo>
                <a:cubicBezTo>
                  <a:pt x="10485147" y="2422161"/>
                  <a:pt x="10478389" y="2424430"/>
                  <a:pt x="10471418" y="2428664"/>
                </a:cubicBezTo>
                <a:cubicBezTo>
                  <a:pt x="10451763" y="2453636"/>
                  <a:pt x="10400774" y="2439247"/>
                  <a:pt x="10377042" y="2471569"/>
                </a:cubicBezTo>
                <a:cubicBezTo>
                  <a:pt x="10367240" y="2481286"/>
                  <a:pt x="10330319" y="2498097"/>
                  <a:pt x="10319338" y="2493192"/>
                </a:cubicBezTo>
                <a:cubicBezTo>
                  <a:pt x="10310813" y="2495031"/>
                  <a:pt x="10303331" y="2502144"/>
                  <a:pt x="10295467" y="2495050"/>
                </a:cubicBezTo>
                <a:cubicBezTo>
                  <a:pt x="10284420" y="2487261"/>
                  <a:pt x="10265794" y="2516157"/>
                  <a:pt x="10263443" y="2501919"/>
                </a:cubicBezTo>
                <a:lnTo>
                  <a:pt x="10205418" y="2509120"/>
                </a:lnTo>
                <a:cubicBezTo>
                  <a:pt x="10200696" y="2518180"/>
                  <a:pt x="10190895" y="2519327"/>
                  <a:pt x="10177759" y="2519914"/>
                </a:cubicBezTo>
                <a:lnTo>
                  <a:pt x="10165070" y="2520710"/>
                </a:lnTo>
                <a:lnTo>
                  <a:pt x="10156308" y="2534458"/>
                </a:lnTo>
                <a:cubicBezTo>
                  <a:pt x="10145406" y="2519028"/>
                  <a:pt x="10136981" y="2561781"/>
                  <a:pt x="10118267" y="2558113"/>
                </a:cubicBezTo>
                <a:lnTo>
                  <a:pt x="10083317" y="2570267"/>
                </a:lnTo>
                <a:cubicBezTo>
                  <a:pt x="10075718" y="2568198"/>
                  <a:pt x="10048011" y="2569526"/>
                  <a:pt x="10040388" y="2568603"/>
                </a:cubicBezTo>
                <a:cubicBezTo>
                  <a:pt x="9999609" y="2578704"/>
                  <a:pt x="9985545" y="2579194"/>
                  <a:pt x="9961167" y="2584118"/>
                </a:cubicBezTo>
                <a:cubicBezTo>
                  <a:pt x="9920131" y="2584260"/>
                  <a:pt x="9889892" y="2581061"/>
                  <a:pt x="9848940" y="2590886"/>
                </a:cubicBezTo>
                <a:lnTo>
                  <a:pt x="9729457" y="2611093"/>
                </a:lnTo>
                <a:cubicBezTo>
                  <a:pt x="9676207" y="2601507"/>
                  <a:pt x="9631235" y="2626730"/>
                  <a:pt x="9613704" y="2639342"/>
                </a:cubicBezTo>
                <a:cubicBezTo>
                  <a:pt x="9548152" y="2653618"/>
                  <a:pt x="9410970" y="2690964"/>
                  <a:pt x="9338590" y="2696264"/>
                </a:cubicBezTo>
                <a:lnTo>
                  <a:pt x="9232518" y="2720120"/>
                </a:lnTo>
                <a:lnTo>
                  <a:pt x="9156690" y="2730199"/>
                </a:lnTo>
                <a:lnTo>
                  <a:pt x="9054601" y="2737726"/>
                </a:lnTo>
                <a:lnTo>
                  <a:pt x="9006634" y="2741011"/>
                </a:lnTo>
                <a:lnTo>
                  <a:pt x="9006349" y="2740771"/>
                </a:lnTo>
                <a:cubicBezTo>
                  <a:pt x="9004294" y="2740551"/>
                  <a:pt x="9001475" y="2740879"/>
                  <a:pt x="8997380" y="2741982"/>
                </a:cubicBezTo>
                <a:lnTo>
                  <a:pt x="8991542" y="2744043"/>
                </a:lnTo>
                <a:lnTo>
                  <a:pt x="8975485" y="2747269"/>
                </a:lnTo>
                <a:lnTo>
                  <a:pt x="8969159" y="2746569"/>
                </a:lnTo>
                <a:lnTo>
                  <a:pt x="8964196" y="2744344"/>
                </a:lnTo>
                <a:cubicBezTo>
                  <a:pt x="8955841" y="2752295"/>
                  <a:pt x="8956668" y="2761243"/>
                  <a:pt x="8930136" y="2741156"/>
                </a:cubicBezTo>
                <a:cubicBezTo>
                  <a:pt x="8899182" y="2742176"/>
                  <a:pt x="8790451" y="2756831"/>
                  <a:pt x="8753592" y="2760388"/>
                </a:cubicBezTo>
                <a:cubicBezTo>
                  <a:pt x="8720970" y="2771108"/>
                  <a:pt x="8749345" y="2757447"/>
                  <a:pt x="8708995" y="2762489"/>
                </a:cubicBezTo>
                <a:cubicBezTo>
                  <a:pt x="8672757" y="2782024"/>
                  <a:pt x="8640293" y="2765584"/>
                  <a:pt x="8597219" y="2771061"/>
                </a:cubicBezTo>
                <a:lnTo>
                  <a:pt x="8526378" y="2756219"/>
                </a:lnTo>
                <a:lnTo>
                  <a:pt x="8512131" y="2762134"/>
                </a:lnTo>
                <a:lnTo>
                  <a:pt x="8507315" y="2765135"/>
                </a:lnTo>
                <a:cubicBezTo>
                  <a:pt x="8503797" y="2766912"/>
                  <a:pt x="8501196" y="2767723"/>
                  <a:pt x="8499116" y="2767873"/>
                </a:cubicBezTo>
                <a:lnTo>
                  <a:pt x="8498742" y="2767694"/>
                </a:lnTo>
                <a:lnTo>
                  <a:pt x="8491397" y="2770744"/>
                </a:lnTo>
                <a:lnTo>
                  <a:pt x="8368330" y="2784786"/>
                </a:lnTo>
                <a:cubicBezTo>
                  <a:pt x="8363173" y="2786811"/>
                  <a:pt x="8358881" y="2786463"/>
                  <a:pt x="8354947" y="2784980"/>
                </a:cubicBezTo>
                <a:lnTo>
                  <a:pt x="8321252" y="2801558"/>
                </a:lnTo>
                <a:lnTo>
                  <a:pt x="8315581" y="2801884"/>
                </a:lnTo>
                <a:lnTo>
                  <a:pt x="8296322" y="2815779"/>
                </a:lnTo>
                <a:lnTo>
                  <a:pt x="8285424" y="2821602"/>
                </a:lnTo>
                <a:lnTo>
                  <a:pt x="8284298" y="2826045"/>
                </a:lnTo>
                <a:cubicBezTo>
                  <a:pt x="8281994" y="2829290"/>
                  <a:pt x="8277300" y="2831938"/>
                  <a:pt x="8267224" y="2833220"/>
                </a:cubicBezTo>
                <a:lnTo>
                  <a:pt x="8264525" y="2832990"/>
                </a:lnTo>
                <a:lnTo>
                  <a:pt x="8253181" y="2842833"/>
                </a:lnTo>
                <a:cubicBezTo>
                  <a:pt x="8250007" y="2846683"/>
                  <a:pt x="8247795" y="2850965"/>
                  <a:pt x="8246982" y="2855825"/>
                </a:cubicBezTo>
                <a:cubicBezTo>
                  <a:pt x="8182975" y="2852918"/>
                  <a:pt x="8148279" y="2887040"/>
                  <a:pt x="8091420" y="2901986"/>
                </a:cubicBezTo>
                <a:cubicBezTo>
                  <a:pt x="8026616" y="2925128"/>
                  <a:pt x="7968218" y="2946364"/>
                  <a:pt x="7906555" y="2943959"/>
                </a:cubicBezTo>
                <a:cubicBezTo>
                  <a:pt x="7836267" y="2958871"/>
                  <a:pt x="7782114" y="2961102"/>
                  <a:pt x="7719893" y="2969674"/>
                </a:cubicBezTo>
                <a:lnTo>
                  <a:pt x="7615495" y="2966203"/>
                </a:lnTo>
                <a:lnTo>
                  <a:pt x="7528691" y="2972031"/>
                </a:lnTo>
                <a:lnTo>
                  <a:pt x="7520719" y="2974584"/>
                </a:lnTo>
                <a:cubicBezTo>
                  <a:pt x="7515141" y="2975923"/>
                  <a:pt x="7511320" y="2976273"/>
                  <a:pt x="7508559" y="2975919"/>
                </a:cubicBezTo>
                <a:lnTo>
                  <a:pt x="7508188" y="2975592"/>
                </a:lnTo>
                <a:lnTo>
                  <a:pt x="7496943" y="2977544"/>
                </a:lnTo>
                <a:lnTo>
                  <a:pt x="7219707" y="2983651"/>
                </a:lnTo>
                <a:lnTo>
                  <a:pt x="7202249" y="2988201"/>
                </a:lnTo>
                <a:lnTo>
                  <a:pt x="7198152" y="2993559"/>
                </a:lnTo>
                <a:cubicBezTo>
                  <a:pt x="7193259" y="2997082"/>
                  <a:pt x="7185654" y="2999221"/>
                  <a:pt x="7171956" y="2998207"/>
                </a:cubicBezTo>
                <a:lnTo>
                  <a:pt x="7098136" y="3010435"/>
                </a:lnTo>
                <a:cubicBezTo>
                  <a:pt x="7062296" y="3011413"/>
                  <a:pt x="7051336" y="3012390"/>
                  <a:pt x="7019644" y="3010061"/>
                </a:cubicBezTo>
                <a:cubicBezTo>
                  <a:pt x="6938675" y="3020999"/>
                  <a:pt x="6944793" y="3045165"/>
                  <a:pt x="6905294" y="3039567"/>
                </a:cubicBezTo>
                <a:cubicBezTo>
                  <a:pt x="6873070" y="3034359"/>
                  <a:pt x="6789137" y="3053433"/>
                  <a:pt x="6709370" y="3067522"/>
                </a:cubicBezTo>
                <a:cubicBezTo>
                  <a:pt x="6650254" y="3076977"/>
                  <a:pt x="6629253" y="3091078"/>
                  <a:pt x="6550602" y="3096298"/>
                </a:cubicBezTo>
                <a:cubicBezTo>
                  <a:pt x="6473302" y="3140388"/>
                  <a:pt x="6410843" y="3116665"/>
                  <a:pt x="6318708" y="3143098"/>
                </a:cubicBezTo>
                <a:cubicBezTo>
                  <a:pt x="6298698" y="3158620"/>
                  <a:pt x="6210439" y="3141427"/>
                  <a:pt x="6169822" y="3145185"/>
                </a:cubicBezTo>
                <a:cubicBezTo>
                  <a:pt x="6129203" y="3148943"/>
                  <a:pt x="6091688" y="3162491"/>
                  <a:pt x="6074996" y="3165647"/>
                </a:cubicBezTo>
                <a:lnTo>
                  <a:pt x="6069677" y="3164110"/>
                </a:lnTo>
                <a:lnTo>
                  <a:pt x="6049786" y="3164793"/>
                </a:lnTo>
                <a:lnTo>
                  <a:pt x="6042433" y="3156444"/>
                </a:lnTo>
                <a:lnTo>
                  <a:pt x="6011238" y="3151351"/>
                </a:lnTo>
                <a:cubicBezTo>
                  <a:pt x="5999830" y="3150764"/>
                  <a:pt x="5971276" y="3151677"/>
                  <a:pt x="5958523" y="3154995"/>
                </a:cubicBezTo>
                <a:lnTo>
                  <a:pt x="5760067" y="3170687"/>
                </a:lnTo>
                <a:lnTo>
                  <a:pt x="5628108" y="3171710"/>
                </a:lnTo>
                <a:lnTo>
                  <a:pt x="5472054" y="3157690"/>
                </a:lnTo>
                <a:cubicBezTo>
                  <a:pt x="5479284" y="3144662"/>
                  <a:pt x="5440157" y="3158728"/>
                  <a:pt x="5433909" y="3146437"/>
                </a:cubicBezTo>
                <a:cubicBezTo>
                  <a:pt x="5430517" y="3136405"/>
                  <a:pt x="5392976" y="3131721"/>
                  <a:pt x="5382817" y="3128735"/>
                </a:cubicBezTo>
                <a:lnTo>
                  <a:pt x="5262912" y="3108318"/>
                </a:lnTo>
                <a:cubicBezTo>
                  <a:pt x="5252746" y="3108134"/>
                  <a:pt x="5231699" y="3099824"/>
                  <a:pt x="5224109" y="3097194"/>
                </a:cubicBezTo>
                <a:lnTo>
                  <a:pt x="5175808" y="3094204"/>
                </a:lnTo>
                <a:lnTo>
                  <a:pt x="5157702" y="3086981"/>
                </a:lnTo>
                <a:lnTo>
                  <a:pt x="5143747" y="3083581"/>
                </a:lnTo>
                <a:lnTo>
                  <a:pt x="5140744" y="3081480"/>
                </a:lnTo>
                <a:cubicBezTo>
                  <a:pt x="5135026" y="3077440"/>
                  <a:pt x="5129229" y="3073629"/>
                  <a:pt x="5122807" y="3070627"/>
                </a:cubicBezTo>
                <a:cubicBezTo>
                  <a:pt x="5109467" y="3099246"/>
                  <a:pt x="5066004" y="3049810"/>
                  <a:pt x="5066938" y="3077198"/>
                </a:cubicBezTo>
                <a:cubicBezTo>
                  <a:pt x="5029345" y="3065682"/>
                  <a:pt x="5040096" y="3094771"/>
                  <a:pt x="5012662" y="3060817"/>
                </a:cubicBezTo>
                <a:cubicBezTo>
                  <a:pt x="4938174" y="3061200"/>
                  <a:pt x="4917504" y="3074207"/>
                  <a:pt x="4841589" y="3036800"/>
                </a:cubicBezTo>
                <a:cubicBezTo>
                  <a:pt x="4807890" y="3020158"/>
                  <a:pt x="4785258" y="3009012"/>
                  <a:pt x="4763595" y="3009032"/>
                </a:cubicBezTo>
                <a:cubicBezTo>
                  <a:pt x="4742475" y="3004532"/>
                  <a:pt x="4730631" y="3001709"/>
                  <a:pt x="4724334" y="3000018"/>
                </a:cubicBezTo>
                <a:lnTo>
                  <a:pt x="4722324" y="2999269"/>
                </a:lnTo>
                <a:lnTo>
                  <a:pt x="4723259" y="2999058"/>
                </a:lnTo>
                <a:cubicBezTo>
                  <a:pt x="4722296" y="2998416"/>
                  <a:pt x="4719415" y="2997810"/>
                  <a:pt x="4718350" y="2997788"/>
                </a:cubicBezTo>
                <a:lnTo>
                  <a:pt x="4722324" y="2999269"/>
                </a:lnTo>
                <a:lnTo>
                  <a:pt x="4716674" y="3000544"/>
                </a:lnTo>
                <a:cubicBezTo>
                  <a:pt x="4681300" y="2993588"/>
                  <a:pt x="4525895" y="2992780"/>
                  <a:pt x="4516962" y="2990642"/>
                </a:cubicBezTo>
                <a:cubicBezTo>
                  <a:pt x="4458971" y="2977530"/>
                  <a:pt x="4463810" y="2976789"/>
                  <a:pt x="4429691" y="2979991"/>
                </a:cubicBezTo>
                <a:cubicBezTo>
                  <a:pt x="4424455" y="2983362"/>
                  <a:pt x="4370126" y="2977068"/>
                  <a:pt x="4364023" y="2978645"/>
                </a:cubicBezTo>
                <a:lnTo>
                  <a:pt x="4318114" y="2985260"/>
                </a:lnTo>
                <a:lnTo>
                  <a:pt x="4316258" y="2983919"/>
                </a:lnTo>
                <a:cubicBezTo>
                  <a:pt x="4307275" y="2980548"/>
                  <a:pt x="4301145" y="2980549"/>
                  <a:pt x="4296292" y="2982040"/>
                </a:cubicBezTo>
                <a:lnTo>
                  <a:pt x="4291212" y="2984957"/>
                </a:lnTo>
                <a:lnTo>
                  <a:pt x="4277290" y="2984711"/>
                </a:lnTo>
                <a:lnTo>
                  <a:pt x="4249265" y="2987035"/>
                </a:lnTo>
                <a:lnTo>
                  <a:pt x="4203199" y="2984240"/>
                </a:lnTo>
                <a:cubicBezTo>
                  <a:pt x="4203096" y="2983820"/>
                  <a:pt x="4202995" y="2983401"/>
                  <a:pt x="4202893" y="2982981"/>
                </a:cubicBezTo>
                <a:cubicBezTo>
                  <a:pt x="4201267" y="2980144"/>
                  <a:pt x="4198292" y="2978025"/>
                  <a:pt x="4192396" y="2977347"/>
                </a:cubicBezTo>
                <a:cubicBezTo>
                  <a:pt x="4205365" y="2960058"/>
                  <a:pt x="4162425" y="2961953"/>
                  <a:pt x="4143893" y="2961482"/>
                </a:cubicBezTo>
                <a:cubicBezTo>
                  <a:pt x="4125868" y="2954416"/>
                  <a:pt x="4100250" y="2940836"/>
                  <a:pt x="4084245" y="2934949"/>
                </a:cubicBezTo>
                <a:lnTo>
                  <a:pt x="4075694" y="2934114"/>
                </a:lnTo>
                <a:cubicBezTo>
                  <a:pt x="4075655" y="2934013"/>
                  <a:pt x="4075614" y="2933914"/>
                  <a:pt x="4075575" y="2933815"/>
                </a:cubicBezTo>
                <a:cubicBezTo>
                  <a:pt x="4073829" y="2933031"/>
                  <a:pt x="4071057" y="2932530"/>
                  <a:pt x="4066658" y="2932371"/>
                </a:cubicBezTo>
                <a:lnTo>
                  <a:pt x="4060102" y="2932589"/>
                </a:lnTo>
                <a:lnTo>
                  <a:pt x="4043512" y="2930968"/>
                </a:lnTo>
                <a:lnTo>
                  <a:pt x="4038145" y="2928534"/>
                </a:lnTo>
                <a:lnTo>
                  <a:pt x="4036511" y="2924867"/>
                </a:lnTo>
                <a:lnTo>
                  <a:pt x="4034926" y="2925102"/>
                </a:lnTo>
                <a:cubicBezTo>
                  <a:pt x="4022576" y="2929966"/>
                  <a:pt x="4018025" y="2938342"/>
                  <a:pt x="4005686" y="2912534"/>
                </a:cubicBezTo>
                <a:lnTo>
                  <a:pt x="3937994" y="2895077"/>
                </a:lnTo>
                <a:cubicBezTo>
                  <a:pt x="3921658" y="2902801"/>
                  <a:pt x="3909686" y="2898112"/>
                  <a:pt x="3898423" y="2889422"/>
                </a:cubicBezTo>
                <a:cubicBezTo>
                  <a:pt x="3862243" y="2889918"/>
                  <a:pt x="3830779" y="2876048"/>
                  <a:pt x="3790908" y="2869184"/>
                </a:cubicBezTo>
                <a:cubicBezTo>
                  <a:pt x="3742158" y="2854478"/>
                  <a:pt x="3726280" y="2852501"/>
                  <a:pt x="3683661" y="2845261"/>
                </a:cubicBezTo>
                <a:lnTo>
                  <a:pt x="3611183" y="2812990"/>
                </a:lnTo>
                <a:lnTo>
                  <a:pt x="3605003" y="2814352"/>
                </a:lnTo>
                <a:cubicBezTo>
                  <a:pt x="3600731" y="2814971"/>
                  <a:pt x="3597877" y="2814971"/>
                  <a:pt x="3595884" y="2814516"/>
                </a:cubicBezTo>
                <a:lnTo>
                  <a:pt x="3595649" y="2814247"/>
                </a:lnTo>
                <a:lnTo>
                  <a:pt x="3587126" y="2814937"/>
                </a:lnTo>
                <a:cubicBezTo>
                  <a:pt x="3572774" y="2816728"/>
                  <a:pt x="3550540" y="2802529"/>
                  <a:pt x="3537283" y="2805238"/>
                </a:cubicBezTo>
                <a:cubicBezTo>
                  <a:pt x="3515092" y="2800942"/>
                  <a:pt x="3489773" y="2807207"/>
                  <a:pt x="3474371" y="2801577"/>
                </a:cubicBezTo>
                <a:lnTo>
                  <a:pt x="3401876" y="2789529"/>
                </a:lnTo>
                <a:lnTo>
                  <a:pt x="3365036" y="2806481"/>
                </a:lnTo>
                <a:cubicBezTo>
                  <a:pt x="3361007" y="2808779"/>
                  <a:pt x="3355145" y="2809857"/>
                  <a:pt x="3345174" y="2808163"/>
                </a:cubicBezTo>
                <a:lnTo>
                  <a:pt x="3342846" y="2807188"/>
                </a:lnTo>
                <a:cubicBezTo>
                  <a:pt x="3337528" y="2809659"/>
                  <a:pt x="3296694" y="2810789"/>
                  <a:pt x="3263504" y="2813065"/>
                </a:cubicBezTo>
                <a:cubicBezTo>
                  <a:pt x="3210873" y="2815406"/>
                  <a:pt x="3204538" y="2823378"/>
                  <a:pt x="3143704" y="2820840"/>
                </a:cubicBezTo>
                <a:cubicBezTo>
                  <a:pt x="3083839" y="2822069"/>
                  <a:pt x="3073438" y="2828075"/>
                  <a:pt x="3031439" y="2823483"/>
                </a:cubicBezTo>
                <a:lnTo>
                  <a:pt x="2782717" y="2845304"/>
                </a:lnTo>
                <a:cubicBezTo>
                  <a:pt x="2720447" y="2872959"/>
                  <a:pt x="2718750" y="2842390"/>
                  <a:pt x="2647675" y="2855840"/>
                </a:cubicBezTo>
                <a:cubicBezTo>
                  <a:pt x="2583664" y="2795905"/>
                  <a:pt x="2609849" y="2834173"/>
                  <a:pt x="2569176" y="2829599"/>
                </a:cubicBezTo>
                <a:lnTo>
                  <a:pt x="2444403" y="2843500"/>
                </a:lnTo>
                <a:cubicBezTo>
                  <a:pt x="2412730" y="2860060"/>
                  <a:pt x="2355175" y="2829971"/>
                  <a:pt x="2316260" y="2851967"/>
                </a:cubicBezTo>
                <a:cubicBezTo>
                  <a:pt x="2277148" y="2852505"/>
                  <a:pt x="2234330" y="2848310"/>
                  <a:pt x="2209726" y="2846734"/>
                </a:cubicBezTo>
                <a:cubicBezTo>
                  <a:pt x="2172984" y="2843077"/>
                  <a:pt x="2131016" y="2834145"/>
                  <a:pt x="2095813" y="2830023"/>
                </a:cubicBezTo>
                <a:cubicBezTo>
                  <a:pt x="2078687" y="2843632"/>
                  <a:pt x="2046700" y="2821328"/>
                  <a:pt x="1998504" y="2822003"/>
                </a:cubicBezTo>
                <a:cubicBezTo>
                  <a:pt x="1979851" y="2837650"/>
                  <a:pt x="1965997" y="2822267"/>
                  <a:pt x="1929320" y="2843948"/>
                </a:cubicBezTo>
                <a:cubicBezTo>
                  <a:pt x="1927506" y="2842156"/>
                  <a:pt x="1925308" y="2840529"/>
                  <a:pt x="1922798" y="2839117"/>
                </a:cubicBezTo>
                <a:cubicBezTo>
                  <a:pt x="1908224" y="2830923"/>
                  <a:pt x="1886476" y="2831636"/>
                  <a:pt x="1874228" y="2840712"/>
                </a:cubicBezTo>
                <a:cubicBezTo>
                  <a:pt x="1844711" y="2855471"/>
                  <a:pt x="1815838" y="2863248"/>
                  <a:pt x="1787803" y="2868334"/>
                </a:cubicBezTo>
                <a:lnTo>
                  <a:pt x="1739352" y="2863283"/>
                </a:lnTo>
                <a:cubicBezTo>
                  <a:pt x="1720756" y="2859717"/>
                  <a:pt x="1697809" y="2850808"/>
                  <a:pt x="1676219" y="2846934"/>
                </a:cubicBezTo>
                <a:cubicBezTo>
                  <a:pt x="1653856" y="2845729"/>
                  <a:pt x="1629782" y="2852334"/>
                  <a:pt x="1609817" y="2840037"/>
                </a:cubicBezTo>
                <a:cubicBezTo>
                  <a:pt x="1570834" y="2828361"/>
                  <a:pt x="1525521" y="2848516"/>
                  <a:pt x="1497258" y="2814447"/>
                </a:cubicBezTo>
                <a:cubicBezTo>
                  <a:pt x="1419429" y="2799738"/>
                  <a:pt x="1265224" y="2779725"/>
                  <a:pt x="1151127" y="2765012"/>
                </a:cubicBezTo>
                <a:cubicBezTo>
                  <a:pt x="1044820" y="2755201"/>
                  <a:pt x="911490" y="2756949"/>
                  <a:pt x="859417" y="2755579"/>
                </a:cubicBezTo>
                <a:lnTo>
                  <a:pt x="838688" y="2756792"/>
                </a:lnTo>
                <a:cubicBezTo>
                  <a:pt x="829380" y="2753383"/>
                  <a:pt x="823010" y="2753358"/>
                  <a:pt x="817957" y="2754828"/>
                </a:cubicBezTo>
                <a:lnTo>
                  <a:pt x="812654" y="2757722"/>
                </a:lnTo>
                <a:lnTo>
                  <a:pt x="721195" y="2756632"/>
                </a:lnTo>
                <a:cubicBezTo>
                  <a:pt x="721095" y="2756212"/>
                  <a:pt x="720991" y="2755791"/>
                  <a:pt x="720890" y="2755370"/>
                </a:cubicBezTo>
                <a:cubicBezTo>
                  <a:pt x="719222" y="2752527"/>
                  <a:pt x="716144" y="2750395"/>
                  <a:pt x="710023" y="2749693"/>
                </a:cubicBezTo>
                <a:cubicBezTo>
                  <a:pt x="689532" y="2741604"/>
                  <a:pt x="619665" y="2714421"/>
                  <a:pt x="597940" y="2706835"/>
                </a:cubicBezTo>
                <a:cubicBezTo>
                  <a:pt x="587430" y="2706236"/>
                  <a:pt x="583862" y="2704593"/>
                  <a:pt x="579683" y="2704183"/>
                </a:cubicBezTo>
                <a:lnTo>
                  <a:pt x="572865" y="2704372"/>
                </a:lnTo>
                <a:cubicBezTo>
                  <a:pt x="550627" y="2698066"/>
                  <a:pt x="474197" y="2673651"/>
                  <a:pt x="446247" y="2666342"/>
                </a:cubicBezTo>
                <a:cubicBezTo>
                  <a:pt x="429213" y="2673994"/>
                  <a:pt x="416808" y="2669256"/>
                  <a:pt x="405163" y="2660519"/>
                </a:cubicBezTo>
                <a:cubicBezTo>
                  <a:pt x="367566" y="2660861"/>
                  <a:pt x="334968" y="2646856"/>
                  <a:pt x="293583" y="2639823"/>
                </a:cubicBezTo>
                <a:lnTo>
                  <a:pt x="119529" y="2588018"/>
                </a:lnTo>
                <a:cubicBezTo>
                  <a:pt x="73377" y="2578908"/>
                  <a:pt x="36403" y="2586550"/>
                  <a:pt x="16674" y="2585162"/>
                </a:cubicBezTo>
                <a:lnTo>
                  <a:pt x="1150" y="2579693"/>
                </a:lnTo>
                <a:cubicBezTo>
                  <a:pt x="-1438" y="2323697"/>
                  <a:pt x="1148" y="1341304"/>
                  <a:pt x="1148" y="1049184"/>
                </a:cubicBezTo>
                <a:lnTo>
                  <a:pt x="1148" y="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extBox 2">
            <a:extLst>
              <a:ext uri="{FF2B5EF4-FFF2-40B4-BE49-F238E27FC236}">
                <a16:creationId xmlns:a16="http://schemas.microsoft.com/office/drawing/2014/main" id="{A5B18992-FDB2-1680-AC6C-ED6017C9CAB7}"/>
              </a:ext>
            </a:extLst>
          </p:cNvPr>
          <p:cNvSpPr txBox="1"/>
          <p:nvPr/>
        </p:nvSpPr>
        <p:spPr>
          <a:xfrm>
            <a:off x="391886" y="2743199"/>
            <a:ext cx="11571514" cy="3373723"/>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sz="2000" b="1" dirty="0">
                <a:solidFill>
                  <a:srgbClr val="FF0000"/>
                </a:solidFill>
              </a:rPr>
              <a:t>Why do we need Encapsulation in Python?</a:t>
            </a:r>
          </a:p>
          <a:p>
            <a:pPr indent="-228600">
              <a:lnSpc>
                <a:spcPct val="90000"/>
              </a:lnSpc>
              <a:spcAft>
                <a:spcPts val="600"/>
              </a:spcAft>
              <a:buFont typeface="Arial" panose="020B0604020202020204" pitchFamily="34" charset="0"/>
              <a:buChar char="•"/>
            </a:pPr>
            <a:endParaRPr lang="en-US" sz="2000" b="1" dirty="0">
              <a:solidFill>
                <a:schemeClr val="tx1">
                  <a:lumMod val="85000"/>
                  <a:lumOff val="15000"/>
                </a:schemeClr>
              </a:solidFill>
            </a:endParaRPr>
          </a:p>
          <a:p>
            <a:pPr indent="-228600">
              <a:lnSpc>
                <a:spcPct val="90000"/>
              </a:lnSpc>
              <a:spcAft>
                <a:spcPts val="600"/>
              </a:spcAft>
              <a:buFont typeface="Arial" panose="020B0604020202020204" pitchFamily="34" charset="0"/>
              <a:buChar char="•"/>
            </a:pPr>
            <a:r>
              <a:rPr lang="en-US" sz="2000" dirty="0">
                <a:solidFill>
                  <a:schemeClr val="tx1">
                    <a:lumMod val="85000"/>
                    <a:lumOff val="15000"/>
                  </a:schemeClr>
                </a:solidFill>
              </a:rPr>
              <a:t>Encapsulation is a fundamental concept of object-oriented programming, as it limits access to a few components of an object. Using encapsulation in Python, we can restrict users from accessing the state values for the variables of each object. Moreover, it can hide data functions and data members associated with the instance of a class. With encapsulation, we have more flexibility to set variables to either read or write. It also supports code reusability and enables writing cleaner code. Hence, we can conclude that encapsulation facilitates data facilitation, at least in a way. </a:t>
            </a:r>
          </a:p>
          <a:p>
            <a:pPr indent="-228600">
              <a:lnSpc>
                <a:spcPct val="90000"/>
              </a:lnSpc>
              <a:spcAft>
                <a:spcPts val="600"/>
              </a:spcAft>
              <a:buFont typeface="Arial" panose="020B0604020202020204" pitchFamily="34" charset="0"/>
              <a:buChar char="•"/>
            </a:pPr>
            <a:endParaRPr lang="en-US" sz="2000" dirty="0">
              <a:solidFill>
                <a:schemeClr val="tx1">
                  <a:lumMod val="85000"/>
                  <a:lumOff val="15000"/>
                </a:schemeClr>
              </a:solidFill>
            </a:endParaRPr>
          </a:p>
        </p:txBody>
      </p:sp>
    </p:spTree>
    <p:extLst>
      <p:ext uri="{BB962C8B-B14F-4D97-AF65-F5344CB8AC3E}">
        <p14:creationId xmlns:p14="http://schemas.microsoft.com/office/powerpoint/2010/main" val="291833031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8B05A5-72AA-3155-810E-58EBE6C435E3}"/>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06FA2897-911F-03BE-D1B0-ABB95EEB13B8}"/>
              </a:ext>
            </a:extLst>
          </p:cNvPr>
          <p:cNvSpPr txBox="1"/>
          <p:nvPr/>
        </p:nvSpPr>
        <p:spPr>
          <a:xfrm>
            <a:off x="217713" y="474345"/>
            <a:ext cx="11723915" cy="4401205"/>
          </a:xfrm>
          <a:prstGeom prst="rect">
            <a:avLst/>
          </a:prstGeom>
          <a:noFill/>
        </p:spPr>
        <p:txBody>
          <a:bodyPr wrap="square">
            <a:spAutoFit/>
          </a:bodyPr>
          <a:lstStyle/>
          <a:p>
            <a:r>
              <a:rPr lang="en-GB" sz="2000" b="1" dirty="0">
                <a:solidFill>
                  <a:srgbClr val="FF0000"/>
                </a:solidFill>
              </a:rPr>
              <a:t>Access Modifiers in Python Encapsulation</a:t>
            </a:r>
          </a:p>
          <a:p>
            <a:r>
              <a:rPr lang="en-GB" sz="2000" dirty="0"/>
              <a:t>At times, we might need to restrict access to certain variables or methods while programming. In such situations, we use access modifiers in Python encapsulation that limit the access of the class data members from outside the class. They protect the internal data of a class and instances associated with it. There are 3 types of access modifiers supported by encapsulation in Python. They are as follows: </a:t>
            </a:r>
          </a:p>
          <a:p>
            <a:endParaRPr lang="en-GB" sz="2000" dirty="0"/>
          </a:p>
          <a:p>
            <a:r>
              <a:rPr lang="en-GB" sz="2000" b="1" dirty="0">
                <a:solidFill>
                  <a:srgbClr val="FF0000"/>
                </a:solidFill>
              </a:rPr>
              <a:t>Public Members-</a:t>
            </a:r>
            <a:r>
              <a:rPr lang="en-GB" sz="2000" dirty="0"/>
              <a:t> Member variables of a class are public by default, which means the data members and methods can be accessed outside or inside of a class.</a:t>
            </a:r>
          </a:p>
          <a:p>
            <a:endParaRPr lang="en-GB" sz="2000" dirty="0"/>
          </a:p>
          <a:p>
            <a:r>
              <a:rPr lang="en-GB" sz="2000" b="1" dirty="0">
                <a:solidFill>
                  <a:srgbClr val="FF0000"/>
                </a:solidFill>
              </a:rPr>
              <a:t>Private Members- </a:t>
            </a:r>
            <a:r>
              <a:rPr lang="en-GB" sz="2000" dirty="0"/>
              <a:t>The private data members are accessible only within a class and are denoted with a double underscore prefix before their name.</a:t>
            </a:r>
          </a:p>
          <a:p>
            <a:endParaRPr lang="en-GB" sz="2000" dirty="0"/>
          </a:p>
          <a:p>
            <a:r>
              <a:rPr lang="en-GB" sz="2000" b="1" dirty="0">
                <a:solidFill>
                  <a:srgbClr val="FF0000"/>
                </a:solidFill>
              </a:rPr>
              <a:t>Protected Members- </a:t>
            </a:r>
            <a:r>
              <a:rPr lang="en-GB" sz="2000" dirty="0"/>
              <a:t>These data members are accessible within a class and their subclasses and are denoted by a single underscore prefix before the name.</a:t>
            </a:r>
          </a:p>
        </p:txBody>
      </p:sp>
    </p:spTree>
    <p:extLst>
      <p:ext uri="{BB962C8B-B14F-4D97-AF65-F5344CB8AC3E}">
        <p14:creationId xmlns:p14="http://schemas.microsoft.com/office/powerpoint/2010/main" val="355105198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3FC732-9898-15A0-8E51-7D54F551201B}"/>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7F6AA422-F261-61F9-30B5-D7407345F075}"/>
              </a:ext>
            </a:extLst>
          </p:cNvPr>
          <p:cNvPicPr>
            <a:picLocks noChangeAspect="1"/>
          </p:cNvPicPr>
          <p:nvPr/>
        </p:nvPicPr>
        <p:blipFill>
          <a:blip r:embed="rId2"/>
          <a:stretch>
            <a:fillRect/>
          </a:stretch>
        </p:blipFill>
        <p:spPr>
          <a:xfrm>
            <a:off x="5093651" y="4175368"/>
            <a:ext cx="6972300" cy="2457450"/>
          </a:xfrm>
          <a:prstGeom prst="rect">
            <a:avLst/>
          </a:prstGeom>
        </p:spPr>
      </p:pic>
      <p:pic>
        <p:nvPicPr>
          <p:cNvPr id="6" name="Picture 5">
            <a:extLst>
              <a:ext uri="{FF2B5EF4-FFF2-40B4-BE49-F238E27FC236}">
                <a16:creationId xmlns:a16="http://schemas.microsoft.com/office/drawing/2014/main" id="{35075DA7-47EE-C937-2FFB-C535065D16ED}"/>
              </a:ext>
            </a:extLst>
          </p:cNvPr>
          <p:cNvPicPr>
            <a:picLocks noChangeAspect="1"/>
          </p:cNvPicPr>
          <p:nvPr/>
        </p:nvPicPr>
        <p:blipFill>
          <a:blip r:embed="rId3"/>
          <a:stretch>
            <a:fillRect/>
          </a:stretch>
        </p:blipFill>
        <p:spPr>
          <a:xfrm>
            <a:off x="457198" y="346429"/>
            <a:ext cx="7928519" cy="4125209"/>
          </a:xfrm>
          <a:prstGeom prst="rect">
            <a:avLst/>
          </a:prstGeom>
        </p:spPr>
      </p:pic>
    </p:spTree>
    <p:extLst>
      <p:ext uri="{BB962C8B-B14F-4D97-AF65-F5344CB8AC3E}">
        <p14:creationId xmlns:p14="http://schemas.microsoft.com/office/powerpoint/2010/main" val="130784152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C60FAC-E058-3D5E-07BF-6D387F8E1F2E}"/>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191273E9-49DE-E460-7C74-27F042693ED6}"/>
              </a:ext>
            </a:extLst>
          </p:cNvPr>
          <p:cNvSpPr txBox="1"/>
          <p:nvPr/>
        </p:nvSpPr>
        <p:spPr>
          <a:xfrm>
            <a:off x="185058" y="370114"/>
            <a:ext cx="11310256" cy="6213596"/>
          </a:xfrm>
          <a:prstGeom prst="rect">
            <a:avLst/>
          </a:prstGeom>
          <a:noFill/>
        </p:spPr>
        <p:txBody>
          <a:bodyPr wrap="square">
            <a:spAutoFit/>
          </a:bodyPr>
          <a:lstStyle/>
          <a:p>
            <a:r>
              <a:rPr lang="en-GB" sz="2000" b="1" dirty="0">
                <a:solidFill>
                  <a:srgbClr val="FF0000"/>
                </a:solidFill>
              </a:rPr>
              <a:t>Public Access Modifier:</a:t>
            </a:r>
          </a:p>
          <a:p>
            <a:r>
              <a:rPr lang="en-GB" sz="2000" dirty="0"/>
              <a:t>Public members are the variables and methods that can be accessed from anywhere within a class, i.e., both outside and inside the class and from any part of a program. They are the default members and are specified without any explicit keyword. </a:t>
            </a:r>
          </a:p>
          <a:p>
            <a:endParaRPr lang="en-GB" sz="2000" dirty="0"/>
          </a:p>
          <a:p>
            <a:r>
              <a:rPr lang="en-GB" sz="2000" b="1" dirty="0">
                <a:solidFill>
                  <a:srgbClr val="FF0000"/>
                </a:solidFill>
              </a:rPr>
              <a:t>Example:</a:t>
            </a:r>
          </a:p>
          <a:p>
            <a:r>
              <a:rPr lang="en-GB" sz="2000" dirty="0"/>
              <a:t>class </a:t>
            </a:r>
            <a:r>
              <a:rPr lang="en-GB" sz="2000" dirty="0" err="1"/>
              <a:t>MyClass</a:t>
            </a:r>
            <a:r>
              <a:rPr lang="en-GB" sz="2000" dirty="0"/>
              <a:t>:</a:t>
            </a:r>
          </a:p>
          <a:p>
            <a:r>
              <a:rPr lang="en-GB" sz="2000" dirty="0"/>
              <a:t>    def __</a:t>
            </a:r>
            <a:r>
              <a:rPr lang="en-GB" sz="2000" dirty="0" err="1"/>
              <a:t>init</a:t>
            </a:r>
            <a:r>
              <a:rPr lang="en-GB" sz="2000" dirty="0"/>
              <a:t>__(self, value):</a:t>
            </a:r>
          </a:p>
          <a:p>
            <a:r>
              <a:rPr lang="en-GB" sz="2000" dirty="0"/>
              <a:t>        </a:t>
            </a:r>
            <a:r>
              <a:rPr lang="en-GB" sz="2000" dirty="0" err="1"/>
              <a:t>self.value</a:t>
            </a:r>
            <a:r>
              <a:rPr lang="en-GB" sz="2000" dirty="0"/>
              <a:t> = value  # Public attribute</a:t>
            </a:r>
          </a:p>
          <a:p>
            <a:r>
              <a:rPr lang="en-GB" sz="2000" dirty="0"/>
              <a:t>    def </a:t>
            </a:r>
            <a:r>
              <a:rPr lang="en-GB" sz="2000" dirty="0" err="1"/>
              <a:t>show_value</a:t>
            </a:r>
            <a:r>
              <a:rPr lang="en-GB" sz="2000" dirty="0"/>
              <a:t>(self):  # Public method</a:t>
            </a:r>
          </a:p>
          <a:p>
            <a:r>
              <a:rPr lang="en-GB" sz="2000" dirty="0"/>
              <a:t>        print(</a:t>
            </a:r>
            <a:r>
              <a:rPr lang="en-GB" sz="2000" dirty="0" err="1"/>
              <a:t>self.value</a:t>
            </a:r>
            <a:r>
              <a:rPr lang="en-GB" sz="2000" dirty="0"/>
              <a:t>)</a:t>
            </a:r>
          </a:p>
          <a:p>
            <a:r>
              <a:rPr lang="en-GB" sz="2000" dirty="0"/>
              <a:t># Usage</a:t>
            </a:r>
          </a:p>
          <a:p>
            <a:r>
              <a:rPr lang="en-GB" sz="2000" dirty="0" err="1"/>
              <a:t>obj</a:t>
            </a:r>
            <a:r>
              <a:rPr lang="en-GB" sz="2000" dirty="0"/>
              <a:t> = </a:t>
            </a:r>
            <a:r>
              <a:rPr lang="en-GB" sz="2000" dirty="0" err="1"/>
              <a:t>MyClass</a:t>
            </a:r>
            <a:r>
              <a:rPr lang="en-GB" sz="2000" dirty="0"/>
              <a:t>(10)</a:t>
            </a:r>
          </a:p>
          <a:p>
            <a:r>
              <a:rPr lang="en-GB" sz="2000" dirty="0" err="1"/>
              <a:t>obj.show_value</a:t>
            </a:r>
            <a:r>
              <a:rPr lang="en-GB" sz="2000" dirty="0"/>
              <a:t>()  # Accessing public method</a:t>
            </a:r>
          </a:p>
          <a:p>
            <a:r>
              <a:rPr lang="en-GB" sz="2000" dirty="0"/>
              <a:t>print(</a:t>
            </a:r>
            <a:r>
              <a:rPr lang="en-GB" sz="2000" dirty="0" err="1"/>
              <a:t>obj.value</a:t>
            </a:r>
            <a:r>
              <a:rPr lang="en-GB" sz="2000" dirty="0"/>
              <a:t>)  # Accessing public attribute</a:t>
            </a:r>
          </a:p>
          <a:p>
            <a:endParaRPr lang="en-GB" sz="2000" dirty="0"/>
          </a:p>
          <a:p>
            <a:r>
              <a:rPr lang="en-GB" sz="2000" b="1" dirty="0">
                <a:solidFill>
                  <a:srgbClr val="FF0000"/>
                </a:solidFill>
              </a:rPr>
              <a:t>Output:</a:t>
            </a:r>
          </a:p>
          <a:p>
            <a:r>
              <a:rPr lang="en-GB" sz="2000" dirty="0"/>
              <a:t>10</a:t>
            </a:r>
          </a:p>
          <a:p>
            <a:r>
              <a:rPr lang="en-GB" sz="2000" dirty="0"/>
              <a:t>10</a:t>
            </a:r>
          </a:p>
          <a:p>
            <a:endParaRPr lang="en-GB" sz="2000" dirty="0"/>
          </a:p>
        </p:txBody>
      </p:sp>
    </p:spTree>
    <p:extLst>
      <p:ext uri="{BB962C8B-B14F-4D97-AF65-F5344CB8AC3E}">
        <p14:creationId xmlns:p14="http://schemas.microsoft.com/office/powerpoint/2010/main" val="290668226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3C416C-9F80-9335-03E3-C55E29C9E607}"/>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53B555DD-6588-1BE9-1BCD-5BF2984E289F}"/>
              </a:ext>
            </a:extLst>
          </p:cNvPr>
          <p:cNvSpPr txBox="1"/>
          <p:nvPr/>
        </p:nvSpPr>
        <p:spPr>
          <a:xfrm>
            <a:off x="293915" y="1574308"/>
            <a:ext cx="11898085" cy="2923877"/>
          </a:xfrm>
          <a:prstGeom prst="rect">
            <a:avLst/>
          </a:prstGeom>
          <a:noFill/>
        </p:spPr>
        <p:txBody>
          <a:bodyPr wrap="square">
            <a:spAutoFit/>
          </a:bodyPr>
          <a:lstStyle/>
          <a:p>
            <a:r>
              <a:rPr lang="en-GB" sz="2400" b="1" dirty="0">
                <a:solidFill>
                  <a:srgbClr val="FF0000"/>
                </a:solidFill>
              </a:rPr>
              <a:t>Private Access Modifier:</a:t>
            </a:r>
          </a:p>
          <a:p>
            <a:r>
              <a:rPr lang="en-GB" sz="2000" dirty="0"/>
              <a:t>Private members in encapsulation are the variables that can be accessed only within the class. They are similar to the protected members, but what sets private members apart is they can’t be accessed outside the class or by any base class. In Python, you won’t find Private instance variables that can’t be accessed except within a class. </a:t>
            </a:r>
          </a:p>
          <a:p>
            <a:endParaRPr lang="en-GB" sz="2000" dirty="0"/>
          </a:p>
          <a:p>
            <a:r>
              <a:rPr lang="en-GB" sz="2000" dirty="0"/>
              <a:t>We can define a private access modifier by prefixing a private member with the double underscore ‘__’.</a:t>
            </a:r>
          </a:p>
          <a:p>
            <a:r>
              <a:rPr lang="en-GB" sz="2000" dirty="0"/>
              <a:t>Also, private and protected members can be accessed outside a class through name mangling in Python. </a:t>
            </a:r>
          </a:p>
          <a:p>
            <a:endParaRPr lang="en-GB" sz="2000" dirty="0"/>
          </a:p>
        </p:txBody>
      </p:sp>
    </p:spTree>
    <p:extLst>
      <p:ext uri="{BB962C8B-B14F-4D97-AF65-F5344CB8AC3E}">
        <p14:creationId xmlns:p14="http://schemas.microsoft.com/office/powerpoint/2010/main" val="1201290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D7D869-8BA6-D8AD-1671-44BBA6B79FFD}"/>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E7B20FAA-B444-FE18-5EA8-33A58D252E11}"/>
              </a:ext>
            </a:extLst>
          </p:cNvPr>
          <p:cNvSpPr txBox="1"/>
          <p:nvPr/>
        </p:nvSpPr>
        <p:spPr>
          <a:xfrm>
            <a:off x="762000" y="751344"/>
            <a:ext cx="8382000" cy="5324535"/>
          </a:xfrm>
          <a:prstGeom prst="rect">
            <a:avLst/>
          </a:prstGeom>
          <a:noFill/>
        </p:spPr>
        <p:txBody>
          <a:bodyPr wrap="square">
            <a:spAutoFit/>
          </a:bodyPr>
          <a:lstStyle/>
          <a:p>
            <a:r>
              <a:rPr lang="en-GB" sz="2000" b="1" dirty="0">
                <a:solidFill>
                  <a:srgbClr val="FF0000"/>
                </a:solidFill>
              </a:rPr>
              <a:t>Example</a:t>
            </a:r>
          </a:p>
          <a:p>
            <a:r>
              <a:rPr lang="en-GB" sz="2000" dirty="0"/>
              <a:t>class </a:t>
            </a:r>
            <a:r>
              <a:rPr lang="en-GB" sz="2000" dirty="0" err="1"/>
              <a:t>MyClass</a:t>
            </a:r>
            <a:r>
              <a:rPr lang="en-GB" sz="2000" dirty="0"/>
              <a:t>:</a:t>
            </a:r>
          </a:p>
          <a:p>
            <a:r>
              <a:rPr lang="en-GB" sz="2000" dirty="0"/>
              <a:t>    def __</a:t>
            </a:r>
            <a:r>
              <a:rPr lang="en-GB" sz="2000" dirty="0" err="1"/>
              <a:t>init</a:t>
            </a:r>
            <a:r>
              <a:rPr lang="en-GB" sz="2000" dirty="0"/>
              <a:t>__(self, value):</a:t>
            </a:r>
          </a:p>
          <a:p>
            <a:r>
              <a:rPr lang="en-GB" sz="2000" dirty="0"/>
              <a:t>        </a:t>
            </a:r>
            <a:r>
              <a:rPr lang="en-GB" sz="2000" dirty="0" err="1"/>
              <a:t>self.__value</a:t>
            </a:r>
            <a:r>
              <a:rPr lang="en-GB" sz="2000" dirty="0"/>
              <a:t> = value  # Private attribute</a:t>
            </a:r>
          </a:p>
          <a:p>
            <a:r>
              <a:rPr lang="en-GB" sz="2000" dirty="0"/>
              <a:t>    def __</a:t>
            </a:r>
            <a:r>
              <a:rPr lang="en-GB" sz="2000" dirty="0" err="1"/>
              <a:t>show_value</a:t>
            </a:r>
            <a:r>
              <a:rPr lang="en-GB" sz="2000" dirty="0"/>
              <a:t>(self):  # Private method</a:t>
            </a:r>
          </a:p>
          <a:p>
            <a:r>
              <a:rPr lang="en-GB" sz="2000" dirty="0"/>
              <a:t>        print(</a:t>
            </a:r>
            <a:r>
              <a:rPr lang="en-GB" sz="2000" dirty="0" err="1"/>
              <a:t>self.__value</a:t>
            </a:r>
            <a:r>
              <a:rPr lang="en-GB" sz="2000" dirty="0"/>
              <a:t>)</a:t>
            </a:r>
          </a:p>
          <a:p>
            <a:r>
              <a:rPr lang="en-GB" sz="2000" dirty="0"/>
              <a:t>    def </a:t>
            </a:r>
            <a:r>
              <a:rPr lang="en-GB" sz="2000" dirty="0" err="1"/>
              <a:t>public_method</a:t>
            </a:r>
            <a:r>
              <a:rPr lang="en-GB" sz="2000" dirty="0"/>
              <a:t>(self):  # Public method</a:t>
            </a:r>
          </a:p>
          <a:p>
            <a:r>
              <a:rPr lang="en-GB" sz="2000" dirty="0"/>
              <a:t>        self.__</a:t>
            </a:r>
            <a:r>
              <a:rPr lang="en-GB" sz="2000" dirty="0" err="1"/>
              <a:t>show_value</a:t>
            </a:r>
            <a:r>
              <a:rPr lang="en-GB" sz="2000" dirty="0"/>
              <a:t>()  # Accessing private method within the class</a:t>
            </a:r>
          </a:p>
          <a:p>
            <a:endParaRPr lang="en-GB" sz="2000" dirty="0"/>
          </a:p>
          <a:p>
            <a:r>
              <a:rPr lang="en-GB" sz="2000" dirty="0"/>
              <a:t># Usage</a:t>
            </a:r>
          </a:p>
          <a:p>
            <a:r>
              <a:rPr lang="en-GB" sz="2000" dirty="0" err="1"/>
              <a:t>obj</a:t>
            </a:r>
            <a:r>
              <a:rPr lang="en-GB" sz="2000" dirty="0"/>
              <a:t> = </a:t>
            </a:r>
            <a:r>
              <a:rPr lang="en-GB" sz="2000" dirty="0" err="1"/>
              <a:t>MyClass</a:t>
            </a:r>
            <a:r>
              <a:rPr lang="en-GB" sz="2000" dirty="0"/>
              <a:t>(10)</a:t>
            </a:r>
          </a:p>
          <a:p>
            <a:r>
              <a:rPr lang="en-GB" sz="2000" dirty="0"/>
              <a:t># </a:t>
            </a:r>
            <a:r>
              <a:rPr lang="en-GB" sz="2000" dirty="0" err="1"/>
              <a:t>obj</a:t>
            </a:r>
            <a:r>
              <a:rPr lang="en-GB" sz="2000" dirty="0"/>
              <a:t>.__</a:t>
            </a:r>
            <a:r>
              <a:rPr lang="en-GB" sz="2000" dirty="0" err="1"/>
              <a:t>show_value</a:t>
            </a:r>
            <a:r>
              <a:rPr lang="en-GB" sz="2000" dirty="0"/>
              <a:t>()  # This would raise an </a:t>
            </a:r>
            <a:r>
              <a:rPr lang="en-GB" sz="2000" dirty="0" err="1"/>
              <a:t>AttributeError</a:t>
            </a:r>
            <a:endParaRPr lang="en-GB" sz="2000" dirty="0"/>
          </a:p>
          <a:p>
            <a:r>
              <a:rPr lang="en-GB" sz="2000" dirty="0"/>
              <a:t># print(</a:t>
            </a:r>
            <a:r>
              <a:rPr lang="en-GB" sz="2000" dirty="0" err="1"/>
              <a:t>obj</a:t>
            </a:r>
            <a:r>
              <a:rPr lang="en-GB" sz="2000" dirty="0"/>
              <a:t>.__value)  # This would raise an </a:t>
            </a:r>
            <a:r>
              <a:rPr lang="en-GB" sz="2000" dirty="0" err="1"/>
              <a:t>AttributeError</a:t>
            </a:r>
            <a:endParaRPr lang="en-GB" sz="2000" dirty="0"/>
          </a:p>
          <a:p>
            <a:r>
              <a:rPr lang="en-GB" sz="2000" dirty="0" err="1"/>
              <a:t>obj.public_method</a:t>
            </a:r>
            <a:r>
              <a:rPr lang="en-GB" sz="2000" dirty="0"/>
              <a:t>()  # Accesses private method through a public method</a:t>
            </a:r>
          </a:p>
          <a:p>
            <a:endParaRPr lang="en-GB" sz="2000" dirty="0"/>
          </a:p>
          <a:p>
            <a:r>
              <a:rPr lang="en-GB" sz="2000" b="1" dirty="0">
                <a:solidFill>
                  <a:srgbClr val="FF0000"/>
                </a:solidFill>
              </a:rPr>
              <a:t>Output:</a:t>
            </a:r>
          </a:p>
          <a:p>
            <a:r>
              <a:rPr lang="en-GB" sz="2000" dirty="0"/>
              <a:t>10</a:t>
            </a:r>
          </a:p>
        </p:txBody>
      </p:sp>
    </p:spTree>
    <p:extLst>
      <p:ext uri="{BB962C8B-B14F-4D97-AF65-F5344CB8AC3E}">
        <p14:creationId xmlns:p14="http://schemas.microsoft.com/office/powerpoint/2010/main" val="426816066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77BE56-E539-C611-373A-7D6B5BD971C6}"/>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A58E976C-5C36-497D-6D97-247E7FA3F117}"/>
              </a:ext>
            </a:extLst>
          </p:cNvPr>
          <p:cNvSpPr txBox="1"/>
          <p:nvPr/>
        </p:nvSpPr>
        <p:spPr>
          <a:xfrm>
            <a:off x="130629" y="533469"/>
            <a:ext cx="12061371" cy="3600986"/>
          </a:xfrm>
          <a:prstGeom prst="rect">
            <a:avLst/>
          </a:prstGeom>
          <a:noFill/>
        </p:spPr>
        <p:txBody>
          <a:bodyPr wrap="square">
            <a:spAutoFit/>
          </a:bodyPr>
          <a:lstStyle/>
          <a:p>
            <a:r>
              <a:rPr lang="en-GB" sz="2400" b="1" dirty="0">
                <a:solidFill>
                  <a:srgbClr val="FF0000"/>
                </a:solidFill>
              </a:rPr>
              <a:t>Protected Access Modifier:</a:t>
            </a:r>
          </a:p>
          <a:p>
            <a:endParaRPr lang="en-GB" sz="2400" b="1" dirty="0">
              <a:solidFill>
                <a:srgbClr val="FF0000"/>
              </a:solidFill>
            </a:endParaRPr>
          </a:p>
          <a:p>
            <a:r>
              <a:rPr lang="en-GB" sz="2000" dirty="0"/>
              <a:t>The members or variables of a class that can be accessed only within the class and its subclass and not outside the class are known as protected members. These members are denoted by prefixing their name with a single underscore ‘_’. </a:t>
            </a:r>
          </a:p>
          <a:p>
            <a:endParaRPr lang="en-GB" sz="2000" dirty="0"/>
          </a:p>
          <a:p>
            <a:r>
              <a:rPr lang="en-GB" sz="2000" dirty="0"/>
              <a:t>The difference between protected members and private members is that the former can be accessed within the class and involve subclasses, unlike the private variables. With a private access modifier, members can be referenced within the class and the subsequent subclasses. As soon as an object of a class is instantiated, it runs the _</a:t>
            </a:r>
            <a:r>
              <a:rPr lang="en-GB" sz="2000" dirty="0" err="1"/>
              <a:t>init</a:t>
            </a:r>
            <a:r>
              <a:rPr lang="en-GB" sz="2000" dirty="0"/>
              <a:t>_ method. </a:t>
            </a:r>
          </a:p>
          <a:p>
            <a:endParaRPr lang="en-GB" sz="2000" dirty="0"/>
          </a:p>
        </p:txBody>
      </p:sp>
    </p:spTree>
    <p:extLst>
      <p:ext uri="{BB962C8B-B14F-4D97-AF65-F5344CB8AC3E}">
        <p14:creationId xmlns:p14="http://schemas.microsoft.com/office/powerpoint/2010/main" val="195147723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8D11B5-97F5-6CCA-F066-71E86A4F2F9B}"/>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AC9B23C7-CF81-34CD-352A-BABBEC0041E8}"/>
              </a:ext>
            </a:extLst>
          </p:cNvPr>
          <p:cNvSpPr txBox="1"/>
          <p:nvPr/>
        </p:nvSpPr>
        <p:spPr>
          <a:xfrm>
            <a:off x="609600" y="335846"/>
            <a:ext cx="8534400" cy="6247864"/>
          </a:xfrm>
          <a:prstGeom prst="rect">
            <a:avLst/>
          </a:prstGeom>
          <a:noFill/>
        </p:spPr>
        <p:txBody>
          <a:bodyPr wrap="square">
            <a:spAutoFit/>
          </a:bodyPr>
          <a:lstStyle/>
          <a:p>
            <a:r>
              <a:rPr lang="en-GB" sz="2000" b="1" dirty="0">
                <a:solidFill>
                  <a:srgbClr val="FF0000"/>
                </a:solidFill>
              </a:rPr>
              <a:t>Example</a:t>
            </a:r>
          </a:p>
          <a:p>
            <a:r>
              <a:rPr lang="en-GB" sz="2000" dirty="0"/>
              <a:t>class </a:t>
            </a:r>
            <a:r>
              <a:rPr lang="en-GB" sz="2000" dirty="0" err="1"/>
              <a:t>BaseClass</a:t>
            </a:r>
            <a:r>
              <a:rPr lang="en-GB" sz="2000" dirty="0"/>
              <a:t>:</a:t>
            </a:r>
          </a:p>
          <a:p>
            <a:r>
              <a:rPr lang="en-GB" sz="2000" dirty="0"/>
              <a:t>    def __</a:t>
            </a:r>
            <a:r>
              <a:rPr lang="en-GB" sz="2000" dirty="0" err="1"/>
              <a:t>init</a:t>
            </a:r>
            <a:r>
              <a:rPr lang="en-GB" sz="2000" dirty="0"/>
              <a:t>__(self, value):</a:t>
            </a:r>
          </a:p>
          <a:p>
            <a:r>
              <a:rPr lang="en-GB" sz="2000" dirty="0"/>
              <a:t>        </a:t>
            </a:r>
            <a:r>
              <a:rPr lang="en-GB" sz="2000" dirty="0" err="1"/>
              <a:t>self._value</a:t>
            </a:r>
            <a:r>
              <a:rPr lang="en-GB" sz="2000" dirty="0"/>
              <a:t> = value  # Protected attribute</a:t>
            </a:r>
          </a:p>
          <a:p>
            <a:r>
              <a:rPr lang="en-GB" sz="2000" dirty="0"/>
              <a:t>    def _</a:t>
            </a:r>
            <a:r>
              <a:rPr lang="en-GB" sz="2000" dirty="0" err="1"/>
              <a:t>show_value</a:t>
            </a:r>
            <a:r>
              <a:rPr lang="en-GB" sz="2000" dirty="0"/>
              <a:t>(self):  # Protected method</a:t>
            </a:r>
          </a:p>
          <a:p>
            <a:r>
              <a:rPr lang="en-GB" sz="2000" dirty="0"/>
              <a:t>        print(</a:t>
            </a:r>
            <a:r>
              <a:rPr lang="en-GB" sz="2000" dirty="0" err="1"/>
              <a:t>self._value</a:t>
            </a:r>
            <a:r>
              <a:rPr lang="en-GB" sz="2000" dirty="0"/>
              <a:t>)</a:t>
            </a:r>
          </a:p>
          <a:p>
            <a:endParaRPr lang="en-GB" sz="2000" dirty="0"/>
          </a:p>
          <a:p>
            <a:r>
              <a:rPr lang="en-GB" sz="2000" dirty="0"/>
              <a:t>class </a:t>
            </a:r>
            <a:r>
              <a:rPr lang="en-GB" sz="2000" dirty="0" err="1"/>
              <a:t>SubClass</a:t>
            </a:r>
            <a:r>
              <a:rPr lang="en-GB" sz="2000" dirty="0"/>
              <a:t>(</a:t>
            </a:r>
            <a:r>
              <a:rPr lang="en-GB" sz="2000" dirty="0" err="1"/>
              <a:t>BaseClass</a:t>
            </a:r>
            <a:r>
              <a:rPr lang="en-GB" sz="2000" dirty="0"/>
              <a:t>):</a:t>
            </a:r>
          </a:p>
          <a:p>
            <a:r>
              <a:rPr lang="en-GB" sz="2000" dirty="0"/>
              <a:t>    def display(self):</a:t>
            </a:r>
          </a:p>
          <a:p>
            <a:r>
              <a:rPr lang="en-GB" sz="2000" dirty="0"/>
              <a:t>        self._</a:t>
            </a:r>
            <a:r>
              <a:rPr lang="en-GB" sz="2000" dirty="0" err="1"/>
              <a:t>show_value</a:t>
            </a:r>
            <a:r>
              <a:rPr lang="en-GB" sz="2000" dirty="0"/>
              <a:t>()  # Accessing protected method from the subclass</a:t>
            </a:r>
          </a:p>
          <a:p>
            <a:endParaRPr lang="en-GB" sz="2000" dirty="0"/>
          </a:p>
          <a:p>
            <a:r>
              <a:rPr lang="en-GB" sz="2000" dirty="0"/>
              <a:t># Usage</a:t>
            </a:r>
          </a:p>
          <a:p>
            <a:r>
              <a:rPr lang="en-GB" sz="2000" dirty="0" err="1"/>
              <a:t>obj</a:t>
            </a:r>
            <a:r>
              <a:rPr lang="en-GB" sz="2000" dirty="0"/>
              <a:t> = </a:t>
            </a:r>
            <a:r>
              <a:rPr lang="en-GB" sz="2000" dirty="0" err="1"/>
              <a:t>SubClass</a:t>
            </a:r>
            <a:r>
              <a:rPr lang="en-GB" sz="2000" dirty="0"/>
              <a:t>(10)</a:t>
            </a:r>
          </a:p>
          <a:p>
            <a:r>
              <a:rPr lang="en-GB" sz="2000" dirty="0" err="1"/>
              <a:t>obj.display</a:t>
            </a:r>
            <a:r>
              <a:rPr lang="en-GB" sz="2000" dirty="0"/>
              <a:t>()  # Accessing protected method via public method in subclass</a:t>
            </a:r>
          </a:p>
          <a:p>
            <a:r>
              <a:rPr lang="en-GB" sz="2000" dirty="0"/>
              <a:t>print(</a:t>
            </a:r>
            <a:r>
              <a:rPr lang="en-GB" sz="2000" dirty="0" err="1"/>
              <a:t>obj</a:t>
            </a:r>
            <a:r>
              <a:rPr lang="en-GB" sz="2000" dirty="0"/>
              <a:t>._value)  # Accessing protected attribute directly (not recommended)</a:t>
            </a:r>
          </a:p>
          <a:p>
            <a:endParaRPr lang="en-GB" sz="2000" dirty="0"/>
          </a:p>
          <a:p>
            <a:r>
              <a:rPr lang="en-GB" sz="2000" b="1" dirty="0">
                <a:solidFill>
                  <a:srgbClr val="FF0000"/>
                </a:solidFill>
              </a:rPr>
              <a:t>Output:</a:t>
            </a:r>
          </a:p>
          <a:p>
            <a:r>
              <a:rPr lang="en-GB" sz="2000" dirty="0"/>
              <a:t>10</a:t>
            </a:r>
          </a:p>
          <a:p>
            <a:r>
              <a:rPr lang="en-GB" sz="2000" dirty="0"/>
              <a:t>10</a:t>
            </a:r>
          </a:p>
        </p:txBody>
      </p:sp>
    </p:spTree>
    <p:extLst>
      <p:ext uri="{BB962C8B-B14F-4D97-AF65-F5344CB8AC3E}">
        <p14:creationId xmlns:p14="http://schemas.microsoft.com/office/powerpoint/2010/main" val="381891681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D02AE5-5EC6-8D4B-07DF-68B19D187E65}"/>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61F72F3B-D031-AC04-1128-E1D03537E058}"/>
              </a:ext>
            </a:extLst>
          </p:cNvPr>
          <p:cNvSpPr txBox="1"/>
          <p:nvPr/>
        </p:nvSpPr>
        <p:spPr>
          <a:xfrm>
            <a:off x="228599" y="511630"/>
            <a:ext cx="11549743" cy="4401205"/>
          </a:xfrm>
          <a:prstGeom prst="rect">
            <a:avLst/>
          </a:prstGeom>
          <a:noFill/>
        </p:spPr>
        <p:txBody>
          <a:bodyPr wrap="square">
            <a:spAutoFit/>
          </a:bodyPr>
          <a:lstStyle/>
          <a:p>
            <a:r>
              <a:rPr lang="en-GB" sz="2000" b="1" dirty="0">
                <a:solidFill>
                  <a:srgbClr val="FF0000"/>
                </a:solidFill>
              </a:rPr>
              <a:t>Advantages of Encapsulation:</a:t>
            </a:r>
          </a:p>
          <a:p>
            <a:endParaRPr lang="en-GB" sz="2000" b="1" dirty="0"/>
          </a:p>
          <a:p>
            <a:r>
              <a:rPr lang="en-GB" sz="2000" b="1" dirty="0">
                <a:solidFill>
                  <a:srgbClr val="FF0000"/>
                </a:solidFill>
              </a:rPr>
              <a:t>Security: </a:t>
            </a:r>
          </a:p>
          <a:p>
            <a:r>
              <a:rPr lang="en-GB" sz="2000" dirty="0"/>
              <a:t>The main advantage of using encapsulation is the security of the data. Encapsulation protects an object from unauthorized access. It allows private and protected access levels to prevent accidental data modification.</a:t>
            </a:r>
          </a:p>
          <a:p>
            <a:r>
              <a:rPr lang="en-GB" sz="2000" b="1" dirty="0">
                <a:solidFill>
                  <a:srgbClr val="FF0000"/>
                </a:solidFill>
              </a:rPr>
              <a:t>Data Hiding: </a:t>
            </a:r>
          </a:p>
          <a:p>
            <a:r>
              <a:rPr lang="en-GB" sz="2000" dirty="0"/>
              <a:t>The user would not be knowing what is going on behind the scene. They would only be knowing that to modify a data member, call the setter method. To read a data member, call the getter method. What these setter and getter methods are doing is hidden from them.</a:t>
            </a:r>
          </a:p>
          <a:p>
            <a:r>
              <a:rPr lang="en-GB" sz="2000" b="1" dirty="0">
                <a:solidFill>
                  <a:srgbClr val="FF0000"/>
                </a:solidFill>
              </a:rPr>
              <a:t>Simplicity: </a:t>
            </a:r>
          </a:p>
          <a:p>
            <a:r>
              <a:rPr lang="en-GB" sz="2000" dirty="0"/>
              <a:t>It simplifies the maintenance of the application by keeping classes separated and preventing them from tightly coupling with each other.</a:t>
            </a:r>
          </a:p>
          <a:p>
            <a:r>
              <a:rPr lang="en-GB" sz="2000" dirty="0"/>
              <a:t>Aesthetics: Bundling data and methods within a class makes code more readable and maintainable</a:t>
            </a:r>
          </a:p>
        </p:txBody>
      </p:sp>
    </p:spTree>
    <p:extLst>
      <p:ext uri="{BB962C8B-B14F-4D97-AF65-F5344CB8AC3E}">
        <p14:creationId xmlns:p14="http://schemas.microsoft.com/office/powerpoint/2010/main" val="323805531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4905</TotalTime>
  <Words>36411</Words>
  <Application>Microsoft Office PowerPoint</Application>
  <PresentationFormat>Widescreen</PresentationFormat>
  <Paragraphs>3686</Paragraphs>
  <Slides>335</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335</vt:i4>
      </vt:variant>
    </vt:vector>
  </HeadingPairs>
  <TitlesOfParts>
    <vt:vector size="342" baseType="lpstr">
      <vt:lpstr>Aptos</vt:lpstr>
      <vt:lpstr>Aptos Display</vt:lpstr>
      <vt:lpstr>Arial</vt:lpstr>
      <vt:lpstr>Calibri</vt:lpstr>
      <vt:lpstr>Inter</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Bachu, Lokesh</dc:creator>
  <cp:lastModifiedBy>Bachu, Lokesh</cp:lastModifiedBy>
  <cp:revision>107</cp:revision>
  <dcterms:created xsi:type="dcterms:W3CDTF">2025-02-14T07:32:20Z</dcterms:created>
  <dcterms:modified xsi:type="dcterms:W3CDTF">2025-02-22T15:59:57Z</dcterms:modified>
</cp:coreProperties>
</file>